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7" r:id="rId1"/>
  </p:sldMasterIdLst>
  <p:notesMasterIdLst>
    <p:notesMasterId r:id="rId21"/>
  </p:notesMasterIdLst>
  <p:handoutMasterIdLst>
    <p:handoutMasterId r:id="rId22"/>
  </p:handoutMasterIdLst>
  <p:sldIdLst>
    <p:sldId id="364" r:id="rId2"/>
    <p:sldId id="352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80" r:id="rId11"/>
    <p:sldId id="381" r:id="rId12"/>
    <p:sldId id="379" r:id="rId13"/>
    <p:sldId id="378" r:id="rId14"/>
    <p:sldId id="377" r:id="rId15"/>
    <p:sldId id="376" r:id="rId16"/>
    <p:sldId id="375" r:id="rId17"/>
    <p:sldId id="374" r:id="rId18"/>
    <p:sldId id="373" r:id="rId19"/>
    <p:sldId id="372" r:id="rId20"/>
  </p:sldIdLst>
  <p:sldSz cx="9144000" cy="5715000" type="screen16x10"/>
  <p:notesSz cx="7010400" cy="9296400"/>
  <p:defaultTextStyle>
    <a:defPPr>
      <a:defRPr lang="en-US"/>
    </a:defPPr>
    <a:lvl1pPr marL="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de Sutter" initials="MdS" lastIdx="9" clrIdx="0"/>
  <p:cmAuthor id="2" name="Rossella Addamo" initials="RA" lastIdx="1" clrIdx="1"/>
  <p:cmAuthor id="3" name="Rossella Addamo" initials="RA [2]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2"/>
    <a:srgbClr val="3A658B"/>
    <a:srgbClr val="AA2749"/>
    <a:srgbClr val="AAB2B6"/>
    <a:srgbClr val="AF262A"/>
    <a:srgbClr val="CCECFF"/>
    <a:srgbClr val="AAB3B6"/>
    <a:srgbClr val="F3E8E8"/>
    <a:srgbClr val="FFFFAB"/>
    <a:srgbClr val="B7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CE15C-3E59-47C4-A336-D0E0D298CA2C}" v="207" dt="2021-06-09T12:02:47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88976" autoAdjust="0"/>
  </p:normalViewPr>
  <p:slideViewPr>
    <p:cSldViewPr snapToGrid="0">
      <p:cViewPr>
        <p:scale>
          <a:sx n="83" d="100"/>
          <a:sy n="83" d="100"/>
        </p:scale>
        <p:origin x="891" y="579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7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676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la Guenova" userId="902cb1e6aec68764" providerId="LiveId" clId="{22D2166F-1189-4624-AF7B-B0BFA705249D}"/>
    <pc:docChg chg="modSld">
      <pc:chgData name="Emmanuella Guenova" userId="902cb1e6aec68764" providerId="LiveId" clId="{22D2166F-1189-4624-AF7B-B0BFA705249D}" dt="2021-02-24T11:44:32.909" v="3" actId="1076"/>
      <pc:docMkLst>
        <pc:docMk/>
      </pc:docMkLst>
      <pc:sldChg chg="modSp mod">
        <pc:chgData name="Emmanuella Guenova" userId="902cb1e6aec68764" providerId="LiveId" clId="{22D2166F-1189-4624-AF7B-B0BFA705249D}" dt="2021-02-24T11:44:32.909" v="3" actId="1076"/>
        <pc:sldMkLst>
          <pc:docMk/>
          <pc:sldMk cId="386805384" sldId="318"/>
        </pc:sldMkLst>
        <pc:spChg chg="mod">
          <ac:chgData name="Emmanuella Guenova" userId="902cb1e6aec68764" providerId="LiveId" clId="{22D2166F-1189-4624-AF7B-B0BFA705249D}" dt="2021-02-24T11:44:32.909" v="3" actId="1076"/>
          <ac:spMkLst>
            <pc:docMk/>
            <pc:sldMk cId="386805384" sldId="318"/>
            <ac:spMk id="276" creationId="{9B996A88-CE1B-4456-8AF3-7ECE6D96BD86}"/>
          </ac:spMkLst>
        </pc:spChg>
        <pc:spChg chg="mod">
          <ac:chgData name="Emmanuella Guenova" userId="902cb1e6aec68764" providerId="LiveId" clId="{22D2166F-1189-4624-AF7B-B0BFA705249D}" dt="2021-02-24T11:44:23.396" v="1" actId="1076"/>
          <ac:spMkLst>
            <pc:docMk/>
            <pc:sldMk cId="386805384" sldId="318"/>
            <ac:spMk id="325" creationId="{9B996A88-CE1B-4456-8AF3-7ECE6D96BD86}"/>
          </ac:spMkLst>
        </pc:spChg>
      </pc:sldChg>
    </pc:docChg>
  </pc:docChgLst>
  <pc:docChgLst>
    <pc:chgData name="Emmanuella Guenova" userId="902cb1e6aec68764" providerId="LiveId" clId="{829CE15C-3E59-47C4-A336-D0E0D298CA2C}"/>
    <pc:docChg chg="undo redo custSel addSld delSld modSld sldOrd modMainMaster">
      <pc:chgData name="Emmanuella Guenova" userId="902cb1e6aec68764" providerId="LiveId" clId="{829CE15C-3E59-47C4-A336-D0E0D298CA2C}" dt="2021-06-10T06:11:50.904" v="2589" actId="20577"/>
      <pc:docMkLst>
        <pc:docMk/>
      </pc:docMkLst>
      <pc:sldChg chg="modSp mod">
        <pc:chgData name="Emmanuella Guenova" userId="902cb1e6aec68764" providerId="LiveId" clId="{829CE15C-3E59-47C4-A336-D0E0D298CA2C}" dt="2021-06-09T04:52:39.361" v="175" actId="1076"/>
        <pc:sldMkLst>
          <pc:docMk/>
          <pc:sldMk cId="56487741" sldId="258"/>
        </pc:sldMkLst>
        <pc:spChg chg="mod">
          <ac:chgData name="Emmanuella Guenova" userId="902cb1e6aec68764" providerId="LiveId" clId="{829CE15C-3E59-47C4-A336-D0E0D298CA2C}" dt="2021-06-09T04:52:39.361" v="175" actId="1076"/>
          <ac:spMkLst>
            <pc:docMk/>
            <pc:sldMk cId="56487741" sldId="258"/>
            <ac:spMk id="12" creationId="{1457B2BC-3425-420F-9F7E-455E7D577E9B}"/>
          </ac:spMkLst>
        </pc:spChg>
      </pc:sldChg>
      <pc:sldChg chg="modSp mod">
        <pc:chgData name="Emmanuella Guenova" userId="902cb1e6aec68764" providerId="LiveId" clId="{829CE15C-3E59-47C4-A336-D0E0D298CA2C}" dt="2021-06-09T04:57:56.229" v="295" actId="113"/>
        <pc:sldMkLst>
          <pc:docMk/>
          <pc:sldMk cId="683772325" sldId="260"/>
        </pc:sldMkLst>
        <pc:spChg chg="mod">
          <ac:chgData name="Emmanuella Guenova" userId="902cb1e6aec68764" providerId="LiveId" clId="{829CE15C-3E59-47C4-A336-D0E0D298CA2C}" dt="2021-06-09T04:57:56.229" v="295" actId="113"/>
          <ac:spMkLst>
            <pc:docMk/>
            <pc:sldMk cId="683772325" sldId="260"/>
            <ac:spMk id="5" creationId="{00000000-0000-0000-0000-000000000000}"/>
          </ac:spMkLst>
        </pc:spChg>
      </pc:sldChg>
      <pc:sldChg chg="del">
        <pc:chgData name="Emmanuella Guenova" userId="902cb1e6aec68764" providerId="LiveId" clId="{829CE15C-3E59-47C4-A336-D0E0D298CA2C}" dt="2021-06-09T12:01:40.968" v="2477" actId="2696"/>
        <pc:sldMkLst>
          <pc:docMk/>
          <pc:sldMk cId="913743307" sldId="266"/>
        </pc:sldMkLst>
      </pc:sldChg>
      <pc:sldChg chg="del">
        <pc:chgData name="Emmanuella Guenova" userId="902cb1e6aec68764" providerId="LiveId" clId="{829CE15C-3E59-47C4-A336-D0E0D298CA2C}" dt="2021-06-09T12:01:35.692" v="2476" actId="2696"/>
        <pc:sldMkLst>
          <pc:docMk/>
          <pc:sldMk cId="3380167435" sldId="268"/>
        </pc:sldMkLst>
      </pc:sldChg>
      <pc:sldChg chg="modSp mod">
        <pc:chgData name="Emmanuella Guenova" userId="902cb1e6aec68764" providerId="LiveId" clId="{829CE15C-3E59-47C4-A336-D0E0D298CA2C}" dt="2021-06-09T04:58:33.208" v="302" actId="113"/>
        <pc:sldMkLst>
          <pc:docMk/>
          <pc:sldMk cId="958895996" sldId="272"/>
        </pc:sldMkLst>
        <pc:spChg chg="mod">
          <ac:chgData name="Emmanuella Guenova" userId="902cb1e6aec68764" providerId="LiveId" clId="{829CE15C-3E59-47C4-A336-D0E0D298CA2C}" dt="2021-06-09T04:58:33.208" v="302" actId="113"/>
          <ac:spMkLst>
            <pc:docMk/>
            <pc:sldMk cId="958895996" sldId="272"/>
            <ac:spMk id="5" creationId="{00000000-0000-0000-0000-000000000000}"/>
          </ac:spMkLst>
        </pc:spChg>
      </pc:sldChg>
      <pc:sldChg chg="modSp mod">
        <pc:chgData name="Emmanuella Guenova" userId="902cb1e6aec68764" providerId="LiveId" clId="{829CE15C-3E59-47C4-A336-D0E0D298CA2C}" dt="2021-06-09T04:58:29.517" v="300" actId="1035"/>
        <pc:sldMkLst>
          <pc:docMk/>
          <pc:sldMk cId="1603083342" sldId="275"/>
        </pc:sldMkLst>
        <pc:spChg chg="mod">
          <ac:chgData name="Emmanuella Guenova" userId="902cb1e6aec68764" providerId="LiveId" clId="{829CE15C-3E59-47C4-A336-D0E0D298CA2C}" dt="2021-06-09T04:58:29.517" v="300" actId="1035"/>
          <ac:spMkLst>
            <pc:docMk/>
            <pc:sldMk cId="1603083342" sldId="275"/>
            <ac:spMk id="6" creationId="{B3FEC97C-B766-4A39-9810-22083CFA9AAF}"/>
          </ac:spMkLst>
        </pc:spChg>
        <pc:grpChg chg="mod">
          <ac:chgData name="Emmanuella Guenova" userId="902cb1e6aec68764" providerId="LiveId" clId="{829CE15C-3E59-47C4-A336-D0E0D298CA2C}" dt="2021-06-09T04:58:29.517" v="300" actId="1035"/>
          <ac:grpSpMkLst>
            <pc:docMk/>
            <pc:sldMk cId="1603083342" sldId="275"/>
            <ac:grpSpMk id="8" creationId="{462892A0-2ADF-45A5-AB28-21CEA753068A}"/>
          </ac:grpSpMkLst>
        </pc:grpChg>
      </pc:sldChg>
      <pc:sldChg chg="del">
        <pc:chgData name="Emmanuella Guenova" userId="902cb1e6aec68764" providerId="LiveId" clId="{829CE15C-3E59-47C4-A336-D0E0D298CA2C}" dt="2021-06-09T12:01:27.040" v="2475" actId="2696"/>
        <pc:sldMkLst>
          <pc:docMk/>
          <pc:sldMk cId="2588419364" sldId="276"/>
        </pc:sldMkLst>
      </pc:sldChg>
      <pc:sldChg chg="del">
        <pc:chgData name="Emmanuella Guenova" userId="902cb1e6aec68764" providerId="LiveId" clId="{829CE15C-3E59-47C4-A336-D0E0D298CA2C}" dt="2021-06-09T12:01:46.729" v="2478" actId="2696"/>
        <pc:sldMkLst>
          <pc:docMk/>
          <pc:sldMk cId="1579002378" sldId="278"/>
        </pc:sldMkLst>
      </pc:sldChg>
      <pc:sldChg chg="modSp mod">
        <pc:chgData name="Emmanuella Guenova" userId="902cb1e6aec68764" providerId="LiveId" clId="{829CE15C-3E59-47C4-A336-D0E0D298CA2C}" dt="2021-06-09T08:11:36.941" v="694" actId="20577"/>
        <pc:sldMkLst>
          <pc:docMk/>
          <pc:sldMk cId="2172512426" sldId="283"/>
        </pc:sldMkLst>
        <pc:spChg chg="mod">
          <ac:chgData name="Emmanuella Guenova" userId="902cb1e6aec68764" providerId="LiveId" clId="{829CE15C-3E59-47C4-A336-D0E0D298CA2C}" dt="2021-06-09T08:11:36.941" v="694" actId="20577"/>
          <ac:spMkLst>
            <pc:docMk/>
            <pc:sldMk cId="2172512426" sldId="283"/>
            <ac:spMk id="5" creationId="{00000000-0000-0000-0000-000000000000}"/>
          </ac:spMkLst>
        </pc:spChg>
      </pc:sldChg>
      <pc:sldChg chg="modSp mod">
        <pc:chgData name="Emmanuella Guenova" userId="902cb1e6aec68764" providerId="LiveId" clId="{829CE15C-3E59-47C4-A336-D0E0D298CA2C}" dt="2021-06-09T05:17:44.669" v="315" actId="207"/>
        <pc:sldMkLst>
          <pc:docMk/>
          <pc:sldMk cId="174249964" sldId="286"/>
        </pc:sldMkLst>
        <pc:spChg chg="mod">
          <ac:chgData name="Emmanuella Guenova" userId="902cb1e6aec68764" providerId="LiveId" clId="{829CE15C-3E59-47C4-A336-D0E0D298CA2C}" dt="2021-06-09T05:17:41.418" v="314" actId="207"/>
          <ac:spMkLst>
            <pc:docMk/>
            <pc:sldMk cId="174249964" sldId="286"/>
            <ac:spMk id="32" creationId="{2B7C5DCA-0678-4F93-BDC5-66BE13B32BD7}"/>
          </ac:spMkLst>
        </pc:spChg>
        <pc:spChg chg="mod">
          <ac:chgData name="Emmanuella Guenova" userId="902cb1e6aec68764" providerId="LiveId" clId="{829CE15C-3E59-47C4-A336-D0E0D298CA2C}" dt="2021-06-09T05:17:44.669" v="315" actId="207"/>
          <ac:spMkLst>
            <pc:docMk/>
            <pc:sldMk cId="174249964" sldId="286"/>
            <ac:spMk id="33" creationId="{2B7C5DCA-0678-4F93-BDC5-66BE13B32BD7}"/>
          </ac:spMkLst>
        </pc:spChg>
      </pc:sldChg>
      <pc:sldChg chg="del">
        <pc:chgData name="Emmanuella Guenova" userId="902cb1e6aec68764" providerId="LiveId" clId="{829CE15C-3E59-47C4-A336-D0E0D298CA2C}" dt="2021-06-09T12:01:21.503" v="2474" actId="2696"/>
        <pc:sldMkLst>
          <pc:docMk/>
          <pc:sldMk cId="3202096644" sldId="287"/>
        </pc:sldMkLst>
      </pc:sldChg>
      <pc:sldChg chg="del">
        <pc:chgData name="Emmanuella Guenova" userId="902cb1e6aec68764" providerId="LiveId" clId="{829CE15C-3E59-47C4-A336-D0E0D298CA2C}" dt="2021-06-09T12:01:21.503" v="2474" actId="2696"/>
        <pc:sldMkLst>
          <pc:docMk/>
          <pc:sldMk cId="1040642272" sldId="288"/>
        </pc:sldMkLst>
      </pc:sldChg>
      <pc:sldChg chg="del">
        <pc:chgData name="Emmanuella Guenova" userId="902cb1e6aec68764" providerId="LiveId" clId="{829CE15C-3E59-47C4-A336-D0E0D298CA2C}" dt="2021-06-09T12:04:10.952" v="2513" actId="2696"/>
        <pc:sldMkLst>
          <pc:docMk/>
          <pc:sldMk cId="3599977375" sldId="290"/>
        </pc:sldMkLst>
      </pc:sldChg>
      <pc:sldChg chg="del">
        <pc:chgData name="Emmanuella Guenova" userId="902cb1e6aec68764" providerId="LiveId" clId="{829CE15C-3E59-47C4-A336-D0E0D298CA2C}" dt="2021-06-09T12:04:13.393" v="2514" actId="2696"/>
        <pc:sldMkLst>
          <pc:docMk/>
          <pc:sldMk cId="1608940825" sldId="291"/>
        </pc:sldMkLst>
      </pc:sldChg>
      <pc:sldChg chg="del">
        <pc:chgData name="Emmanuella Guenova" userId="902cb1e6aec68764" providerId="LiveId" clId="{829CE15C-3E59-47C4-A336-D0E0D298CA2C}" dt="2021-06-09T12:01:10.988" v="2473" actId="2696"/>
        <pc:sldMkLst>
          <pc:docMk/>
          <pc:sldMk cId="1184612655" sldId="294"/>
        </pc:sldMkLst>
      </pc:sldChg>
      <pc:sldChg chg="ord">
        <pc:chgData name="Emmanuella Guenova" userId="902cb1e6aec68764" providerId="LiveId" clId="{829CE15C-3E59-47C4-A336-D0E0D298CA2C}" dt="2021-06-09T10:14:44.173" v="973"/>
        <pc:sldMkLst>
          <pc:docMk/>
          <pc:sldMk cId="1529847579" sldId="295"/>
        </pc:sldMkLst>
      </pc:sldChg>
      <pc:sldChg chg="modSp mod">
        <pc:chgData name="Emmanuella Guenova" userId="902cb1e6aec68764" providerId="LiveId" clId="{829CE15C-3E59-47C4-A336-D0E0D298CA2C}" dt="2021-06-09T08:36:40.234" v="964" actId="20577"/>
        <pc:sldMkLst>
          <pc:docMk/>
          <pc:sldMk cId="4142957820" sldId="297"/>
        </pc:sldMkLst>
        <pc:spChg chg="mod">
          <ac:chgData name="Emmanuella Guenova" userId="902cb1e6aec68764" providerId="LiveId" clId="{829CE15C-3E59-47C4-A336-D0E0D298CA2C}" dt="2021-06-09T08:36:40.234" v="964" actId="20577"/>
          <ac:spMkLst>
            <pc:docMk/>
            <pc:sldMk cId="4142957820" sldId="297"/>
            <ac:spMk id="3" creationId="{00000000-0000-0000-0000-000000000000}"/>
          </ac:spMkLst>
        </pc:spChg>
      </pc:sldChg>
      <pc:sldChg chg="modSp mod ord">
        <pc:chgData name="Emmanuella Guenova" userId="902cb1e6aec68764" providerId="LiveId" clId="{829CE15C-3E59-47C4-A336-D0E0D298CA2C}" dt="2021-06-09T10:14:30.096" v="971"/>
        <pc:sldMkLst>
          <pc:docMk/>
          <pc:sldMk cId="1981632646" sldId="309"/>
        </pc:sldMkLst>
        <pc:spChg chg="mod">
          <ac:chgData name="Emmanuella Guenova" userId="902cb1e6aec68764" providerId="LiveId" clId="{829CE15C-3E59-47C4-A336-D0E0D298CA2C}" dt="2021-06-09T05:17:33.891" v="312" actId="207"/>
          <ac:spMkLst>
            <pc:docMk/>
            <pc:sldMk cId="1981632646" sldId="309"/>
            <ac:spMk id="32" creationId="{2B7C5DCA-0678-4F93-BDC5-66BE13B32BD7}"/>
          </ac:spMkLst>
        </pc:spChg>
      </pc:sldChg>
      <pc:sldChg chg="addSp delSp modSp mod modClrScheme chgLayout">
        <pc:chgData name="Emmanuella Guenova" userId="902cb1e6aec68764" providerId="LiveId" clId="{829CE15C-3E59-47C4-A336-D0E0D298CA2C}" dt="2021-06-09T10:55:22.273" v="1475" actId="1076"/>
        <pc:sldMkLst>
          <pc:docMk/>
          <pc:sldMk cId="2307219388" sldId="313"/>
        </pc:sldMkLst>
        <pc:spChg chg="add del mod ord">
          <ac:chgData name="Emmanuella Guenova" userId="902cb1e6aec68764" providerId="LiveId" clId="{829CE15C-3E59-47C4-A336-D0E0D298CA2C}" dt="2021-06-09T10:47:31.019" v="1453" actId="700"/>
          <ac:spMkLst>
            <pc:docMk/>
            <pc:sldMk cId="2307219388" sldId="313"/>
            <ac:spMk id="2" creationId="{113B3799-1CF3-4EF3-8122-97C15820C766}"/>
          </ac:spMkLst>
        </pc:spChg>
        <pc:spChg chg="add mod">
          <ac:chgData name="Emmanuella Guenova" userId="902cb1e6aec68764" providerId="LiveId" clId="{829CE15C-3E59-47C4-A336-D0E0D298CA2C}" dt="2021-06-09T10:55:22.273" v="1475" actId="1076"/>
          <ac:spMkLst>
            <pc:docMk/>
            <pc:sldMk cId="2307219388" sldId="313"/>
            <ac:spMk id="3" creationId="{DA53B024-6BA7-431E-A6ED-F02DB7226E70}"/>
          </ac:spMkLst>
        </pc:spChg>
        <pc:spChg chg="mod ord">
          <ac:chgData name="Emmanuella Guenova" userId="902cb1e6aec68764" providerId="LiveId" clId="{829CE15C-3E59-47C4-A336-D0E0D298CA2C}" dt="2021-06-09T10:47:31.019" v="1453" actId="700"/>
          <ac:spMkLst>
            <pc:docMk/>
            <pc:sldMk cId="2307219388" sldId="313"/>
            <ac:spMk id="6" creationId="{00000000-0000-0000-0000-000000000000}"/>
          </ac:spMkLst>
        </pc:spChg>
        <pc:spChg chg="mod ord">
          <ac:chgData name="Emmanuella Guenova" userId="902cb1e6aec68764" providerId="LiveId" clId="{829CE15C-3E59-47C4-A336-D0E0D298CA2C}" dt="2021-06-09T10:54:46.722" v="1466" actId="20577"/>
          <ac:spMkLst>
            <pc:docMk/>
            <pc:sldMk cId="2307219388" sldId="313"/>
            <ac:spMk id="9" creationId="{00000000-0000-0000-0000-000000000000}"/>
          </ac:spMkLst>
        </pc:spChg>
        <pc:spChg chg="mod ord">
          <ac:chgData name="Emmanuella Guenova" userId="902cb1e6aec68764" providerId="LiveId" clId="{829CE15C-3E59-47C4-A336-D0E0D298CA2C}" dt="2021-06-09T10:47:31.019" v="1453" actId="700"/>
          <ac:spMkLst>
            <pc:docMk/>
            <pc:sldMk cId="2307219388" sldId="313"/>
            <ac:spMk id="10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3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4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6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7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8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19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0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1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3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4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6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29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30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31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46:17.891" v="1440" actId="1076"/>
          <ac:spMkLst>
            <pc:docMk/>
            <pc:sldMk cId="2307219388" sldId="313"/>
            <ac:spMk id="3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0:54:18.638" v="1462"/>
          <ac:spMkLst>
            <pc:docMk/>
            <pc:sldMk cId="2307219388" sldId="313"/>
            <ac:spMk id="33" creationId="{00000000-0000-0000-0000-000000000000}"/>
          </ac:spMkLst>
        </pc:spChg>
        <pc:grpChg chg="mod">
          <ac:chgData name="Emmanuella Guenova" userId="902cb1e6aec68764" providerId="LiveId" clId="{829CE15C-3E59-47C4-A336-D0E0D298CA2C}" dt="2021-06-09T10:46:17.891" v="1440" actId="1076"/>
          <ac:grpSpMkLst>
            <pc:docMk/>
            <pc:sldMk cId="2307219388" sldId="313"/>
            <ac:grpSpMk id="11" creationId="{00000000-0000-0000-0000-000000000000}"/>
          </ac:grpSpMkLst>
        </pc:grpChg>
        <pc:picChg chg="add mod">
          <ac:chgData name="Emmanuella Guenova" userId="902cb1e6aec68764" providerId="LiveId" clId="{829CE15C-3E59-47C4-A336-D0E0D298CA2C}" dt="2021-06-09T10:47:45.612" v="1456" actId="1076"/>
          <ac:picMkLst>
            <pc:docMk/>
            <pc:sldMk cId="2307219388" sldId="313"/>
            <ac:picMk id="34" creationId="{284161FF-64D1-4BC0-944D-AD29E555728F}"/>
          </ac:picMkLst>
        </pc:picChg>
        <pc:cxnChg chg="mod">
          <ac:chgData name="Emmanuella Guenova" userId="902cb1e6aec68764" providerId="LiveId" clId="{829CE15C-3E59-47C4-A336-D0E0D298CA2C}" dt="2021-06-09T10:46:17.891" v="1440" actId="1076"/>
          <ac:cxnSpMkLst>
            <pc:docMk/>
            <pc:sldMk cId="2307219388" sldId="313"/>
            <ac:cxnSpMk id="25" creationId="{00000000-0000-0000-0000-000000000000}"/>
          </ac:cxnSpMkLst>
        </pc:cxnChg>
        <pc:cxnChg chg="mod">
          <ac:chgData name="Emmanuella Guenova" userId="902cb1e6aec68764" providerId="LiveId" clId="{829CE15C-3E59-47C4-A336-D0E0D298CA2C}" dt="2021-06-09T10:46:17.891" v="1440" actId="1076"/>
          <ac:cxnSpMkLst>
            <pc:docMk/>
            <pc:sldMk cId="2307219388" sldId="313"/>
            <ac:cxnSpMk id="27" creationId="{00000000-0000-0000-0000-000000000000}"/>
          </ac:cxnSpMkLst>
        </pc:cxnChg>
        <pc:cxnChg chg="mod">
          <ac:chgData name="Emmanuella Guenova" userId="902cb1e6aec68764" providerId="LiveId" clId="{829CE15C-3E59-47C4-A336-D0E0D298CA2C}" dt="2021-06-09T10:46:17.891" v="1440" actId="1076"/>
          <ac:cxnSpMkLst>
            <pc:docMk/>
            <pc:sldMk cId="2307219388" sldId="313"/>
            <ac:cxnSpMk id="28" creationId="{00000000-0000-0000-0000-000000000000}"/>
          </ac:cxnSpMkLst>
        </pc:cxnChg>
      </pc:sldChg>
      <pc:sldChg chg="addSp delSp modSp add mod">
        <pc:chgData name="Emmanuella Guenova" userId="902cb1e6aec68764" providerId="LiveId" clId="{829CE15C-3E59-47C4-A336-D0E0D298CA2C}" dt="2021-06-09T11:37:15.283" v="1883" actId="20577"/>
        <pc:sldMkLst>
          <pc:docMk/>
          <pc:sldMk cId="954915772" sldId="319"/>
        </pc:sldMkLst>
        <pc:spChg chg="mod">
          <ac:chgData name="Emmanuella Guenova" userId="902cb1e6aec68764" providerId="LiveId" clId="{829CE15C-3E59-47C4-A336-D0E0D298CA2C}" dt="2021-06-09T11:37:15.283" v="1883" actId="20577"/>
          <ac:spMkLst>
            <pc:docMk/>
            <pc:sldMk cId="954915772" sldId="319"/>
            <ac:spMk id="6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11:36:53.361" v="1865" actId="20577"/>
          <ac:spMkLst>
            <pc:docMk/>
            <pc:sldMk cId="954915772" sldId="319"/>
            <ac:spMk id="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35:49.310" v="1827" actId="478"/>
          <ac:spMkLst>
            <pc:docMk/>
            <pc:sldMk cId="954915772" sldId="319"/>
            <ac:spMk id="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1:35:52.754" v="1829" actId="1076"/>
          <ac:spMkLst>
            <pc:docMk/>
            <pc:sldMk cId="954915772" sldId="319"/>
            <ac:spMk id="143" creationId="{513C5913-9F45-405C-AE39-B2D8EBF34B46}"/>
          </ac:spMkLst>
        </pc:spChg>
      </pc:sldChg>
      <pc:sldChg chg="del">
        <pc:chgData name="Emmanuella Guenova" userId="902cb1e6aec68764" providerId="LiveId" clId="{829CE15C-3E59-47C4-A336-D0E0D298CA2C}" dt="2021-06-09T11:35:03.581" v="1825" actId="2696"/>
        <pc:sldMkLst>
          <pc:docMk/>
          <pc:sldMk cId="2903643965" sldId="319"/>
        </pc:sldMkLst>
      </pc:sldChg>
      <pc:sldChg chg="del">
        <pc:chgData name="Emmanuella Guenova" userId="902cb1e6aec68764" providerId="LiveId" clId="{829CE15C-3E59-47C4-A336-D0E0D298CA2C}" dt="2021-06-09T12:04:18.893" v="2515" actId="2696"/>
        <pc:sldMkLst>
          <pc:docMk/>
          <pc:sldMk cId="3636304675" sldId="322"/>
        </pc:sldMkLst>
      </pc:sldChg>
      <pc:sldChg chg="del">
        <pc:chgData name="Emmanuella Guenova" userId="902cb1e6aec68764" providerId="LiveId" clId="{829CE15C-3E59-47C4-A336-D0E0D298CA2C}" dt="2021-06-09T12:01:08.257" v="2472" actId="2696"/>
        <pc:sldMkLst>
          <pc:docMk/>
          <pc:sldMk cId="661941342" sldId="323"/>
        </pc:sldMkLst>
      </pc:sldChg>
      <pc:sldChg chg="del">
        <pc:chgData name="Emmanuella Guenova" userId="902cb1e6aec68764" providerId="LiveId" clId="{829CE15C-3E59-47C4-A336-D0E0D298CA2C}" dt="2021-06-09T12:01:08.257" v="2472" actId="2696"/>
        <pc:sldMkLst>
          <pc:docMk/>
          <pc:sldMk cId="562265807" sldId="324"/>
        </pc:sldMkLst>
      </pc:sldChg>
      <pc:sldChg chg="del">
        <pc:chgData name="Emmanuella Guenova" userId="902cb1e6aec68764" providerId="LiveId" clId="{829CE15C-3E59-47C4-A336-D0E0D298CA2C}" dt="2021-06-09T12:01:08.257" v="2472" actId="2696"/>
        <pc:sldMkLst>
          <pc:docMk/>
          <pc:sldMk cId="935673134" sldId="325"/>
        </pc:sldMkLst>
      </pc:sldChg>
      <pc:sldChg chg="modSp mod">
        <pc:chgData name="Emmanuella Guenova" userId="902cb1e6aec68764" providerId="LiveId" clId="{829CE15C-3E59-47C4-A336-D0E0D298CA2C}" dt="2021-06-09T12:34:49.695" v="2583" actId="6549"/>
        <pc:sldMkLst>
          <pc:docMk/>
          <pc:sldMk cId="3472533726" sldId="326"/>
        </pc:sldMkLst>
        <pc:spChg chg="mod">
          <ac:chgData name="Emmanuella Guenova" userId="902cb1e6aec68764" providerId="LiveId" clId="{829CE15C-3E59-47C4-A336-D0E0D298CA2C}" dt="2021-06-09T12:34:49.695" v="2583" actId="6549"/>
          <ac:spMkLst>
            <pc:docMk/>
            <pc:sldMk cId="3472533726" sldId="326"/>
            <ac:spMk id="3" creationId="{00000000-0000-0000-0000-000000000000}"/>
          </ac:spMkLst>
        </pc:spChg>
      </pc:sldChg>
      <pc:sldChg chg="addSp delSp modSp new mod">
        <pc:chgData name="Emmanuella Guenova" userId="902cb1e6aec68764" providerId="LiveId" clId="{829CE15C-3E59-47C4-A336-D0E0D298CA2C}" dt="2021-06-09T04:52:34.143" v="174" actId="1076"/>
        <pc:sldMkLst>
          <pc:docMk/>
          <pc:sldMk cId="1566958005" sldId="327"/>
        </pc:sldMkLst>
        <pc:spChg chg="mod">
          <ac:chgData name="Emmanuella Guenova" userId="902cb1e6aec68764" providerId="LiveId" clId="{829CE15C-3E59-47C4-A336-D0E0D298CA2C}" dt="2021-06-09T04:42:38.583" v="79" actId="20577"/>
          <ac:spMkLst>
            <pc:docMk/>
            <pc:sldMk cId="1566958005" sldId="327"/>
            <ac:spMk id="2" creationId="{97808426-D862-4918-9A01-B67C34362A2D}"/>
          </ac:spMkLst>
        </pc:spChg>
        <pc:spChg chg="mod">
          <ac:chgData name="Emmanuella Guenova" userId="902cb1e6aec68764" providerId="LiveId" clId="{829CE15C-3E59-47C4-A336-D0E0D298CA2C}" dt="2021-06-09T04:43:33.914" v="102" actId="20577"/>
          <ac:spMkLst>
            <pc:docMk/>
            <pc:sldMk cId="1566958005" sldId="327"/>
            <ac:spMk id="3" creationId="{AE3E4046-40C1-496B-B4B0-4460FA7E9A2F}"/>
          </ac:spMkLst>
        </pc:spChg>
        <pc:spChg chg="del">
          <ac:chgData name="Emmanuella Guenova" userId="902cb1e6aec68764" providerId="LiveId" clId="{829CE15C-3E59-47C4-A336-D0E0D298CA2C}" dt="2021-06-09T04:39:36.188" v="67" actId="478"/>
          <ac:spMkLst>
            <pc:docMk/>
            <pc:sldMk cId="1566958005" sldId="327"/>
            <ac:spMk id="4" creationId="{4BE9E83E-6645-4996-8018-544DD089D1D5}"/>
          </ac:spMkLst>
        </pc:spChg>
        <pc:spChg chg="mod">
          <ac:chgData name="Emmanuella Guenova" userId="902cb1e6aec68764" providerId="LiveId" clId="{829CE15C-3E59-47C4-A336-D0E0D298CA2C}" dt="2021-06-09T04:43:06.419" v="93" actId="20577"/>
          <ac:spMkLst>
            <pc:docMk/>
            <pc:sldMk cId="1566958005" sldId="327"/>
            <ac:spMk id="5" creationId="{F5606166-C696-4354-B553-2FEE478C0993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6" creationId="{D1AA72CD-8DAA-4BEA-9380-B76DA20DFF4D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7" creationId="{FA92F43A-A24B-41A8-AC67-F94D22E93490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8" creationId="{BAF12BDC-77D2-433A-B13B-8C642CC20D9A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9" creationId="{10574ABB-743E-4579-A3BA-C20AD2F52753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0" creationId="{3F147AEF-0028-46B1-B4AF-16C629265716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1" creationId="{1797D18E-92F9-47DF-BF96-6A046C52DB75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2" creationId="{BA1D51C5-30D9-4688-9CE6-6A8780EE28FE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3" creationId="{9B2D77B7-5E9F-4961-8162-E420861400AB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4" creationId="{B3D7775C-34A2-483D-9CB0-05064E37E8EE}"/>
          </ac:spMkLst>
        </pc:spChg>
        <pc:spChg chg="add mod topLvl">
          <ac:chgData name="Emmanuella Guenova" userId="902cb1e6aec68764" providerId="LiveId" clId="{829CE15C-3E59-47C4-A336-D0E0D298CA2C}" dt="2021-06-09T04:50:23.143" v="139" actId="164"/>
          <ac:spMkLst>
            <pc:docMk/>
            <pc:sldMk cId="1566958005" sldId="327"/>
            <ac:spMk id="15" creationId="{1AC5BF8E-C5C7-4A5C-B6B3-BBF935D8A3D8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17" creationId="{7D0DAF02-DC46-4916-B4B8-A98486F741CF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18" creationId="{2C24784E-1829-4951-8A7D-ACDABAD83303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19" creationId="{C626C4B9-526E-4CA2-9649-0B7E79FC7D65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0" creationId="{92735CFE-7C36-4712-88F9-747F58CAA690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1" creationId="{86BBF2EF-77BF-4510-B1FB-1B265B785BDC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2" creationId="{DF9F6753-6FE4-457B-9727-8B3CB2085060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3" creationId="{875E4718-A966-42CD-BD22-B4C0E6AC2B8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4" creationId="{ACE908A1-238A-4CF0-9909-4C4BA4354D59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5" creationId="{F636A2BF-BD02-4D01-A537-D9C1C81B05E8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6" creationId="{20D9F511-5467-492D-A21A-3417164539EE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7" creationId="{5EAC3600-52AB-435C-8590-06BEC07A5CA9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8" creationId="{295FAFC3-1A63-4FE1-815F-99D2CAD8853F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29" creationId="{42EC7B0E-9B57-482F-BF72-7CF1D01E9CC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32" creationId="{309A6A16-6A64-4844-84D1-040411E920F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35" creationId="{04E122D7-E3D2-4609-B925-684516D74A2D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38" creationId="{E8BDF1A6-5703-40DC-81BB-575093EFD83F}"/>
          </ac:spMkLst>
        </pc:spChg>
        <pc:spChg chg="mod">
          <ac:chgData name="Emmanuella Guenova" userId="902cb1e6aec68764" providerId="LiveId" clId="{829CE15C-3E59-47C4-A336-D0E0D298CA2C}" dt="2021-06-09T04:44:30.926" v="106" actId="165"/>
          <ac:spMkLst>
            <pc:docMk/>
            <pc:sldMk cId="1566958005" sldId="327"/>
            <ac:spMk id="41" creationId="{9F2A24DD-BCC4-4A05-8CB4-6398C95BACA8}"/>
          </ac:spMkLst>
        </pc:spChg>
        <pc:spChg chg="add mod topLvl">
          <ac:chgData name="Emmanuella Guenova" userId="902cb1e6aec68764" providerId="LiveId" clId="{829CE15C-3E59-47C4-A336-D0E0D298CA2C}" dt="2021-06-09T04:45:21.497" v="114" actId="164"/>
          <ac:spMkLst>
            <pc:docMk/>
            <pc:sldMk cId="1566958005" sldId="327"/>
            <ac:spMk id="42" creationId="{CAF294D5-091C-43CB-AAA4-5D7AE27FEB18}"/>
          </ac:spMkLst>
        </pc:spChg>
        <pc:spChg chg="add mod topLvl">
          <ac:chgData name="Emmanuella Guenova" userId="902cb1e6aec68764" providerId="LiveId" clId="{829CE15C-3E59-47C4-A336-D0E0D298CA2C}" dt="2021-06-09T04:45:51.443" v="119" actId="1076"/>
          <ac:spMkLst>
            <pc:docMk/>
            <pc:sldMk cId="1566958005" sldId="327"/>
            <ac:spMk id="43" creationId="{FD91AA53-623A-434E-AD75-D9E90539EAAD}"/>
          </ac:spMkLst>
        </pc:spChg>
        <pc:spChg chg="add mod">
          <ac:chgData name="Emmanuella Guenova" userId="902cb1e6aec68764" providerId="LiveId" clId="{829CE15C-3E59-47C4-A336-D0E0D298CA2C}" dt="2021-06-09T04:39:47.783" v="69" actId="571"/>
          <ac:spMkLst>
            <pc:docMk/>
            <pc:sldMk cId="1566958005" sldId="327"/>
            <ac:spMk id="45" creationId="{55BFFD3D-2F4E-4E68-BD27-2A5FA0374B48}"/>
          </ac:spMkLst>
        </pc:spChg>
        <pc:spChg chg="add mod">
          <ac:chgData name="Emmanuella Guenova" userId="902cb1e6aec68764" providerId="LiveId" clId="{829CE15C-3E59-47C4-A336-D0E0D298CA2C}" dt="2021-06-09T04:39:47.783" v="69" actId="571"/>
          <ac:spMkLst>
            <pc:docMk/>
            <pc:sldMk cId="1566958005" sldId="327"/>
            <ac:spMk id="46" creationId="{DE5C26C1-1780-4FA7-92EC-D83113BE1B5A}"/>
          </ac:spMkLst>
        </pc:spChg>
        <pc:spChg chg="add mod">
          <ac:chgData name="Emmanuella Guenova" userId="902cb1e6aec68764" providerId="LiveId" clId="{829CE15C-3E59-47C4-A336-D0E0D298CA2C}" dt="2021-06-09T04:39:47.783" v="69" actId="571"/>
          <ac:spMkLst>
            <pc:docMk/>
            <pc:sldMk cId="1566958005" sldId="327"/>
            <ac:spMk id="47" creationId="{3A72B4A7-86BC-40CB-938C-02F45E8073D4}"/>
          </ac:spMkLst>
        </pc:spChg>
        <pc:spChg chg="add mod">
          <ac:chgData name="Emmanuella Guenova" userId="902cb1e6aec68764" providerId="LiveId" clId="{829CE15C-3E59-47C4-A336-D0E0D298CA2C}" dt="2021-06-09T04:52:34.143" v="174" actId="1076"/>
          <ac:spMkLst>
            <pc:docMk/>
            <pc:sldMk cId="1566958005" sldId="327"/>
            <ac:spMk id="49" creationId="{569ABE08-EEE8-4AA6-82AE-69A17C95F3D8}"/>
          </ac:spMkLst>
        </pc:spChg>
        <pc:grpChg chg="add del mod">
          <ac:chgData name="Emmanuella Guenova" userId="902cb1e6aec68764" providerId="LiveId" clId="{829CE15C-3E59-47C4-A336-D0E0D298CA2C}" dt="2021-06-09T04:48:36.461" v="132" actId="165"/>
          <ac:grpSpMkLst>
            <pc:docMk/>
            <pc:sldMk cId="1566958005" sldId="327"/>
            <ac:grpSpMk id="4" creationId="{A4F36E88-26E9-4864-8C54-D4133AB2D426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16" creationId="{02B43A91-04CE-49DE-B417-2BDBE3858003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0" creationId="{B54FE130-342B-4982-9B2F-EF698FB673CA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3" creationId="{0E7BE6C7-2F52-40B8-9AEF-065BA72F9C6C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6" creationId="{B328692E-9AD3-4400-B769-BDB0D11D3E6A}"/>
          </ac:grpSpMkLst>
        </pc:grpChg>
        <pc:grpChg chg="add mod topLvl">
          <ac:chgData name="Emmanuella Guenova" userId="902cb1e6aec68764" providerId="LiveId" clId="{829CE15C-3E59-47C4-A336-D0E0D298CA2C}" dt="2021-06-09T04:45:21.497" v="114" actId="164"/>
          <ac:grpSpMkLst>
            <pc:docMk/>
            <pc:sldMk cId="1566958005" sldId="327"/>
            <ac:grpSpMk id="39" creationId="{05202617-2C73-45BD-9C9D-51D12FF328B6}"/>
          </ac:grpSpMkLst>
        </pc:grpChg>
        <pc:grpChg chg="add del mod">
          <ac:chgData name="Emmanuella Guenova" userId="902cb1e6aec68764" providerId="LiveId" clId="{829CE15C-3E59-47C4-A336-D0E0D298CA2C}" dt="2021-06-09T04:40:46.320" v="73" actId="165"/>
          <ac:grpSpMkLst>
            <pc:docMk/>
            <pc:sldMk cId="1566958005" sldId="327"/>
            <ac:grpSpMk id="44" creationId="{86A72DE1-2224-48CD-AA0C-8AC5F486BC94}"/>
          </ac:grpSpMkLst>
        </pc:grpChg>
        <pc:grpChg chg="add mod">
          <ac:chgData name="Emmanuella Guenova" userId="902cb1e6aec68764" providerId="LiveId" clId="{829CE15C-3E59-47C4-A336-D0E0D298CA2C}" dt="2021-06-09T04:45:35.625" v="117" actId="1076"/>
          <ac:grpSpMkLst>
            <pc:docMk/>
            <pc:sldMk cId="1566958005" sldId="327"/>
            <ac:grpSpMk id="44" creationId="{BE410AEA-ABDB-4CD5-9A74-EE238DF801F4}"/>
          </ac:grpSpMkLst>
        </pc:grpChg>
        <pc:grpChg chg="add mod">
          <ac:chgData name="Emmanuella Guenova" userId="902cb1e6aec68764" providerId="LiveId" clId="{829CE15C-3E59-47C4-A336-D0E0D298CA2C}" dt="2021-06-09T04:50:23.143" v="139" actId="164"/>
          <ac:grpSpMkLst>
            <pc:docMk/>
            <pc:sldMk cId="1566958005" sldId="327"/>
            <ac:grpSpMk id="45" creationId="{AA0E5D9D-0CF6-4478-A61F-522F089EED06}"/>
          </ac:grpSpMkLst>
        </pc:grpChg>
        <pc:grpChg chg="add del mod">
          <ac:chgData name="Emmanuella Guenova" userId="902cb1e6aec68764" providerId="LiveId" clId="{829CE15C-3E59-47C4-A336-D0E0D298CA2C}" dt="2021-06-09T04:44:30.926" v="106" actId="165"/>
          <ac:grpSpMkLst>
            <pc:docMk/>
            <pc:sldMk cId="1566958005" sldId="327"/>
            <ac:grpSpMk id="48" creationId="{24128179-C8E4-44AD-B5EF-8332C487AA9F}"/>
          </ac:grpSpMkLst>
        </pc:grp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31" creationId="{57C45AC3-6C24-493E-AB05-71D6B92BD47D}"/>
          </ac:graphicFrameMkLst>
        </pc:graphicFrame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34" creationId="{4B96F447-9160-4D4E-BE0D-331AEFA62AB4}"/>
          </ac:graphicFrameMkLst>
        </pc:graphicFrame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37" creationId="{B1F873F5-6781-45E7-B559-A9A331EB649A}"/>
          </ac:graphicFrameMkLst>
        </pc:graphicFrameChg>
        <pc:graphicFrameChg chg="mod">
          <ac:chgData name="Emmanuella Guenova" userId="902cb1e6aec68764" providerId="LiveId" clId="{829CE15C-3E59-47C4-A336-D0E0D298CA2C}" dt="2021-06-09T04:44:30.926" v="106" actId="165"/>
          <ac:graphicFrameMkLst>
            <pc:docMk/>
            <pc:sldMk cId="1566958005" sldId="327"/>
            <ac:graphicFrameMk id="40" creationId="{20D29213-5FCD-46F8-BE4C-0DE54208411D}"/>
          </ac:graphicFrameMkLst>
        </pc:graphicFrameChg>
        <pc:graphicFrameChg chg="add del mod ord">
          <ac:chgData name="Emmanuella Guenova" userId="902cb1e6aec68764" providerId="LiveId" clId="{829CE15C-3E59-47C4-A336-D0E0D298CA2C}" dt="2021-06-09T04:50:18.042" v="138" actId="478"/>
          <ac:graphicFrameMkLst>
            <pc:docMk/>
            <pc:sldMk cId="1566958005" sldId="327"/>
            <ac:graphicFrameMk id="46" creationId="{926091CE-355C-4CEB-A1F8-E1EF53416A2C}"/>
          </ac:graphicFrameMkLst>
        </pc:graphicFrameChg>
      </pc:sldChg>
      <pc:sldChg chg="addSp delSp modSp new mod ord">
        <pc:chgData name="Emmanuella Guenova" userId="902cb1e6aec68764" providerId="LiveId" clId="{829CE15C-3E59-47C4-A336-D0E0D298CA2C}" dt="2021-06-09T10:12:06.172" v="967" actId="313"/>
        <pc:sldMkLst>
          <pc:docMk/>
          <pc:sldMk cId="2480963212" sldId="328"/>
        </pc:sldMkLst>
        <pc:spChg chg="mod">
          <ac:chgData name="Emmanuella Guenova" userId="902cb1e6aec68764" providerId="LiveId" clId="{829CE15C-3E59-47C4-A336-D0E0D298CA2C}" dt="2021-06-09T04:54:48.839" v="203" actId="20577"/>
          <ac:spMkLst>
            <pc:docMk/>
            <pc:sldMk cId="2480963212" sldId="328"/>
            <ac:spMk id="2" creationId="{ED6C311F-7771-404F-9099-DAF8DB176F56}"/>
          </ac:spMkLst>
        </pc:spChg>
        <pc:spChg chg="mod">
          <ac:chgData name="Emmanuella Guenova" userId="902cb1e6aec68764" providerId="LiveId" clId="{829CE15C-3E59-47C4-A336-D0E0D298CA2C}" dt="2021-06-09T08:11:23.079" v="672" actId="20577"/>
          <ac:spMkLst>
            <pc:docMk/>
            <pc:sldMk cId="2480963212" sldId="328"/>
            <ac:spMk id="3" creationId="{221FFDA4-A716-4446-8C3D-FD362AC5CB02}"/>
          </ac:spMkLst>
        </pc:spChg>
        <pc:spChg chg="del">
          <ac:chgData name="Emmanuella Guenova" userId="902cb1e6aec68764" providerId="LiveId" clId="{829CE15C-3E59-47C4-A336-D0E0D298CA2C}" dt="2021-06-09T04:54:53.707" v="204" actId="478"/>
          <ac:spMkLst>
            <pc:docMk/>
            <pc:sldMk cId="2480963212" sldId="328"/>
            <ac:spMk id="4" creationId="{598EDC8D-4B7E-4E88-ACFE-761BE13E84AC}"/>
          </ac:spMkLst>
        </pc:spChg>
        <pc:spChg chg="mod">
          <ac:chgData name="Emmanuella Guenova" userId="902cb1e6aec68764" providerId="LiveId" clId="{829CE15C-3E59-47C4-A336-D0E0D298CA2C}" dt="2021-06-09T10:12:06.172" v="967" actId="313"/>
          <ac:spMkLst>
            <pc:docMk/>
            <pc:sldMk cId="2480963212" sldId="328"/>
            <ac:spMk id="5" creationId="{9D39E96F-9D5F-4171-99BA-4D93434C94F9}"/>
          </ac:spMkLst>
        </pc:spChg>
        <pc:spChg chg="add del mod">
          <ac:chgData name="Emmanuella Guenova" userId="902cb1e6aec68764" providerId="LiveId" clId="{829CE15C-3E59-47C4-A336-D0E0D298CA2C}" dt="2021-06-09T04:58:57.502" v="304"/>
          <ac:spMkLst>
            <pc:docMk/>
            <pc:sldMk cId="2480963212" sldId="328"/>
            <ac:spMk id="25" creationId="{3981622C-C822-4B60-A1A5-2992DC70C3A4}"/>
          </ac:spMkLst>
        </pc:spChg>
        <pc:spChg chg="add mod">
          <ac:chgData name="Emmanuella Guenova" userId="902cb1e6aec68764" providerId="LiveId" clId="{829CE15C-3E59-47C4-A336-D0E0D298CA2C}" dt="2021-06-09T04:59:25.065" v="307" actId="1076"/>
          <ac:spMkLst>
            <pc:docMk/>
            <pc:sldMk cId="2480963212" sldId="328"/>
            <ac:spMk id="26" creationId="{532E0E98-977E-48D9-A23A-896EEE942977}"/>
          </ac:spMkLst>
        </pc:spChg>
        <pc:grpChg chg="add mod">
          <ac:chgData name="Emmanuella Guenova" userId="902cb1e6aec68764" providerId="LiveId" clId="{829CE15C-3E59-47C4-A336-D0E0D298CA2C}" dt="2021-06-09T04:59:25.065" v="307" actId="1076"/>
          <ac:grpSpMkLst>
            <pc:docMk/>
            <pc:sldMk cId="2480963212" sldId="328"/>
            <ac:grpSpMk id="15" creationId="{38237408-BFBD-4B19-B890-214112BBC0EA}"/>
          </ac:grpSpMkLst>
        </pc:grp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6" creationId="{4292289D-3C98-4767-B771-674D7A700DF5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7" creationId="{053C8F31-C335-46AB-BFCA-57DA7EF7388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8" creationId="{AEF29B3F-EB31-4070-921A-8E18BD93B39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9" creationId="{F2FE80FC-DBC5-4560-9D69-75E02DC7B46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0" creationId="{D3CDA0E5-88F3-4DAA-8C9F-79B0A61074B0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1" creationId="{02AE0929-7D9E-4004-A749-6EE593F80626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2" creationId="{4EF00E54-5401-4B33-A25D-9F5147A1AF9A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3" creationId="{737A9322-D3AA-4996-B4D3-1EFE007FECBD}"/>
          </ac:picMkLst>
        </pc:picChg>
        <pc:picChg chg="add mod">
          <ac:chgData name="Emmanuella Guenova" userId="902cb1e6aec68764" providerId="LiveId" clId="{829CE15C-3E59-47C4-A336-D0E0D298CA2C}" dt="2021-06-09T04:59:25.065" v="307" actId="1076"/>
          <ac:picMkLst>
            <pc:docMk/>
            <pc:sldMk cId="2480963212" sldId="328"/>
            <ac:picMk id="14" creationId="{1DB52A4D-B778-4BE8-9D39-5E910B20069A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6" creationId="{5C1E2FE9-3F46-4065-A049-A3A70E66E2CA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7" creationId="{D1FAC426-D576-439A-8950-D02CBA3DE627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8" creationId="{B2E8FB52-4C58-403D-B634-6ACEBA75ED13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19" creationId="{37A86C39-5404-4B4A-9855-F1B799A403A8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0" creationId="{79B831AA-B541-4F23-B255-518FCED9C41E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1" creationId="{497B5A4E-8BBD-4025-93BC-DFBBEBBE15D4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2" creationId="{2CE004E8-04B6-48A8-814A-3741EE333D90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3" creationId="{88562326-5CD3-4EB7-B5BB-8CB3E5D64371}"/>
          </ac:picMkLst>
        </pc:picChg>
        <pc:picChg chg="add del mod">
          <ac:chgData name="Emmanuella Guenova" userId="902cb1e6aec68764" providerId="LiveId" clId="{829CE15C-3E59-47C4-A336-D0E0D298CA2C}" dt="2021-06-09T04:55:36.415" v="213" actId="478"/>
          <ac:picMkLst>
            <pc:docMk/>
            <pc:sldMk cId="2480963212" sldId="328"/>
            <ac:picMk id="24" creationId="{D24B3AF6-799D-4404-BFB7-F6B52A630660}"/>
          </ac:picMkLst>
        </pc:picChg>
      </pc:sldChg>
      <pc:sldChg chg="addSp delSp modSp add mod modNotesTx">
        <pc:chgData name="Emmanuella Guenova" userId="902cb1e6aec68764" providerId="LiveId" clId="{829CE15C-3E59-47C4-A336-D0E0D298CA2C}" dt="2021-06-09T12:11:32.119" v="2548" actId="20577"/>
        <pc:sldMkLst>
          <pc:docMk/>
          <pc:sldMk cId="3929964794" sldId="329"/>
        </pc:sldMkLst>
        <pc:spChg chg="mod">
          <ac:chgData name="Emmanuella Guenova" userId="902cb1e6aec68764" providerId="LiveId" clId="{829CE15C-3E59-47C4-A336-D0E0D298CA2C}" dt="2021-06-09T12:11:32.119" v="2548" actId="20577"/>
          <ac:spMkLst>
            <pc:docMk/>
            <pc:sldMk cId="3929964794" sldId="329"/>
            <ac:spMk id="3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5:39:31.649" v="417" actId="6549"/>
          <ac:spMkLst>
            <pc:docMk/>
            <pc:sldMk cId="3929964794" sldId="329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5:39:01.507" v="412" actId="122"/>
          <ac:spMkLst>
            <pc:docMk/>
            <pc:sldMk cId="3929964794" sldId="329"/>
            <ac:spMk id="6" creationId="{00000000-0000-0000-0000-000000000000}"/>
          </ac:spMkLst>
        </pc:spChg>
        <pc:spChg chg="del mod">
          <ac:chgData name="Emmanuella Guenova" userId="902cb1e6aec68764" providerId="LiveId" clId="{829CE15C-3E59-47C4-A336-D0E0D298CA2C}" dt="2021-06-09T05:38:42.428" v="410" actId="478"/>
          <ac:spMkLst>
            <pc:docMk/>
            <pc:sldMk cId="3929964794" sldId="329"/>
            <ac:spMk id="7" creationId="{7C46220C-7473-4799-99E4-DD0011EEF72D}"/>
          </ac:spMkLst>
        </pc:spChg>
        <pc:spChg chg="del">
          <ac:chgData name="Emmanuella Guenova" userId="902cb1e6aec68764" providerId="LiveId" clId="{829CE15C-3E59-47C4-A336-D0E0D298CA2C}" dt="2021-06-09T05:35:31.692" v="344" actId="478"/>
          <ac:spMkLst>
            <pc:docMk/>
            <pc:sldMk cId="3929964794" sldId="329"/>
            <ac:spMk id="9" creationId="{D05599A4-4820-41B4-93AD-8AC7EEF9E495}"/>
          </ac:spMkLst>
        </pc:spChg>
        <pc:spChg chg="del">
          <ac:chgData name="Emmanuella Guenova" userId="902cb1e6aec68764" providerId="LiveId" clId="{829CE15C-3E59-47C4-A336-D0E0D298CA2C}" dt="2021-06-09T05:35:28.151" v="343" actId="478"/>
          <ac:spMkLst>
            <pc:docMk/>
            <pc:sldMk cId="3929964794" sldId="329"/>
            <ac:spMk id="10" creationId="{00000000-0000-0000-0000-000000000000}"/>
          </ac:spMkLst>
        </pc:spChg>
        <pc:spChg chg="add del mod">
          <ac:chgData name="Emmanuella Guenova" userId="902cb1e6aec68764" providerId="LiveId" clId="{829CE15C-3E59-47C4-A336-D0E0D298CA2C}" dt="2021-06-09T05:37:53.558" v="405" actId="478"/>
          <ac:spMkLst>
            <pc:docMk/>
            <pc:sldMk cId="3929964794" sldId="329"/>
            <ac:spMk id="11" creationId="{093807F0-CD6B-4FD5-9195-FCC8EB43564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3" creationId="{E6BB5D52-9230-44D3-A5D4-42D07A7634C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4" creationId="{E7E8DD80-B3B0-4478-841F-97931D6535A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5" creationId="{3ACDADE3-1A44-46E3-A61C-75365154713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6" creationId="{C0A1AA09-6C6A-4860-8320-E673778D9BE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7" creationId="{81CA2E1F-08CE-4CE8-A13C-3566A200F2C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8" creationId="{7FBFA119-5748-4EC7-9D5F-D1CDF624CBB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19" creationId="{CF4F8213-3718-4F4C-8F73-BCD7C53865E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0" creationId="{52C44757-6555-4F16-ABDB-7950BC83263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1" creationId="{BFF16B64-7353-4203-98ED-DB022BDBC8EE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2" creationId="{D5187495-C4EF-43A3-A2C3-A58F57DF0049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3" creationId="{AC0987A0-E578-4942-8174-25759F5256A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4" creationId="{FFB3A17B-6EE5-40A7-9531-AFA59FAF2FB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5" creationId="{2F201749-E789-49CA-AF05-0E42A56BCFE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6" creationId="{31780C0F-DB93-4ED8-A3AB-B3976CF7A85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7" creationId="{33C1CC39-4299-418B-81F5-A791511DB3A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8" creationId="{AE7114F7-67C1-4231-B793-FF438F3F2B2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29" creationId="{21A167E8-C907-47BC-953B-8C0E35D1CBC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0" creationId="{A64B8C4A-F057-47D7-99EF-F431AAA888C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1" creationId="{3EF2C5A2-5873-4F76-B6D6-9DC436EB780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2" creationId="{E5984E78-256B-432B-B944-6E50CAAFB6C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3" creationId="{2410DD73-766A-4E76-BEEB-DD10673E7F1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4" creationId="{659C0556-3FB6-48D9-8143-361E13E6704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5" creationId="{B61F7DFC-0949-4E75-BAFC-77AF018A612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6" creationId="{4CD00A65-4A45-4820-BCED-3554089B897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7" creationId="{59217226-DC54-4909-996A-1F1FD98636A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8" creationId="{67EB6178-0510-4178-BF03-EE7B3303D0B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39" creationId="{A9B354B0-8516-465E-9799-C825EBD7FF3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0" creationId="{93AE0DFB-64B4-4030-ACDC-AACB75335019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1" creationId="{A5BE4FFE-4147-4EA5-964F-D3B0732F7A8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2" creationId="{092F4859-4D5B-4645-91AE-B515B6B50A9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3" creationId="{46F27A82-20F2-450D-8176-6B445248902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4" creationId="{875CBD57-F619-4519-83F6-450EBEC0423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5" creationId="{7B873155-F1EC-48E5-90E0-43E3383533D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6" creationId="{0D50C6B5-3CA9-4D39-A662-0C59B2D8504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7" creationId="{10044242-E5FE-4A5F-A315-6F6FDB904B8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8" creationId="{E60C4816-0FDE-4779-8088-5D5F281BF1F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49" creationId="{ED85ACD0-1BE7-48AC-9778-8B043286152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0" creationId="{88919772-5D49-4B77-B764-60114BBC9CD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1" creationId="{3A903C56-8DBE-4E6C-9C74-DA23D1637D7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2" creationId="{3E06B9DE-36F5-4F9C-8B10-8C1251BBEC8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3" creationId="{F4455A61-A6B6-4B75-84D3-E1740DD6D3F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4" creationId="{D9F77C77-63C3-4587-B038-017101FC4A1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5" creationId="{1BBE6565-4E5E-4868-8512-9BCD6D1B6C7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6" creationId="{E6C6F13A-F0AE-4414-9496-61B3C317C27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7" creationId="{FAE6808F-EBA6-47A2-BC4C-6FDC0304BA1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8" creationId="{ED502784-5949-4A2A-B919-2C13AB6D137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59" creationId="{B76E1A1A-8042-49F0-BE03-61C84B53053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0" creationId="{E99D6B75-B93F-4DC8-8C68-91260789053D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1" creationId="{AE12F6D0-7291-4F3A-97CF-CDCBCBE5C80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2" creationId="{470633A9-5D67-4D6F-AAE0-CE774B016B4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3" creationId="{40FD9B2C-3549-42AE-B887-4875893A066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4" creationId="{A47A56F0-1900-4E76-9B2C-BD58F873B20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5" creationId="{7B3FC353-5DED-4B9A-96F6-DB0F2286144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6" creationId="{965683E3-9A90-4421-9B1D-642B32E8A7DF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7" creationId="{8CC40869-3240-45D3-8A1D-C0034D792AD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8" creationId="{7580EA4F-0E64-4556-9A9D-5F1924897E3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69" creationId="{0E39DA39-836C-469A-81A7-52D0A921B3A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0" creationId="{33517C82-D79B-437B-BC91-FF2FEC74549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1" creationId="{FA62D9B7-562D-4F4E-9E6E-18243D7DD810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2" creationId="{7083D2FA-7AE7-413A-BE4E-9F43240AA8F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3" creationId="{882B8B92-896F-49AC-A8FC-A9A234C5B82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4" creationId="{533E8466-DB44-4E04-97CA-9158821C872B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5" creationId="{741979D3-8DEF-4E05-BC97-F4B92BA2386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6" creationId="{EC7C6114-340D-429C-9F15-811EB2332960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7" creationId="{877ADEC4-98A7-4EBE-A2BE-5DFA0DECC88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8" creationId="{BAE9BB33-61E5-4B21-870C-D824B5C5A66E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79" creationId="{7FB9BD08-62BA-4594-B176-6D91E0E5977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0" creationId="{1D17EDF4-7C36-4E31-8772-175D0E5B0FDC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1" creationId="{81206F45-D71E-4D2E-8373-59A10924D11E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2" creationId="{110F30DE-89BC-4C94-9752-7E4705CBE110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3" creationId="{2FE673F5-5355-4EFF-9874-6AF99729B9F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4" creationId="{596DC16A-3749-4FFF-97F9-C1E42EC3A825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5" creationId="{BA8E247C-FB20-4329-88BC-8131E8BCA901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6" creationId="{9B7A0260-F975-4C6D-8D2E-83550F2A1C72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7" creationId="{A88F3BC6-381D-46D9-9758-49B39EF173C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8" creationId="{BDE0C134-EAAD-48BF-BA3B-1A47E11A7CF7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89" creationId="{03850DF0-AEE9-418E-A2B2-AD5A15BAA744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0" creationId="{163F6117-75AE-4C17-8AFB-62BB44412F2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1" creationId="{5A0A5A2A-C974-41FB-969E-5C4E59A0B2E8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2" creationId="{EACC65FF-48A2-4D97-9EE8-A6A5D1B9FD86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3" creationId="{15F2A57B-C06E-4272-9FFB-FBF65A0A16A3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4" creationId="{D5A2443E-CA54-4406-BF1A-F43F2147C1E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5" creationId="{B38B7BF8-A864-4DEE-8775-0B35ABF258EA}"/>
          </ac:spMkLst>
        </pc:spChg>
        <pc:spChg chg="mod">
          <ac:chgData name="Emmanuella Guenova" userId="902cb1e6aec68764" providerId="LiveId" clId="{829CE15C-3E59-47C4-A336-D0E0D298CA2C}" dt="2021-06-09T05:35:59.250" v="346"/>
          <ac:spMkLst>
            <pc:docMk/>
            <pc:sldMk cId="3929964794" sldId="329"/>
            <ac:spMk id="96" creationId="{94D1F091-091A-49AF-BE5A-B0CFE8E0EC4C}"/>
          </ac:spMkLst>
        </pc:spChg>
        <pc:spChg chg="add del mod">
          <ac:chgData name="Emmanuella Guenova" userId="902cb1e6aec68764" providerId="LiveId" clId="{829CE15C-3E59-47C4-A336-D0E0D298CA2C}" dt="2021-06-09T05:36:09.104" v="349" actId="164"/>
          <ac:spMkLst>
            <pc:docMk/>
            <pc:sldMk cId="3929964794" sldId="329"/>
            <ac:spMk id="103" creationId="{18A16639-716F-451E-90FC-E6A1ED2E2150}"/>
          </ac:spMkLst>
        </pc:spChg>
        <pc:spChg chg="add del mod">
          <ac:chgData name="Emmanuella Guenova" userId="902cb1e6aec68764" providerId="LiveId" clId="{829CE15C-3E59-47C4-A336-D0E0D298CA2C}" dt="2021-06-09T05:36:09.104" v="349" actId="164"/>
          <ac:spMkLst>
            <pc:docMk/>
            <pc:sldMk cId="3929964794" sldId="329"/>
            <ac:spMk id="104" creationId="{BA874161-8244-4B38-B306-C8C1EFD1B654}"/>
          </ac:spMkLst>
        </pc:spChg>
        <pc:spChg chg="add del mod">
          <ac:chgData name="Emmanuella Guenova" userId="902cb1e6aec68764" providerId="LiveId" clId="{829CE15C-3E59-47C4-A336-D0E0D298CA2C}" dt="2021-06-09T05:38:15.908" v="407" actId="2710"/>
          <ac:spMkLst>
            <pc:docMk/>
            <pc:sldMk cId="3929964794" sldId="329"/>
            <ac:spMk id="105" creationId="{269837C1-FA49-430F-B950-F1F024F1A855}"/>
          </ac:spMkLst>
        </pc:spChg>
        <pc:spChg chg="add del mod">
          <ac:chgData name="Emmanuella Guenova" userId="902cb1e6aec68764" providerId="LiveId" clId="{829CE15C-3E59-47C4-A336-D0E0D298CA2C}" dt="2021-06-09T05:38:23.511" v="408" actId="2710"/>
          <ac:spMkLst>
            <pc:docMk/>
            <pc:sldMk cId="3929964794" sldId="329"/>
            <ac:spMk id="106" creationId="{D968FDA6-571A-487E-A562-7060DF9B0B59}"/>
          </ac:spMkLst>
        </pc:spChg>
        <pc:grpChg chg="add mod">
          <ac:chgData name="Emmanuella Guenova" userId="902cb1e6aec68764" providerId="LiveId" clId="{829CE15C-3E59-47C4-A336-D0E0D298CA2C}" dt="2021-06-09T05:39:09.355" v="413" actId="1076"/>
          <ac:grpSpMkLst>
            <pc:docMk/>
            <pc:sldMk cId="3929964794" sldId="329"/>
            <ac:grpSpMk id="8" creationId="{654AD834-9413-4188-9164-5B593EEC68FD}"/>
          </ac:grpSpMkLst>
        </pc:grpChg>
        <pc:grpChg chg="add del mod">
          <ac:chgData name="Emmanuella Guenova" userId="902cb1e6aec68764" providerId="LiveId" clId="{829CE15C-3E59-47C4-A336-D0E0D298CA2C}" dt="2021-06-09T05:36:09.104" v="349" actId="164"/>
          <ac:grpSpMkLst>
            <pc:docMk/>
            <pc:sldMk cId="3929964794" sldId="329"/>
            <ac:grpSpMk id="12" creationId="{1EB83E3D-6752-4868-95A2-40AAAB7DB508}"/>
          </ac:grpSpMkLst>
        </pc:grpChg>
        <pc:grpChg chg="add del mod">
          <ac:chgData name="Emmanuella Guenova" userId="902cb1e6aec68764" providerId="LiveId" clId="{829CE15C-3E59-47C4-A336-D0E0D298CA2C}" dt="2021-06-09T05:36:09.104" v="349" actId="164"/>
          <ac:grpSpMkLst>
            <pc:docMk/>
            <pc:sldMk cId="3929964794" sldId="329"/>
            <ac:grpSpMk id="97" creationId="{D04E0C44-F17B-4A13-AC4D-3246A13B4C5F}"/>
          </ac:grpSpMkLst>
        </pc:grpChg>
        <pc:grpChg chg="add del mod">
          <ac:chgData name="Emmanuella Guenova" userId="902cb1e6aec68764" providerId="LiveId" clId="{829CE15C-3E59-47C4-A336-D0E0D298CA2C}" dt="2021-06-09T05:36:09.104" v="349" actId="164"/>
          <ac:grpSpMkLst>
            <pc:docMk/>
            <pc:sldMk cId="3929964794" sldId="329"/>
            <ac:grpSpMk id="100" creationId="{11CB3455-3205-4BF1-9634-D0C3C6DAFABB}"/>
          </ac:grpSpMkLst>
        </pc:grp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98" creationId="{10BD0988-D652-43A6-9952-E5B744FCAE80}"/>
          </ac:cxnSpMkLst>
        </pc:cxn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99" creationId="{A77FABEA-704D-45BF-B9F5-9C52E0C7260E}"/>
          </ac:cxnSpMkLst>
        </pc:cxn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101" creationId="{B6A61AE6-2706-4F99-81FE-1B63389E790B}"/>
          </ac:cxnSpMkLst>
        </pc:cxnChg>
        <pc:cxnChg chg="mod">
          <ac:chgData name="Emmanuella Guenova" userId="902cb1e6aec68764" providerId="LiveId" clId="{829CE15C-3E59-47C4-A336-D0E0D298CA2C}" dt="2021-06-09T05:35:59.250" v="346"/>
          <ac:cxnSpMkLst>
            <pc:docMk/>
            <pc:sldMk cId="3929964794" sldId="329"/>
            <ac:cxnSpMk id="102" creationId="{B96540E3-2113-4E8C-A6C5-3D5CD5489D21}"/>
          </ac:cxnSpMkLst>
        </pc:cxnChg>
      </pc:sldChg>
      <pc:sldChg chg="addSp delSp modSp new mod modShow">
        <pc:chgData name="Emmanuella Guenova" userId="902cb1e6aec68764" providerId="LiveId" clId="{829CE15C-3E59-47C4-A336-D0E0D298CA2C}" dt="2021-06-09T12:08:33.265" v="2546" actId="729"/>
        <pc:sldMkLst>
          <pc:docMk/>
          <pc:sldMk cId="3014042244" sldId="330"/>
        </pc:sldMkLst>
        <pc:spChg chg="mod">
          <ac:chgData name="Emmanuella Guenova" userId="902cb1e6aec68764" providerId="LiveId" clId="{829CE15C-3E59-47C4-A336-D0E0D298CA2C}" dt="2021-06-09T12:07:53.069" v="2545" actId="6549"/>
          <ac:spMkLst>
            <pc:docMk/>
            <pc:sldMk cId="3014042244" sldId="330"/>
            <ac:spMk id="3" creationId="{9645C53F-6E78-4519-807E-285E6900777C}"/>
          </ac:spMkLst>
        </pc:spChg>
        <pc:spChg chg="del">
          <ac:chgData name="Emmanuella Guenova" userId="902cb1e6aec68764" providerId="LiveId" clId="{829CE15C-3E59-47C4-A336-D0E0D298CA2C}" dt="2021-06-09T05:47:49.894" v="444" actId="478"/>
          <ac:spMkLst>
            <pc:docMk/>
            <pc:sldMk cId="3014042244" sldId="330"/>
            <ac:spMk id="4" creationId="{BE6349D3-A73C-4CE0-81EA-765C965C535B}"/>
          </ac:spMkLst>
        </pc:spChg>
        <pc:spChg chg="mod">
          <ac:chgData name="Emmanuella Guenova" userId="902cb1e6aec68764" providerId="LiveId" clId="{829CE15C-3E59-47C4-A336-D0E0D298CA2C}" dt="2021-06-09T05:49:03.320" v="527" actId="20577"/>
          <ac:spMkLst>
            <pc:docMk/>
            <pc:sldMk cId="3014042244" sldId="330"/>
            <ac:spMk id="5" creationId="{93754BE8-E203-4901-864A-F1EE94C2D8A4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8" creationId="{E2282246-40DC-462F-97A6-A8D0412ECC39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9" creationId="{59619DF9-DA5E-4C00-BA6C-EB55018767E0}"/>
          </ac:spMkLst>
        </pc:spChg>
        <pc:spChg chg="mod">
          <ac:chgData name="Emmanuella Guenova" userId="902cb1e6aec68764" providerId="LiveId" clId="{829CE15C-3E59-47C4-A336-D0E0D298CA2C}" dt="2021-06-09T05:50:18.403" v="548" actId="207"/>
          <ac:spMkLst>
            <pc:docMk/>
            <pc:sldMk cId="3014042244" sldId="330"/>
            <ac:spMk id="10" creationId="{5C1712AA-65E8-4F29-B465-8CD685751181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1" creationId="{AE64EFA8-FE01-43D0-B187-64231CDF50F1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2" creationId="{C7388378-124F-4531-ADE3-A0C9217F24C4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3" creationId="{E59C17A8-2230-46D8-8BFD-4CEC8EFB6A63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14" creationId="{AE6DA87A-DC4E-4578-8CC4-2AF8617ED03B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1" creationId="{A929D98F-9880-4490-A72B-8E949DDA34B8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2" creationId="{3F2E60BD-9E18-418C-819F-149EB0717D4A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7" creationId="{1BC47B45-37AB-402D-A6BB-AE758C4E1058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8" creationId="{E702728E-C107-4667-BBFD-9D35DC7C9928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29" creationId="{D8475001-411C-41FB-BCA8-FFD43DF7C3F5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0" creationId="{C8958EA9-7757-4FCB-B778-10A42593594B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1" creationId="{B8D83E76-3125-4F46-8718-5737B5E3EB47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2" creationId="{3B93F918-BBE7-4B25-B3DD-1A00E081C382}"/>
          </ac:spMkLst>
        </pc:spChg>
        <pc:spChg chg="mod">
          <ac:chgData name="Emmanuella Guenova" userId="902cb1e6aec68764" providerId="LiveId" clId="{829CE15C-3E59-47C4-A336-D0E0D298CA2C}" dt="2021-06-09T05:48:11.985" v="448" actId="2711"/>
          <ac:spMkLst>
            <pc:docMk/>
            <pc:sldMk cId="3014042244" sldId="330"/>
            <ac:spMk id="33" creationId="{7E94177D-02DD-482C-9B5D-27321FDC9487}"/>
          </ac:spMkLst>
        </pc:spChg>
        <pc:spChg chg="add mod">
          <ac:chgData name="Emmanuella Guenova" userId="902cb1e6aec68764" providerId="LiveId" clId="{829CE15C-3E59-47C4-A336-D0E0D298CA2C}" dt="2021-06-09T05:50:01.227" v="547" actId="1038"/>
          <ac:spMkLst>
            <pc:docMk/>
            <pc:sldMk cId="3014042244" sldId="330"/>
            <ac:spMk id="34" creationId="{EEC5F09E-F94C-4ECE-8570-72119B1CD851}"/>
          </ac:spMkLst>
        </pc:spChg>
        <pc:grpChg chg="add mod">
          <ac:chgData name="Emmanuella Guenova" userId="902cb1e6aec68764" providerId="LiveId" clId="{829CE15C-3E59-47C4-A336-D0E0D298CA2C}" dt="2021-06-09T05:48:29.561" v="455" actId="1037"/>
          <ac:grpSpMkLst>
            <pc:docMk/>
            <pc:sldMk cId="3014042244" sldId="330"/>
            <ac:grpSpMk id="6" creationId="{B7674FA8-F568-49F7-A85F-0A123DC9BE7E}"/>
          </ac:grpSpMkLst>
        </pc:grpChg>
        <pc:grpChg chg="mod">
          <ac:chgData name="Emmanuella Guenova" userId="902cb1e6aec68764" providerId="LiveId" clId="{829CE15C-3E59-47C4-A336-D0E0D298CA2C}" dt="2021-06-09T05:47:43.360" v="440"/>
          <ac:grpSpMkLst>
            <pc:docMk/>
            <pc:sldMk cId="3014042244" sldId="330"/>
            <ac:grpSpMk id="7" creationId="{873E5913-85E6-41D3-AE2A-9E2000174DE0}"/>
          </ac:grpSpMkLst>
        </pc:grpChg>
        <pc:cxnChg chg="mod">
          <ac:chgData name="Emmanuella Guenova" userId="902cb1e6aec68764" providerId="LiveId" clId="{829CE15C-3E59-47C4-A336-D0E0D298CA2C}" dt="2021-06-09T05:48:11.985" v="448" actId="2711"/>
          <ac:cxnSpMkLst>
            <pc:docMk/>
            <pc:sldMk cId="3014042244" sldId="330"/>
            <ac:cxnSpMk id="15" creationId="{0B2A0BE4-EC35-4A78-8F77-91B6F2FF2EF2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6" creationId="{E7A2ABB9-40B9-4A41-BB64-EF8791ECC421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7" creationId="{5A5BD689-6B04-4207-AC6C-DEBAC6C14303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8" creationId="{06197FEC-2AB6-47A4-8AA6-E8A81A6607F4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19" creationId="{9EFDADB8-AADA-4B39-A3DF-9098C7A2BF62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0" creationId="{D52C9B43-14D5-4016-A8DB-0D5A52F53444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3" creationId="{5C4CC371-3EF9-4A8F-A2F6-16D4449D1236}"/>
          </ac:cxnSpMkLst>
        </pc:cxnChg>
        <pc:cxnChg chg="mod">
          <ac:chgData name="Emmanuella Guenova" userId="902cb1e6aec68764" providerId="LiveId" clId="{829CE15C-3E59-47C4-A336-D0E0D298CA2C}" dt="2021-06-09T05:48:11.985" v="448" actId="2711"/>
          <ac:cxnSpMkLst>
            <pc:docMk/>
            <pc:sldMk cId="3014042244" sldId="330"/>
            <ac:cxnSpMk id="24" creationId="{31FC0E79-6ECD-43C5-BA77-05CBB4100DE1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5" creationId="{0C20D649-BF07-4506-8624-DC3DEB961976}"/>
          </ac:cxnSpMkLst>
        </pc:cxnChg>
        <pc:cxnChg chg="mod">
          <ac:chgData name="Emmanuella Guenova" userId="902cb1e6aec68764" providerId="LiveId" clId="{829CE15C-3E59-47C4-A336-D0E0D298CA2C}" dt="2021-06-09T05:47:43.360" v="440"/>
          <ac:cxnSpMkLst>
            <pc:docMk/>
            <pc:sldMk cId="3014042244" sldId="330"/>
            <ac:cxnSpMk id="26" creationId="{51F898CC-D0D3-40ED-8FAB-AFF46383CCD0}"/>
          </ac:cxnSpMkLst>
        </pc:cxnChg>
      </pc:sldChg>
      <pc:sldChg chg="addSp delSp modSp add mod ord modNotesTx">
        <pc:chgData name="Emmanuella Guenova" userId="902cb1e6aec68764" providerId="LiveId" clId="{829CE15C-3E59-47C4-A336-D0E0D298CA2C}" dt="2021-06-09T10:43:41.212" v="1439"/>
        <pc:sldMkLst>
          <pc:docMk/>
          <pc:sldMk cId="3021258218" sldId="331"/>
        </pc:sldMkLst>
        <pc:spChg chg="del">
          <ac:chgData name="Emmanuella Guenova" userId="902cb1e6aec68764" providerId="LiveId" clId="{829CE15C-3E59-47C4-A336-D0E0D298CA2C}" dt="2021-06-09T08:13:38.744" v="707" actId="478"/>
          <ac:spMkLst>
            <pc:docMk/>
            <pc:sldMk cId="3021258218" sldId="331"/>
            <ac:spMk id="2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13:26.187" v="704" actId="27636"/>
          <ac:spMkLst>
            <pc:docMk/>
            <pc:sldMk cId="3021258218" sldId="331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15:35.989" v="725"/>
          <ac:spMkLst>
            <pc:docMk/>
            <pc:sldMk cId="3021258218" sldId="331"/>
            <ac:spMk id="21" creationId="{53B42C70-00C3-4842-BE5A-9CE1460D31ED}"/>
          </ac:spMkLst>
        </pc:spChg>
        <pc:spChg chg="add mod">
          <ac:chgData name="Emmanuella Guenova" userId="902cb1e6aec68764" providerId="LiveId" clId="{829CE15C-3E59-47C4-A336-D0E0D298CA2C}" dt="2021-06-09T08:17:45.912" v="758" actId="20577"/>
          <ac:spMkLst>
            <pc:docMk/>
            <pc:sldMk cId="3021258218" sldId="331"/>
            <ac:spMk id="24" creationId="{073A5F35-108B-4E1C-A3C0-99D8D694CAD8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29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0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2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3" creationId="{2B7C5DCA-0678-4F93-BDC5-66BE13B32BD7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8" creationId="{C16729C6-8FD7-49C6-B494-C608265B2558}"/>
          </ac:spMkLst>
        </pc:spChg>
        <pc:spChg chg="del">
          <ac:chgData name="Emmanuella Guenova" userId="902cb1e6aec68764" providerId="LiveId" clId="{829CE15C-3E59-47C4-A336-D0E0D298CA2C}" dt="2021-06-09T08:13:42.917" v="708" actId="478"/>
          <ac:spMkLst>
            <pc:docMk/>
            <pc:sldMk cId="3021258218" sldId="331"/>
            <ac:spMk id="39" creationId="{3BC76F54-AAB9-4AD9-974B-DFF6D9A1D53D}"/>
          </ac:spMkLst>
        </pc:spChg>
        <pc:spChg chg="mod">
          <ac:chgData name="Emmanuella Guenova" userId="902cb1e6aec68764" providerId="LiveId" clId="{829CE15C-3E59-47C4-A336-D0E0D298CA2C}" dt="2021-06-09T08:16:10.490" v="735" actId="14100"/>
          <ac:spMkLst>
            <pc:docMk/>
            <pc:sldMk cId="3021258218" sldId="331"/>
            <ac:spMk id="42" creationId="{033C2E90-706B-426B-9B93-8AD67EDC9C90}"/>
          </ac:spMkLst>
        </pc:spChg>
        <pc:grpChg chg="add mod">
          <ac:chgData name="Emmanuella Guenova" userId="902cb1e6aec68764" providerId="LiveId" clId="{829CE15C-3E59-47C4-A336-D0E0D298CA2C}" dt="2021-06-09T08:14:34.984" v="715" actId="1076"/>
          <ac:grpSpMkLst>
            <pc:docMk/>
            <pc:sldMk cId="3021258218" sldId="331"/>
            <ac:grpSpMk id="4" creationId="{978139B0-7702-4BEF-B6E0-8FD4E86D7798}"/>
          </ac:grpSpMkLst>
        </pc:grpChg>
        <pc:grpChg chg="del">
          <ac:chgData name="Emmanuella Guenova" userId="902cb1e6aec68764" providerId="LiveId" clId="{829CE15C-3E59-47C4-A336-D0E0D298CA2C}" dt="2021-06-09T08:13:42.917" v="708" actId="478"/>
          <ac:grpSpMkLst>
            <pc:docMk/>
            <pc:sldMk cId="3021258218" sldId="331"/>
            <ac:grpSpMk id="26" creationId="{00000000-0000-0000-0000-000000000000}"/>
          </ac:grpSpMkLst>
        </pc:grpChg>
        <pc:grpChg chg="add mod">
          <ac:chgData name="Emmanuella Guenova" userId="902cb1e6aec68764" providerId="LiveId" clId="{829CE15C-3E59-47C4-A336-D0E0D298CA2C}" dt="2021-06-09T08:14:11.028" v="710" actId="164"/>
          <ac:grpSpMkLst>
            <pc:docMk/>
            <pc:sldMk cId="3021258218" sldId="331"/>
            <ac:grpSpMk id="40" creationId="{4913DAA7-DD1E-4A7F-8C46-358A666EDBD2}"/>
          </ac:grpSpMkLst>
        </pc:grpChg>
        <pc:picChg chg="del">
          <ac:chgData name="Emmanuella Guenova" userId="902cb1e6aec68764" providerId="LiveId" clId="{829CE15C-3E59-47C4-A336-D0E0D298CA2C}" dt="2021-06-09T08:13:31.558" v="706" actId="478"/>
          <ac:picMkLst>
            <pc:docMk/>
            <pc:sldMk cId="3021258218" sldId="331"/>
            <ac:picMk id="3" creationId="{D009DC43-086C-4079-B8EF-3A345FF72ADC}"/>
          </ac:picMkLst>
        </pc:picChg>
        <pc:picChg chg="del">
          <ac:chgData name="Emmanuella Guenova" userId="902cb1e6aec68764" providerId="LiveId" clId="{829CE15C-3E59-47C4-A336-D0E0D298CA2C}" dt="2021-06-09T08:13:30.367" v="705" actId="478"/>
          <ac:picMkLst>
            <pc:docMk/>
            <pc:sldMk cId="3021258218" sldId="331"/>
            <ac:picMk id="25" creationId="{00000000-0000-0000-0000-000000000000}"/>
          </ac:picMkLst>
        </pc:picChg>
        <pc:picChg chg="mod">
          <ac:chgData name="Emmanuella Guenova" userId="902cb1e6aec68764" providerId="LiveId" clId="{829CE15C-3E59-47C4-A336-D0E0D298CA2C}" dt="2021-06-09T08:14:00.306" v="709"/>
          <ac:picMkLst>
            <pc:docMk/>
            <pc:sldMk cId="3021258218" sldId="331"/>
            <ac:picMk id="41" creationId="{49D57B91-B74D-498E-AD21-2CE6F77F5630}"/>
          </ac:picMkLst>
        </pc:picChg>
        <pc:cxnChg chg="del">
          <ac:chgData name="Emmanuella Guenova" userId="902cb1e6aec68764" providerId="LiveId" clId="{829CE15C-3E59-47C4-A336-D0E0D298CA2C}" dt="2021-06-09T08:13:42.917" v="708" actId="478"/>
          <ac:cxnSpMkLst>
            <pc:docMk/>
            <pc:sldMk cId="3021258218" sldId="331"/>
            <ac:cxnSpMk id="36" creationId="{00000000-0000-0000-0000-000000000000}"/>
          </ac:cxnSpMkLst>
        </pc:cxnChg>
        <pc:cxnChg chg="del">
          <ac:chgData name="Emmanuella Guenova" userId="902cb1e6aec68764" providerId="LiveId" clId="{829CE15C-3E59-47C4-A336-D0E0D298CA2C}" dt="2021-06-09T08:13:42.917" v="708" actId="478"/>
          <ac:cxnSpMkLst>
            <pc:docMk/>
            <pc:sldMk cId="3021258218" sldId="331"/>
            <ac:cxnSpMk id="37" creationId="{00000000-0000-0000-0000-000000000000}"/>
          </ac:cxnSpMkLst>
        </pc:cxnChg>
      </pc:sldChg>
      <pc:sldChg chg="addSp delSp modSp add mod ord modNotesTx">
        <pc:chgData name="Emmanuella Guenova" userId="902cb1e6aec68764" providerId="LiveId" clId="{829CE15C-3E59-47C4-A336-D0E0D298CA2C}" dt="2021-06-09T10:35:48.085" v="1349" actId="14100"/>
        <pc:sldMkLst>
          <pc:docMk/>
          <pc:sldMk cId="4162277539" sldId="332"/>
        </pc:sldMkLst>
        <pc:spChg chg="mod">
          <ac:chgData name="Emmanuella Guenova" userId="902cb1e6aec68764" providerId="LiveId" clId="{829CE15C-3E59-47C4-A336-D0E0D298CA2C}" dt="2021-06-09T08:19:50.247" v="768" actId="27636"/>
          <ac:spMkLst>
            <pc:docMk/>
            <pc:sldMk cId="4162277539" sldId="332"/>
            <ac:spMk id="5" creationId="{00000000-0000-0000-0000-000000000000}"/>
          </ac:spMkLst>
        </pc:spChg>
        <pc:spChg chg="add del">
          <ac:chgData name="Emmanuella Guenova" userId="902cb1e6aec68764" providerId="LiveId" clId="{829CE15C-3E59-47C4-A336-D0E0D298CA2C}" dt="2021-06-09T10:27:12.868" v="1131"/>
          <ac:spMkLst>
            <pc:docMk/>
            <pc:sldMk cId="4162277539" sldId="332"/>
            <ac:spMk id="6" creationId="{25F223D5-FFEA-4670-BE3B-2D7A94DFCCB6}"/>
          </ac:spMkLst>
        </pc:spChg>
        <pc:spChg chg="add del mod">
          <ac:chgData name="Emmanuella Guenova" userId="902cb1e6aec68764" providerId="LiveId" clId="{829CE15C-3E59-47C4-A336-D0E0D298CA2C}" dt="2021-06-09T10:27:12.424" v="1130"/>
          <ac:spMkLst>
            <pc:docMk/>
            <pc:sldMk cId="4162277539" sldId="332"/>
            <ac:spMk id="7" creationId="{A19F6752-CC89-46DA-8FDA-AFE20E543CB2}"/>
          </ac:spMkLst>
        </pc:spChg>
        <pc:spChg chg="mod">
          <ac:chgData name="Emmanuella Guenova" userId="902cb1e6aec68764" providerId="LiveId" clId="{829CE15C-3E59-47C4-A336-D0E0D298CA2C}" dt="2021-06-09T08:19:57.926" v="786" actId="20577"/>
          <ac:spMkLst>
            <pc:docMk/>
            <pc:sldMk cId="4162277539" sldId="332"/>
            <ac:spMk id="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0:32:36.375" v="1214" actId="5793"/>
          <ac:spMkLst>
            <pc:docMk/>
            <pc:sldMk cId="4162277539" sldId="332"/>
            <ac:spMk id="11" creationId="{2BA7F436-1EEE-41A2-A87A-D8F6AD871FC5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2" creationId="{0165DA81-C4FA-4C0C-B0F0-3E968D8EF66F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3" creationId="{F170D3B5-6595-43D3-BEF7-18D5FEB6173E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4" creationId="{8E07A7AC-448E-4326-83B0-6CB65012A235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5" creationId="{34110F8C-D940-47E1-B308-5FD5522ED8FE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6" creationId="{AC8ED94F-86BD-4F01-9969-2230441AC9F5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7" creationId="{46110DCF-10A4-4EDA-A3FB-A126827198CF}"/>
          </ac:spMkLst>
        </pc:spChg>
        <pc:spChg chg="add mod">
          <ac:chgData name="Emmanuella Guenova" userId="902cb1e6aec68764" providerId="LiveId" clId="{829CE15C-3E59-47C4-A336-D0E0D298CA2C}" dt="2021-06-09T08:20:54.438" v="793" actId="2711"/>
          <ac:spMkLst>
            <pc:docMk/>
            <pc:sldMk cId="4162277539" sldId="332"/>
            <ac:spMk id="18" creationId="{88EB4784-B3E9-4A10-9119-13CE3E581316}"/>
          </ac:spMkLst>
        </pc:spChg>
        <pc:spChg chg="add del mod">
          <ac:chgData name="Emmanuella Guenova" userId="902cb1e6aec68764" providerId="LiveId" clId="{829CE15C-3E59-47C4-A336-D0E0D298CA2C}" dt="2021-06-09T10:25:27.906" v="1115" actId="478"/>
          <ac:spMkLst>
            <pc:docMk/>
            <pc:sldMk cId="4162277539" sldId="332"/>
            <ac:spMk id="19" creationId="{4FAAFF91-9DAB-43B0-A7D1-8DFB864C4484}"/>
          </ac:spMkLst>
        </pc:spChg>
        <pc:spChg chg="add del mod">
          <ac:chgData name="Emmanuella Guenova" userId="902cb1e6aec68764" providerId="LiveId" clId="{829CE15C-3E59-47C4-A336-D0E0D298CA2C}" dt="2021-06-09T10:35:34.698" v="1347" actId="478"/>
          <ac:spMkLst>
            <pc:docMk/>
            <pc:sldMk cId="4162277539" sldId="332"/>
            <ac:spMk id="20" creationId="{354CAE58-EF91-4771-B728-57AE1EC5A4E8}"/>
          </ac:spMkLst>
        </pc:spChg>
        <pc:spChg chg="mod">
          <ac:chgData name="Emmanuella Guenova" userId="902cb1e6aec68764" providerId="LiveId" clId="{829CE15C-3E59-47C4-A336-D0E0D298CA2C}" dt="2021-06-09T10:35:22.896" v="1345" actId="108"/>
          <ac:spMkLst>
            <pc:docMk/>
            <pc:sldMk cId="4162277539" sldId="332"/>
            <ac:spMk id="21" creationId="{53B42C70-00C3-4842-BE5A-9CE1460D31ED}"/>
          </ac:spMkLst>
        </pc:spChg>
        <pc:spChg chg="add mod">
          <ac:chgData name="Emmanuella Guenova" userId="902cb1e6aec68764" providerId="LiveId" clId="{829CE15C-3E59-47C4-A336-D0E0D298CA2C}" dt="2021-06-09T10:35:31.039" v="1346" actId="20577"/>
          <ac:spMkLst>
            <pc:docMk/>
            <pc:sldMk cId="4162277539" sldId="332"/>
            <ac:spMk id="22" creationId="{B923921C-254F-4E89-9A6D-3CDE6B481BAA}"/>
          </ac:spMkLst>
        </pc:spChg>
        <pc:grpChg chg="add mod">
          <ac:chgData name="Emmanuella Guenova" userId="902cb1e6aec68764" providerId="LiveId" clId="{829CE15C-3E59-47C4-A336-D0E0D298CA2C}" dt="2021-06-09T10:35:48.085" v="1349" actId="14100"/>
          <ac:grpSpMkLst>
            <pc:docMk/>
            <pc:sldMk cId="4162277539" sldId="332"/>
            <ac:grpSpMk id="2" creationId="{2D77DC02-75B8-4EF7-BCE0-2E4E6878DBF4}"/>
          </ac:grpSpMkLst>
        </pc:grpChg>
        <pc:grpChg chg="del">
          <ac:chgData name="Emmanuella Guenova" userId="902cb1e6aec68764" providerId="LiveId" clId="{829CE15C-3E59-47C4-A336-D0E0D298CA2C}" dt="2021-06-09T08:20:09.245" v="787" actId="478"/>
          <ac:grpSpMkLst>
            <pc:docMk/>
            <pc:sldMk cId="4162277539" sldId="332"/>
            <ac:grpSpMk id="4" creationId="{978139B0-7702-4BEF-B6E0-8FD4E86D7798}"/>
          </ac:grpSpMkLst>
        </pc:grpChg>
      </pc:sldChg>
      <pc:sldChg chg="addSp delSp modSp add del mod">
        <pc:chgData name="Emmanuella Guenova" userId="902cb1e6aec68764" providerId="LiveId" clId="{829CE15C-3E59-47C4-A336-D0E0D298CA2C}" dt="2021-06-09T11:36:58.836" v="1866" actId="2696"/>
        <pc:sldMkLst>
          <pc:docMk/>
          <pc:sldMk cId="4088966534" sldId="333"/>
        </pc:sldMkLst>
        <pc:spChg chg="mod">
          <ac:chgData name="Emmanuella Guenova" userId="902cb1e6aec68764" providerId="LiveId" clId="{829CE15C-3E59-47C4-A336-D0E0D298CA2C}" dt="2021-06-09T08:22:20.225" v="821" actId="27636"/>
          <ac:spMkLst>
            <pc:docMk/>
            <pc:sldMk cId="4088966534" sldId="333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22:30.455" v="859" actId="20577"/>
          <ac:spMkLst>
            <pc:docMk/>
            <pc:sldMk cId="4088966534" sldId="333"/>
            <ac:spMk id="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0:38:25.006" v="1397" actId="20577"/>
          <ac:spMkLst>
            <pc:docMk/>
            <pc:sldMk cId="4088966534" sldId="333"/>
            <ac:spMk id="19" creationId="{9D856136-368C-4FE9-A041-FD8C2DF30D6C}"/>
          </ac:spMkLst>
        </pc:spChg>
        <pc:spChg chg="mod">
          <ac:chgData name="Emmanuella Guenova" userId="902cb1e6aec68764" providerId="LiveId" clId="{829CE15C-3E59-47C4-A336-D0E0D298CA2C}" dt="2021-06-09T10:40:57.544" v="1432" actId="20577"/>
          <ac:spMkLst>
            <pc:docMk/>
            <pc:sldMk cId="4088966534" sldId="333"/>
            <ac:spMk id="21" creationId="{53B42C70-00C3-4842-BE5A-9CE1460D31E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27" creationId="{BEC562F8-CB0F-4DC9-8BB5-43F997F2774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28" creationId="{C5F4094E-7EB3-4DFB-9A8F-9B593014F0B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1" creationId="{64CECC1F-07EC-4E6F-8BDF-E05BEF67239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2" creationId="{5EE5AAF7-43BC-4787-854F-45F03C1F81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3" creationId="{0DCE634D-3658-4288-8EAE-B95AD6F2621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36" creationId="{B9925309-F433-4B9E-A4E8-E3D7C73582D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1" creationId="{C2E4073F-6F69-4488-80FD-E55B52AA105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2" creationId="{727797DD-36FE-4339-A5F7-30CC08E3FF0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3" creationId="{DAB50187-F361-4EFD-8692-9B1B7BEE75F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4" creationId="{8BC33632-F5FE-43F1-8F76-1877A4AF9AA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5" creationId="{C79266EE-4EC1-4CE4-ABC1-12C0D1F9DFA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8" creationId="{B5C74C03-1393-454E-959E-C285AF82183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49" creationId="{7056CF78-16BB-4D51-A439-32F2C57C64C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0" creationId="{70A1CEF6-7856-49C4-9EDE-415168C53E1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1" creationId="{044DA479-3991-45EE-B9C9-B5762B9E806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2" creationId="{7A69B926-327E-4B8D-8CB9-431AFDD59A6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3" creationId="{6BD4AA51-09F5-4A08-B1DD-A63811EDCAD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4" creationId="{C697C0F3-982B-41D6-9A4B-6C1AD4D7DF3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5" creationId="{9D34CEFD-E756-4F33-BD1F-E516E75DB22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6" creationId="{F645C833-6BEA-4BB9-80C3-FF59A6AC1DD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7" creationId="{ED798258-7B55-46EF-B12C-A498D3848AF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8" creationId="{25D77392-B118-4B8E-9975-7D3F42176D7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59" creationId="{9FC102E3-BD3B-4F87-A879-1E7F3736306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0" creationId="{50483930-837A-4301-9C20-9BC8FEAEA0A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1" creationId="{3C4802B2-B039-4675-B17F-0DC7B508741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2" creationId="{BE21271C-1A94-4CEA-A6B7-15839DA2CA7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3" creationId="{ECAD55C2-D002-419B-85E5-A3F56211BB0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4" creationId="{9D4F37DC-7A4A-4D2F-B6DE-42AC3E229C0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5" creationId="{C3FEE444-13D1-41BD-BD9C-5A18C69865B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6" creationId="{CC575737-5A9C-4BC9-9B05-FCE51FA428D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7" creationId="{301C5223-63EC-4EBC-86F6-1703AFA682A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8" creationId="{1D5FF477-E761-4D2F-A113-92F17B2B8ED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69" creationId="{C458974B-668A-43EF-A672-33DA197CC87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0" creationId="{9D980A2A-F5F9-445B-AA7E-02D062448B5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1" creationId="{129D3F53-7C67-4A5D-B891-9E8FE0EFAD3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2" creationId="{1D30B952-9F43-4A6F-A9C6-1326D0F5974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3" creationId="{55FAFB66-195D-4201-82E2-46AF8502D24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4" creationId="{B60865A6-49CB-4A15-8DC6-A2EEFD157B7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5" creationId="{C4AB1426-A828-4101-B7F8-70CC825F1EE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6" creationId="{FC20E683-58A8-41E1-B0EB-20B2D165980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7" creationId="{39522C0F-DD22-4F51-BDE4-4B991953A2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8" creationId="{F6DE9AD5-7D03-4972-A5AC-5F130A80326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79" creationId="{8216CF12-E5C1-4909-9B4A-EFD500AA476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0" creationId="{B093BA34-6ED3-4B93-99C2-FAA968623E7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1" creationId="{0AD38E9A-45FA-42DB-AAAE-81708F1F22A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2" creationId="{7048F1CC-42EB-42A4-AF7F-BD38C0D69F0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3" creationId="{026A1940-19AE-423C-9446-B85836D6D5D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6" creationId="{DD829E6B-AA1E-4FC0-8427-726E1C4C018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7" creationId="{8E94925F-7E1F-4843-82B7-35A9EC5DA38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8" creationId="{EADCD37E-6090-4A5D-83DF-E1764186481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89" creationId="{F285ADDA-C9AB-41A0-8603-CBF1B695D32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0" creationId="{51942FD7-2A1E-4199-93A1-DF38F54371A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1" creationId="{742A9C5D-D915-44BD-B20C-6B7FA42245D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2" creationId="{A8613EC5-A080-472A-B3DE-AA3E16F2586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3" creationId="{4F9E7F4B-20D6-498B-8FE2-5436C67FF3B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4" creationId="{89BD754A-8789-47FF-952E-4E085DB836D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5" creationId="{32195CC2-7E10-467B-B96A-1C4D83A1DC9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6" creationId="{2F70E69B-99EE-4128-AAB0-5365D9E358A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7" creationId="{DAB84524-81AA-4DFD-9343-2E85887CC4E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8" creationId="{B9AA71D6-A4EB-439F-A717-3571DA6962F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99" creationId="{BBF86124-03EC-46DE-B05E-4DE5A5EB307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0" creationId="{455AD596-09F6-4C1F-BE08-0E79AE0AC0A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1" creationId="{6BB1B620-1D04-4190-A936-03B73D3E709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2" creationId="{D83D35D4-D958-43C2-9500-F57CF5684E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3" creationId="{F344BE3E-7FDC-4EE4-8A16-D20BA790AE8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4" creationId="{C5EE14D3-ABAD-4498-8B6D-2CFA32C1588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5" creationId="{0C4419E0-33A1-4591-9650-1AA9B07DFBC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6" creationId="{3AEAE67B-E189-4ADF-A122-3B7C9485A7A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7" creationId="{E700CC4B-D958-4D3E-B1E5-8786CC6DD2B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8" creationId="{32FC989A-E8C0-4AA3-B92B-162D7C582A0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09" creationId="{B8B5B9E0-E7E6-4126-9866-9C32306D03C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0" creationId="{9DF79FE3-8639-4357-B34F-2870A4EB5DC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1" creationId="{1A6C5A49-78EF-4873-BB7B-282EA6B66E4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2" creationId="{2C1A772D-CD9C-4768-BBF6-F3137F62E9B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3" creationId="{277ACC35-AB90-43C6-98F6-F1DEAD8C0C9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4" creationId="{41679697-F09E-4974-AED8-6C70CCBC0C2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5" creationId="{866EBD02-B200-42B3-AB64-623C308D4E4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6" creationId="{547BC5AC-DE8D-4A77-9159-598C07CD954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7" creationId="{A298947E-E64B-4447-BD31-D282491227E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8" creationId="{F081AEF9-CEDC-4506-ABEE-0A507DC31053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19" creationId="{066B9756-5DCF-4D67-AF50-F308BAB40722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0" creationId="{2C53F71D-D336-47B3-9413-4565CA27E39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1" creationId="{4AD83F21-17C1-402E-AC9C-EA23DD9A20C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2" creationId="{685D0D9B-6E34-49D6-9E6B-8DFA6B3071E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3" creationId="{9A8D28FB-9ACA-4DA2-BEDC-7C11ECF6936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4" creationId="{0B84F4F9-6837-426E-ADE9-F83158D9CEB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5" creationId="{959997C5-0550-4C13-B6AC-4860C12BAB7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6" creationId="{EB09ECCD-A0D6-4552-ACD7-B1C79A2D6720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7" creationId="{43283052-162D-4A2A-B2E1-F4894216C27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8" creationId="{35493515-0301-4849-A56D-6A38A5974578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29" creationId="{A7BB21EA-3801-4A86-A0E7-BBB222E317E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0" creationId="{6003A9B3-1AF9-430F-B0D2-A3558188DBF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1" creationId="{60A9C005-D48C-4943-93CB-BEC1D83A471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2" creationId="{974DD575-06A3-4B87-AF0F-2701BE3D658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3" creationId="{CCAF2172-0ED8-4B89-9758-0F83EF7D2E8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4" creationId="{67D5DB67-8BF0-4EAA-9B83-E8809FA8587D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5" creationId="{95626A84-9DE5-4900-ACD1-DCBC69A3B0A7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6" creationId="{3CAC9551-9921-4C51-AB9E-08AB93387B89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7" creationId="{1AF6E7B8-78E4-4978-A7CB-CB3110EADF6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8" creationId="{A818DB97-F00B-42B4-9127-42E9D097691E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39" creationId="{FFE46206-518F-420C-99B9-07A8243ADC5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0" creationId="{C4E8EA02-2FA9-460A-9AFF-AF3CEF11FA4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1" creationId="{4E32BFA7-8F5D-4244-91E0-7197BB48873B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2" creationId="{CCD94010-1087-463F-9066-684E943A5F8C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3" creationId="{DFA0596A-46D6-4551-BEE5-A92401BB8FC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4" creationId="{989FCDDB-5F9B-42D1-BCB6-4499959FF0F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5" creationId="{8952A791-834B-4A63-890E-6280CDDBBAFF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6" creationId="{E4504B70-6063-4051-911F-D235833CB21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7" creationId="{ED3ABDE2-FCA3-4047-AB19-4DC31BF4D70A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8" creationId="{BAF4CEEC-DA27-4C37-976C-4298FAB20175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49" creationId="{F514D4F5-F892-482A-88B6-179DAA7C2B6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0" creationId="{7CF60F73-68AE-4EDF-A308-7C80A4C9A264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1" creationId="{D90EBE97-6B4E-4033-8FFE-88442F08C19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2" creationId="{D7845537-93BC-4188-B49B-FD0ACC9BE4D6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3" creationId="{EAA8C89C-E36B-4C77-B6C5-25AB7ADF40E1}"/>
          </ac:spMkLst>
        </pc:spChg>
        <pc:spChg chg="mod">
          <ac:chgData name="Emmanuella Guenova" userId="902cb1e6aec68764" providerId="LiveId" clId="{829CE15C-3E59-47C4-A336-D0E0D298CA2C}" dt="2021-06-09T08:22:55.492" v="861"/>
          <ac:spMkLst>
            <pc:docMk/>
            <pc:sldMk cId="4088966534" sldId="333"/>
            <ac:spMk id="154" creationId="{273C2D36-1DE5-4437-A5E7-4B7E01F37723}"/>
          </ac:spMkLst>
        </pc:spChg>
        <pc:spChg chg="add mod">
          <ac:chgData name="Emmanuella Guenova" userId="902cb1e6aec68764" providerId="LiveId" clId="{829CE15C-3E59-47C4-A336-D0E0D298CA2C}" dt="2021-06-09T08:23:39.087" v="868" actId="1076"/>
          <ac:spMkLst>
            <pc:docMk/>
            <pc:sldMk cId="4088966534" sldId="333"/>
            <ac:spMk id="155" creationId="{0D58D59F-34A1-4F58-90CB-AE4509C38C4B}"/>
          </ac:spMkLst>
        </pc:spChg>
        <pc:spChg chg="add del mod">
          <ac:chgData name="Emmanuella Guenova" userId="902cb1e6aec68764" providerId="LiveId" clId="{829CE15C-3E59-47C4-A336-D0E0D298CA2C}" dt="2021-06-09T10:41:02.060" v="1433" actId="478"/>
          <ac:spMkLst>
            <pc:docMk/>
            <pc:sldMk cId="4088966534" sldId="333"/>
            <ac:spMk id="156" creationId="{FCAC1219-9365-46A8-985B-EF404C51721B}"/>
          </ac:spMkLst>
        </pc:spChg>
        <pc:grpChg chg="del">
          <ac:chgData name="Emmanuella Guenova" userId="902cb1e6aec68764" providerId="LiveId" clId="{829CE15C-3E59-47C4-A336-D0E0D298CA2C}" dt="2021-06-09T08:22:40.038" v="860" actId="478"/>
          <ac:grpSpMkLst>
            <pc:docMk/>
            <pc:sldMk cId="4088966534" sldId="333"/>
            <ac:grpSpMk id="2" creationId="{2D77DC02-75B8-4EF7-BCE0-2E4E6878DBF4}"/>
          </ac:grpSpMkLst>
        </pc:grpChg>
        <pc:grpChg chg="add mod">
          <ac:chgData name="Emmanuella Guenova" userId="902cb1e6aec68764" providerId="LiveId" clId="{829CE15C-3E59-47C4-A336-D0E0D298CA2C}" dt="2021-06-09T08:23:18.604" v="864" actId="1076"/>
          <ac:grpSpMkLst>
            <pc:docMk/>
            <pc:sldMk cId="4088966534" sldId="333"/>
            <ac:grpSpMk id="3" creationId="{7836E941-5AED-472E-8E31-D8C2B61E2A55}"/>
          </ac:grpSpMkLst>
        </pc:grpChg>
        <pc:grpChg chg="add mod">
          <ac:chgData name="Emmanuella Guenova" userId="902cb1e6aec68764" providerId="LiveId" clId="{829CE15C-3E59-47C4-A336-D0E0D298CA2C}" dt="2021-06-09T08:23:08.229" v="862" actId="164"/>
          <ac:grpSpMkLst>
            <pc:docMk/>
            <pc:sldMk cId="4088966534" sldId="333"/>
            <ac:grpSpMk id="20" creationId="{55BD6CAB-B9F4-4DD5-B8D0-225C253BD0F1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22" creationId="{FF2EE7CC-AAD4-45CE-BAC3-4DFE31AFB042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24" creationId="{84A97302-2DB4-404C-8E04-B558C591079E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46" creationId="{DEA61DA8-3D8D-4F03-AFFF-1987D4B126F4}"/>
          </ac:grpSpMkLst>
        </pc:grpChg>
        <pc:grpChg chg="mod">
          <ac:chgData name="Emmanuella Guenova" userId="902cb1e6aec68764" providerId="LiveId" clId="{829CE15C-3E59-47C4-A336-D0E0D298CA2C}" dt="2021-06-09T08:22:55.492" v="861"/>
          <ac:grpSpMkLst>
            <pc:docMk/>
            <pc:sldMk cId="4088966534" sldId="333"/>
            <ac:grpSpMk id="47" creationId="{DD854548-AC7C-48FD-873D-49988CCAB709}"/>
          </ac:grpSpMkLst>
        </pc:grp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25" creationId="{D9CE5886-FC31-46A7-A1E8-8AA918B0916C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26" creationId="{ECA637FC-365F-4AC5-9784-265B53C13950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29" creationId="{1B91911F-7D7E-4AED-8433-D2E058B83735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0" creationId="{21E50A13-1CF3-4E05-9E65-2FD9A4D521F7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4" creationId="{E1C22FB8-A154-4BA4-AE57-BCBAF044E2B0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5" creationId="{01EE5794-D53E-456D-A15C-36714FF597B2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7" creationId="{CB3139EB-9E20-4E8E-96A5-A18655261B98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8" creationId="{C46B4165-FF95-4012-BE99-4D8336003F1E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39" creationId="{188E2B3C-F4F3-47BF-BCBC-B0A28D3AF303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40" creationId="{FA5542EC-420E-4FD3-9699-3FD052EEEFA7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84" creationId="{21D78C02-AF34-48D8-8890-267625100FA0}"/>
          </ac:cxnSpMkLst>
        </pc:cxnChg>
        <pc:cxnChg chg="mod">
          <ac:chgData name="Emmanuella Guenova" userId="902cb1e6aec68764" providerId="LiveId" clId="{829CE15C-3E59-47C4-A336-D0E0D298CA2C}" dt="2021-06-09T08:22:55.492" v="861"/>
          <ac:cxnSpMkLst>
            <pc:docMk/>
            <pc:sldMk cId="4088966534" sldId="333"/>
            <ac:cxnSpMk id="85" creationId="{61E04A99-876B-4826-B1AB-2C36209975E6}"/>
          </ac:cxnSpMkLst>
        </pc:cxnChg>
      </pc:sldChg>
      <pc:sldChg chg="addSp delSp modSp add mod ord">
        <pc:chgData name="Emmanuella Guenova" userId="902cb1e6aec68764" providerId="LiveId" clId="{829CE15C-3E59-47C4-A336-D0E0D298CA2C}" dt="2021-06-09T10:18:52.066" v="1005" actId="20577"/>
        <pc:sldMkLst>
          <pc:docMk/>
          <pc:sldMk cId="543482448" sldId="334"/>
        </pc:sldMkLst>
        <pc:spChg chg="mod">
          <ac:chgData name="Emmanuella Guenova" userId="902cb1e6aec68764" providerId="LiveId" clId="{829CE15C-3E59-47C4-A336-D0E0D298CA2C}" dt="2021-06-09T10:18:52.066" v="1005" actId="20577"/>
          <ac:spMkLst>
            <pc:docMk/>
            <pc:sldMk cId="543482448" sldId="334"/>
            <ac:spMk id="5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27:51.451" v="905" actId="113"/>
          <ac:spMkLst>
            <pc:docMk/>
            <pc:sldMk cId="543482448" sldId="334"/>
            <ac:spMk id="8" creationId="{00000000-0000-0000-0000-000000000000}"/>
          </ac:spMkLst>
        </pc:spChg>
        <pc:spChg chg="mod">
          <ac:chgData name="Emmanuella Guenova" userId="902cb1e6aec68764" providerId="LiveId" clId="{829CE15C-3E59-47C4-A336-D0E0D298CA2C}" dt="2021-06-09T08:28:15.728" v="909" actId="122"/>
          <ac:spMkLst>
            <pc:docMk/>
            <pc:sldMk cId="543482448" sldId="334"/>
            <ac:spMk id="21" creationId="{53B42C70-00C3-4842-BE5A-9CE1460D31ED}"/>
          </ac:spMkLst>
        </pc:spChg>
        <pc:spChg chg="mod">
          <ac:chgData name="Emmanuella Guenova" userId="902cb1e6aec68764" providerId="LiveId" clId="{829CE15C-3E59-47C4-A336-D0E0D298CA2C}" dt="2021-06-09T08:28:32.056" v="910"/>
          <ac:spMkLst>
            <pc:docMk/>
            <pc:sldMk cId="543482448" sldId="334"/>
            <ac:spMk id="157" creationId="{C332BE3C-1824-41CB-826F-FF5D1CA37270}"/>
          </ac:spMkLst>
        </pc:spChg>
        <pc:spChg chg="mod">
          <ac:chgData name="Emmanuella Guenova" userId="902cb1e6aec68764" providerId="LiveId" clId="{829CE15C-3E59-47C4-A336-D0E0D298CA2C}" dt="2021-06-09T08:28:32.056" v="910"/>
          <ac:spMkLst>
            <pc:docMk/>
            <pc:sldMk cId="543482448" sldId="334"/>
            <ac:spMk id="158" creationId="{0C6D88F2-56CF-4721-BDEF-1BF6652E26DC}"/>
          </ac:spMkLst>
        </pc:spChg>
        <pc:spChg chg="add mod">
          <ac:chgData name="Emmanuella Guenova" userId="902cb1e6aec68764" providerId="LiveId" clId="{829CE15C-3E59-47C4-A336-D0E0D298CA2C}" dt="2021-06-09T08:29:21.145" v="919" actId="207"/>
          <ac:spMkLst>
            <pc:docMk/>
            <pc:sldMk cId="543482448" sldId="334"/>
            <ac:spMk id="159" creationId="{200C476B-BF81-4AB0-AE33-BE22BD0037B9}"/>
          </ac:spMkLst>
        </pc:spChg>
        <pc:spChg chg="add mod">
          <ac:chgData name="Emmanuella Guenova" userId="902cb1e6aec68764" providerId="LiveId" clId="{829CE15C-3E59-47C4-A336-D0E0D298CA2C}" dt="2021-06-09T10:17:49.004" v="1003" actId="14100"/>
          <ac:spMkLst>
            <pc:docMk/>
            <pc:sldMk cId="543482448" sldId="334"/>
            <ac:spMk id="160" creationId="{1485B164-1841-44D9-95E6-39750A60994B}"/>
          </ac:spMkLst>
        </pc:spChg>
        <pc:spChg chg="add mod">
          <ac:chgData name="Emmanuella Guenova" userId="902cb1e6aec68764" providerId="LiveId" clId="{829CE15C-3E59-47C4-A336-D0E0D298CA2C}" dt="2021-06-09T10:17:36.090" v="1000" actId="207"/>
          <ac:spMkLst>
            <pc:docMk/>
            <pc:sldMk cId="543482448" sldId="334"/>
            <ac:spMk id="161" creationId="{257801DD-D418-42C4-BDC3-C666FDDAEE77}"/>
          </ac:spMkLst>
        </pc:spChg>
        <pc:spChg chg="add mod">
          <ac:chgData name="Emmanuella Guenova" userId="902cb1e6aec68764" providerId="LiveId" clId="{829CE15C-3E59-47C4-A336-D0E0D298CA2C}" dt="2021-06-09T10:17:40.815" v="1001" actId="207"/>
          <ac:spMkLst>
            <pc:docMk/>
            <pc:sldMk cId="543482448" sldId="334"/>
            <ac:spMk id="162" creationId="{89EF7889-553C-4FAC-9057-9AA26CB27B02}"/>
          </ac:spMkLst>
        </pc:spChg>
        <pc:spChg chg="add mod">
          <ac:chgData name="Emmanuella Guenova" userId="902cb1e6aec68764" providerId="LiveId" clId="{829CE15C-3E59-47C4-A336-D0E0D298CA2C}" dt="2021-06-09T10:17:44.348" v="1002" actId="207"/>
          <ac:spMkLst>
            <pc:docMk/>
            <pc:sldMk cId="543482448" sldId="334"/>
            <ac:spMk id="163" creationId="{C9900F02-D16D-4023-94D1-5949FD55B4EF}"/>
          </ac:spMkLst>
        </pc:spChg>
        <pc:spChg chg="add mod">
          <ac:chgData name="Emmanuella Guenova" userId="902cb1e6aec68764" providerId="LiveId" clId="{829CE15C-3E59-47C4-A336-D0E0D298CA2C}" dt="2021-06-09T10:17:33.243" v="999" actId="207"/>
          <ac:spMkLst>
            <pc:docMk/>
            <pc:sldMk cId="543482448" sldId="334"/>
            <ac:spMk id="164" creationId="{5FD989CC-BEEB-4AA9-853D-DBA070EC8F88}"/>
          </ac:spMkLst>
        </pc:spChg>
        <pc:spChg chg="add mod">
          <ac:chgData name="Emmanuella Guenova" userId="902cb1e6aec68764" providerId="LiveId" clId="{829CE15C-3E59-47C4-A336-D0E0D298CA2C}" dt="2021-06-09T10:16:23.730" v="988" actId="207"/>
          <ac:spMkLst>
            <pc:docMk/>
            <pc:sldMk cId="543482448" sldId="334"/>
            <ac:spMk id="165" creationId="{DA6A2359-BCBE-4616-90A2-0853671E274B}"/>
          </ac:spMkLst>
        </pc:spChg>
        <pc:spChg chg="add mod">
          <ac:chgData name="Emmanuella Guenova" userId="902cb1e6aec68764" providerId="LiveId" clId="{829CE15C-3E59-47C4-A336-D0E0D298CA2C}" dt="2021-06-09T10:16:23.730" v="988" actId="207"/>
          <ac:spMkLst>
            <pc:docMk/>
            <pc:sldMk cId="543482448" sldId="334"/>
            <ac:spMk id="166" creationId="{6F4FBCF8-A138-4C66-8BB3-B759FC782E77}"/>
          </ac:spMkLst>
        </pc:spChg>
        <pc:spChg chg="add mod">
          <ac:chgData name="Emmanuella Guenova" userId="902cb1e6aec68764" providerId="LiveId" clId="{829CE15C-3E59-47C4-A336-D0E0D298CA2C}" dt="2021-06-09T10:16:23.730" v="988" actId="207"/>
          <ac:spMkLst>
            <pc:docMk/>
            <pc:sldMk cId="543482448" sldId="334"/>
            <ac:spMk id="167" creationId="{A0874CA4-BF82-4941-8D51-83415D2E73B8}"/>
          </ac:spMkLst>
        </pc:spChg>
        <pc:spChg chg="add mod">
          <ac:chgData name="Emmanuella Guenova" userId="902cb1e6aec68764" providerId="LiveId" clId="{829CE15C-3E59-47C4-A336-D0E0D298CA2C}" dt="2021-06-09T08:29:09.131" v="918" actId="113"/>
          <ac:spMkLst>
            <pc:docMk/>
            <pc:sldMk cId="543482448" sldId="334"/>
            <ac:spMk id="170" creationId="{0036926D-4F8F-4368-B461-250C47B9E55A}"/>
          </ac:spMkLst>
        </pc:spChg>
        <pc:grpChg chg="add mod">
          <ac:chgData name="Emmanuella Guenova" userId="902cb1e6aec68764" providerId="LiveId" clId="{829CE15C-3E59-47C4-A336-D0E0D298CA2C}" dt="2021-06-09T08:29:00.227" v="916" actId="1076"/>
          <ac:grpSpMkLst>
            <pc:docMk/>
            <pc:sldMk cId="543482448" sldId="334"/>
            <ac:grpSpMk id="2" creationId="{1CAB2044-0D08-4260-A5E3-166150A7C7BA}"/>
          </ac:grpSpMkLst>
        </pc:grpChg>
        <pc:grpChg chg="del">
          <ac:chgData name="Emmanuella Guenova" userId="902cb1e6aec68764" providerId="LiveId" clId="{829CE15C-3E59-47C4-A336-D0E0D298CA2C}" dt="2021-06-09T08:27:15.565" v="902" actId="478"/>
          <ac:grpSpMkLst>
            <pc:docMk/>
            <pc:sldMk cId="543482448" sldId="334"/>
            <ac:grpSpMk id="3" creationId="{7836E941-5AED-472E-8E31-D8C2B61E2A55}"/>
          </ac:grpSpMkLst>
        </pc:grpChg>
        <pc:grpChg chg="add mod">
          <ac:chgData name="Emmanuella Guenova" userId="902cb1e6aec68764" providerId="LiveId" clId="{829CE15C-3E59-47C4-A336-D0E0D298CA2C}" dt="2021-06-09T08:28:45.435" v="912" actId="164"/>
          <ac:grpSpMkLst>
            <pc:docMk/>
            <pc:sldMk cId="543482448" sldId="334"/>
            <ac:grpSpMk id="156" creationId="{20F9DA75-05E1-4AA1-9DE8-55B6D1B4B139}"/>
          </ac:grpSpMkLst>
        </pc:grp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25" creationId="{D9CE5886-FC31-46A7-A1E8-8AA918B0916C}"/>
          </ac:cxnSpMkLst>
        </pc:cxn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26" creationId="{ECA637FC-365F-4AC5-9784-265B53C13950}"/>
          </ac:cxnSpMkLst>
        </pc:cxn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37" creationId="{CB3139EB-9E20-4E8E-96A5-A18655261B98}"/>
          </ac:cxnSpMkLst>
        </pc:cxnChg>
        <pc:cxnChg chg="mod">
          <ac:chgData name="Emmanuella Guenova" userId="902cb1e6aec68764" providerId="LiveId" clId="{829CE15C-3E59-47C4-A336-D0E0D298CA2C}" dt="2021-06-09T08:27:15.565" v="902" actId="478"/>
          <ac:cxnSpMkLst>
            <pc:docMk/>
            <pc:sldMk cId="543482448" sldId="334"/>
            <ac:cxnSpMk id="38" creationId="{C46B4165-FF95-4012-BE99-4D8336003F1E}"/>
          </ac:cxnSpMkLst>
        </pc:cxnChg>
        <pc:cxnChg chg="add mod">
          <ac:chgData name="Emmanuella Guenova" userId="902cb1e6aec68764" providerId="LiveId" clId="{829CE15C-3E59-47C4-A336-D0E0D298CA2C}" dt="2021-06-09T10:15:46.485" v="987" actId="1037"/>
          <ac:cxnSpMkLst>
            <pc:docMk/>
            <pc:sldMk cId="543482448" sldId="334"/>
            <ac:cxnSpMk id="168" creationId="{02A7E13C-F6BE-40ED-B018-4949376AC65F}"/>
          </ac:cxnSpMkLst>
        </pc:cxnChg>
        <pc:cxnChg chg="add mod">
          <ac:chgData name="Emmanuella Guenova" userId="902cb1e6aec68764" providerId="LiveId" clId="{829CE15C-3E59-47C4-A336-D0E0D298CA2C}" dt="2021-06-09T08:28:45.435" v="912" actId="164"/>
          <ac:cxnSpMkLst>
            <pc:docMk/>
            <pc:sldMk cId="543482448" sldId="334"/>
            <ac:cxnSpMk id="169" creationId="{671AFBE0-4D4D-45AD-B6B4-6393170C5C95}"/>
          </ac:cxnSpMkLst>
        </pc:cxnChg>
      </pc:sldChg>
      <pc:sldChg chg="addSp delSp modSp add del mod">
        <pc:chgData name="Emmanuella Guenova" userId="902cb1e6aec68764" providerId="LiveId" clId="{829CE15C-3E59-47C4-A336-D0E0D298CA2C}" dt="2021-06-09T11:26:14.737" v="1772" actId="2696"/>
        <pc:sldMkLst>
          <pc:docMk/>
          <pc:sldMk cId="357448792" sldId="335"/>
        </pc:sldMkLst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" creationId="{DA53B024-6BA7-431E-A6ED-F02DB7226E70}"/>
          </ac:spMkLst>
        </pc:spChg>
        <pc:spChg chg="mod">
          <ac:chgData name="Emmanuella Guenova" userId="902cb1e6aec68764" providerId="LiveId" clId="{829CE15C-3E59-47C4-A336-D0E0D298CA2C}" dt="2021-06-09T10:57:48.899" v="1552" actId="20577"/>
          <ac:spMkLst>
            <pc:docMk/>
            <pc:sldMk cId="357448792" sldId="335"/>
            <ac:spMk id="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1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1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1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2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7:36.836" v="1528" actId="478"/>
          <ac:spMkLst>
            <pc:docMk/>
            <pc:sldMk cId="357448792" sldId="335"/>
            <ac:spMk id="3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0:59:44.305" v="1579" actId="478"/>
          <ac:spMkLst>
            <pc:docMk/>
            <pc:sldMk cId="357448792" sldId="335"/>
            <ac:spMk id="33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0:59:36.880" v="1578" actId="20577"/>
          <ac:spMkLst>
            <pc:docMk/>
            <pc:sldMk cId="357448792" sldId="335"/>
            <ac:spMk id="35" creationId="{5A8A339B-970A-4CF1-BD0A-D11ED31918EC}"/>
          </ac:spMkLst>
        </pc:spChg>
        <pc:spChg chg="add del mod">
          <ac:chgData name="Emmanuella Guenova" userId="902cb1e6aec68764" providerId="LiveId" clId="{829CE15C-3E59-47C4-A336-D0E0D298CA2C}" dt="2021-06-09T11:01:15.175" v="1609" actId="478"/>
          <ac:spMkLst>
            <pc:docMk/>
            <pc:sldMk cId="357448792" sldId="335"/>
            <ac:spMk id="36" creationId="{277A4415-75F6-4538-920A-6434D5CEC459}"/>
          </ac:spMkLst>
        </pc:spChg>
        <pc:spChg chg="add mod">
          <ac:chgData name="Emmanuella Guenova" userId="902cb1e6aec68764" providerId="LiveId" clId="{829CE15C-3E59-47C4-A336-D0E0D298CA2C}" dt="2021-06-09T11:01:49.594" v="1630" actId="1036"/>
          <ac:spMkLst>
            <pc:docMk/>
            <pc:sldMk cId="357448792" sldId="335"/>
            <ac:spMk id="37" creationId="{70D1D025-899C-4969-BF36-00ACF59F6068}"/>
          </ac:spMkLst>
        </pc:spChg>
        <pc:grpChg chg="del">
          <ac:chgData name="Emmanuella Guenova" userId="902cb1e6aec68764" providerId="LiveId" clId="{829CE15C-3E59-47C4-A336-D0E0D298CA2C}" dt="2021-06-09T10:57:36.836" v="1528" actId="478"/>
          <ac:grpSpMkLst>
            <pc:docMk/>
            <pc:sldMk cId="357448792" sldId="335"/>
            <ac:grpSpMk id="11" creationId="{00000000-0000-0000-0000-000000000000}"/>
          </ac:grpSpMkLst>
        </pc:grpChg>
        <pc:picChg chg="del">
          <ac:chgData name="Emmanuella Guenova" userId="902cb1e6aec68764" providerId="LiveId" clId="{829CE15C-3E59-47C4-A336-D0E0D298CA2C}" dt="2021-06-09T10:57:36.836" v="1528" actId="478"/>
          <ac:picMkLst>
            <pc:docMk/>
            <pc:sldMk cId="357448792" sldId="335"/>
            <ac:picMk id="34" creationId="{284161FF-64D1-4BC0-944D-AD29E555728F}"/>
          </ac:picMkLst>
        </pc:picChg>
        <pc:cxnChg chg="del">
          <ac:chgData name="Emmanuella Guenova" userId="902cb1e6aec68764" providerId="LiveId" clId="{829CE15C-3E59-47C4-A336-D0E0D298CA2C}" dt="2021-06-09T10:57:36.836" v="1528" actId="478"/>
          <ac:cxnSpMkLst>
            <pc:docMk/>
            <pc:sldMk cId="357448792" sldId="335"/>
            <ac:cxnSpMk id="25" creationId="{00000000-0000-0000-0000-000000000000}"/>
          </ac:cxnSpMkLst>
        </pc:cxnChg>
        <pc:cxnChg chg="del">
          <ac:chgData name="Emmanuella Guenova" userId="902cb1e6aec68764" providerId="LiveId" clId="{829CE15C-3E59-47C4-A336-D0E0D298CA2C}" dt="2021-06-09T10:57:36.836" v="1528" actId="478"/>
          <ac:cxnSpMkLst>
            <pc:docMk/>
            <pc:sldMk cId="357448792" sldId="335"/>
            <ac:cxnSpMk id="27" creationId="{00000000-0000-0000-0000-000000000000}"/>
          </ac:cxnSpMkLst>
        </pc:cxnChg>
        <pc:cxnChg chg="del">
          <ac:chgData name="Emmanuella Guenova" userId="902cb1e6aec68764" providerId="LiveId" clId="{829CE15C-3E59-47C4-A336-D0E0D298CA2C}" dt="2021-06-09T10:57:36.836" v="1528" actId="478"/>
          <ac:cxnSpMkLst>
            <pc:docMk/>
            <pc:sldMk cId="357448792" sldId="335"/>
            <ac:cxnSpMk id="28" creationId="{00000000-0000-0000-0000-000000000000}"/>
          </ac:cxnSpMkLst>
        </pc:cxnChg>
      </pc:sldChg>
      <pc:sldChg chg="addSp modSp add mod ord modAnim">
        <pc:chgData name="Emmanuella Guenova" userId="902cb1e6aec68764" providerId="LiveId" clId="{829CE15C-3E59-47C4-A336-D0E0D298CA2C}" dt="2021-06-09T11:27:30.552" v="1776"/>
        <pc:sldMkLst>
          <pc:docMk/>
          <pc:sldMk cId="3053855270" sldId="336"/>
        </pc:sldMkLst>
        <pc:spChg chg="mod">
          <ac:chgData name="Emmanuella Guenova" userId="902cb1e6aec68764" providerId="LiveId" clId="{829CE15C-3E59-47C4-A336-D0E0D298CA2C}" dt="2021-06-09T11:24:02.812" v="1762" actId="1076"/>
          <ac:spMkLst>
            <pc:docMk/>
            <pc:sldMk cId="3053855270" sldId="336"/>
            <ac:spMk id="9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1:20:35.031" v="1736" actId="207"/>
          <ac:spMkLst>
            <pc:docMk/>
            <pc:sldMk cId="3053855270" sldId="336"/>
            <ac:spMk id="11" creationId="{ED8AAED5-19A1-498B-8129-B51986EA4360}"/>
          </ac:spMkLst>
        </pc:spChg>
        <pc:spChg chg="add mod">
          <ac:chgData name="Emmanuella Guenova" userId="902cb1e6aec68764" providerId="LiveId" clId="{829CE15C-3E59-47C4-A336-D0E0D298CA2C}" dt="2021-06-09T11:27:28.296" v="1775" actId="164"/>
          <ac:spMkLst>
            <pc:docMk/>
            <pc:sldMk cId="3053855270" sldId="336"/>
            <ac:spMk id="12" creationId="{C1851827-903D-4968-BBC1-1E8707EBE2ED}"/>
          </ac:spMkLst>
        </pc:spChg>
        <pc:spChg chg="mod">
          <ac:chgData name="Emmanuella Guenova" userId="902cb1e6aec68764" providerId="LiveId" clId="{829CE15C-3E59-47C4-A336-D0E0D298CA2C}" dt="2021-06-09T11:06:45.268" v="1730" actId="20578"/>
          <ac:spMkLst>
            <pc:docMk/>
            <pc:sldMk cId="3053855270" sldId="336"/>
            <ac:spMk id="35" creationId="{5A8A339B-970A-4CF1-BD0A-D11ED31918EC}"/>
          </ac:spMkLst>
        </pc:spChg>
        <pc:grpChg chg="add mod">
          <ac:chgData name="Emmanuella Guenova" userId="902cb1e6aec68764" providerId="LiveId" clId="{829CE15C-3E59-47C4-A336-D0E0D298CA2C}" dt="2021-06-09T11:27:28.296" v="1775" actId="164"/>
          <ac:grpSpMkLst>
            <pc:docMk/>
            <pc:sldMk cId="3053855270" sldId="336"/>
            <ac:grpSpMk id="3" creationId="{243966D6-E41D-4861-93A0-42D102F2CCE3}"/>
          </ac:grpSpMkLst>
        </pc:grpChg>
        <pc:picChg chg="add mod">
          <ac:chgData name="Emmanuella Guenova" userId="902cb1e6aec68764" providerId="LiveId" clId="{829CE15C-3E59-47C4-A336-D0E0D298CA2C}" dt="2021-06-09T11:27:28.296" v="1775" actId="164"/>
          <ac:picMkLst>
            <pc:docMk/>
            <pc:sldMk cId="3053855270" sldId="336"/>
            <ac:picMk id="7" creationId="{F779AA2A-7BED-46EB-9197-D60198BFBFB5}"/>
          </ac:picMkLst>
        </pc:picChg>
        <pc:picChg chg="add mod">
          <ac:chgData name="Emmanuella Guenova" userId="902cb1e6aec68764" providerId="LiveId" clId="{829CE15C-3E59-47C4-A336-D0E0D298CA2C}" dt="2021-06-09T11:27:28.296" v="1775" actId="164"/>
          <ac:picMkLst>
            <pc:docMk/>
            <pc:sldMk cId="3053855270" sldId="336"/>
            <ac:picMk id="8" creationId="{2017D43F-EA71-43BB-9BD6-94EF6465D623}"/>
          </ac:picMkLst>
        </pc:picChg>
      </pc:sldChg>
      <pc:sldChg chg="addSp delSp modSp add mod modAnim">
        <pc:chgData name="Emmanuella Guenova" userId="902cb1e6aec68764" providerId="LiveId" clId="{829CE15C-3E59-47C4-A336-D0E0D298CA2C}" dt="2021-06-10T06:11:50.904" v="2589" actId="20577"/>
        <pc:sldMkLst>
          <pc:docMk/>
          <pc:sldMk cId="2000594522" sldId="337"/>
        </pc:sldMkLst>
        <pc:spChg chg="mod">
          <ac:chgData name="Emmanuella Guenova" userId="902cb1e6aec68764" providerId="LiveId" clId="{829CE15C-3E59-47C4-A336-D0E0D298CA2C}" dt="2021-06-10T06:11:50.904" v="2589" actId="20577"/>
          <ac:spMkLst>
            <pc:docMk/>
            <pc:sldMk cId="2000594522" sldId="337"/>
            <ac:spMk id="11" creationId="{ED8AAED5-19A1-498B-8129-B51986EA4360}"/>
          </ac:spMkLst>
        </pc:spChg>
        <pc:spChg chg="mod">
          <ac:chgData name="Emmanuella Guenova" userId="902cb1e6aec68764" providerId="LiveId" clId="{829CE15C-3E59-47C4-A336-D0E0D298CA2C}" dt="2021-06-09T11:28:21.280" v="1781" actId="20577"/>
          <ac:spMkLst>
            <pc:docMk/>
            <pc:sldMk cId="2000594522" sldId="337"/>
            <ac:spMk id="12" creationId="{C1851827-903D-4968-BBC1-1E8707EBE2ED}"/>
          </ac:spMkLst>
        </pc:spChg>
        <pc:picChg chg="del">
          <ac:chgData name="Emmanuella Guenova" userId="902cb1e6aec68764" providerId="LiveId" clId="{829CE15C-3E59-47C4-A336-D0E0D298CA2C}" dt="2021-06-09T11:28:24.570" v="1782" actId="478"/>
          <ac:picMkLst>
            <pc:docMk/>
            <pc:sldMk cId="2000594522" sldId="337"/>
            <ac:picMk id="7" creationId="{F779AA2A-7BED-46EB-9197-D60198BFBFB5}"/>
          </ac:picMkLst>
        </pc:picChg>
        <pc:picChg chg="del">
          <ac:chgData name="Emmanuella Guenova" userId="902cb1e6aec68764" providerId="LiveId" clId="{829CE15C-3E59-47C4-A336-D0E0D298CA2C}" dt="2021-06-09T11:28:24.570" v="1782" actId="478"/>
          <ac:picMkLst>
            <pc:docMk/>
            <pc:sldMk cId="2000594522" sldId="337"/>
            <ac:picMk id="8" creationId="{2017D43F-EA71-43BB-9BD6-94EF6465D623}"/>
          </ac:picMkLst>
        </pc:picChg>
        <pc:picChg chg="add mod">
          <ac:chgData name="Emmanuella Guenova" userId="902cb1e6aec68764" providerId="LiveId" clId="{829CE15C-3E59-47C4-A336-D0E0D298CA2C}" dt="2021-06-09T11:31:17.692" v="1787" actId="1076"/>
          <ac:picMkLst>
            <pc:docMk/>
            <pc:sldMk cId="2000594522" sldId="337"/>
            <ac:picMk id="13" creationId="{1F02E622-B627-4053-B513-A25429571272}"/>
          </ac:picMkLst>
        </pc:picChg>
      </pc:sldChg>
      <pc:sldChg chg="addSp delSp modSp add mod">
        <pc:chgData name="Emmanuella Guenova" userId="902cb1e6aec68764" providerId="LiveId" clId="{829CE15C-3E59-47C4-A336-D0E0D298CA2C}" dt="2021-06-09T11:54:46.566" v="2298" actId="1035"/>
        <pc:sldMkLst>
          <pc:docMk/>
          <pc:sldMk cId="1994050193" sldId="338"/>
        </pc:sldMkLst>
        <pc:spChg chg="mod">
          <ac:chgData name="Emmanuella Guenova" userId="902cb1e6aec68764" providerId="LiveId" clId="{829CE15C-3E59-47C4-A336-D0E0D298CA2C}" dt="2021-06-09T11:48:16.508" v="2137" actId="20577"/>
          <ac:spMkLst>
            <pc:docMk/>
            <pc:sldMk cId="1994050193" sldId="338"/>
            <ac:spMk id="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3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4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5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69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0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1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2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3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4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5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78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15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1:42:01.057" v="1901" actId="478"/>
          <ac:spMkLst>
            <pc:docMk/>
            <pc:sldMk cId="1994050193" sldId="338"/>
            <ac:spMk id="274" creationId="{6DD2196E-8A8B-4268-8CB9-7D4EDACE318C}"/>
          </ac:spMkLst>
        </pc:spChg>
        <pc:spChg chg="del">
          <ac:chgData name="Emmanuella Guenova" userId="902cb1e6aec68764" providerId="LiveId" clId="{829CE15C-3E59-47C4-A336-D0E0D298CA2C}" dt="2021-06-09T11:45:30.887" v="1980" actId="478"/>
          <ac:spMkLst>
            <pc:docMk/>
            <pc:sldMk cId="1994050193" sldId="338"/>
            <ac:spMk id="275" creationId="{A5BA91B8-FC36-4D98-92F8-32E6106F7B05}"/>
          </ac:spMkLst>
        </pc:spChg>
        <pc:spChg chg="del">
          <ac:chgData name="Emmanuella Guenova" userId="902cb1e6aec68764" providerId="LiveId" clId="{829CE15C-3E59-47C4-A336-D0E0D298CA2C}" dt="2021-06-09T11:45:57.406" v="1986" actId="478"/>
          <ac:spMkLst>
            <pc:docMk/>
            <pc:sldMk cId="1994050193" sldId="338"/>
            <ac:spMk id="276" creationId="{9B996A88-CE1B-4456-8AF3-7ECE6D96BD86}"/>
          </ac:spMkLst>
        </pc:spChg>
        <pc:spChg chg="mod">
          <ac:chgData name="Emmanuella Guenova" userId="902cb1e6aec68764" providerId="LiveId" clId="{829CE15C-3E59-47C4-A336-D0E0D298CA2C}" dt="2021-06-09T11:45:03.031" v="1970" actId="1076"/>
          <ac:spMkLst>
            <pc:docMk/>
            <pc:sldMk cId="1994050193" sldId="338"/>
            <ac:spMk id="278" creationId="{00000000-0000-0000-0000-000000000000}"/>
          </ac:spMkLst>
        </pc:spChg>
        <pc:spChg chg="add mod">
          <ac:chgData name="Emmanuella Guenova" userId="902cb1e6aec68764" providerId="LiveId" clId="{829CE15C-3E59-47C4-A336-D0E0D298CA2C}" dt="2021-06-09T11:52:28.900" v="2231" actId="14100"/>
          <ac:spMkLst>
            <pc:docMk/>
            <pc:sldMk cId="1994050193" sldId="338"/>
            <ac:spMk id="279" creationId="{F56BCE14-5E5E-41D5-977A-8A203C95CF45}"/>
          </ac:spMkLst>
        </pc:spChg>
        <pc:spChg chg="add del">
          <ac:chgData name="Emmanuella Guenova" userId="902cb1e6aec68764" providerId="LiveId" clId="{829CE15C-3E59-47C4-A336-D0E0D298CA2C}" dt="2021-06-09T11:42:09.154" v="1903" actId="478"/>
          <ac:spMkLst>
            <pc:docMk/>
            <pc:sldMk cId="1994050193" sldId="338"/>
            <ac:spMk id="326" creationId="{FDA8AB66-AA89-4A96-A5F7-30663FD484E0}"/>
          </ac:spMkLst>
        </pc:spChg>
        <pc:spChg chg="add del mod">
          <ac:chgData name="Emmanuella Guenova" userId="902cb1e6aec68764" providerId="LiveId" clId="{829CE15C-3E59-47C4-A336-D0E0D298CA2C}" dt="2021-06-09T11:52:42.592" v="2233" actId="1076"/>
          <ac:spMkLst>
            <pc:docMk/>
            <pc:sldMk cId="1994050193" sldId="338"/>
            <ac:spMk id="328" creationId="{D10381E0-26FC-40F5-B207-543AA08C4917}"/>
          </ac:spMkLst>
        </pc:spChg>
        <pc:spChg chg="add mod">
          <ac:chgData name="Emmanuella Guenova" userId="902cb1e6aec68764" providerId="LiveId" clId="{829CE15C-3E59-47C4-A336-D0E0D298CA2C}" dt="2021-06-09T11:52:52.885" v="2235" actId="1076"/>
          <ac:spMkLst>
            <pc:docMk/>
            <pc:sldMk cId="1994050193" sldId="338"/>
            <ac:spMk id="331" creationId="{C951E673-DC46-4E52-97AA-360500B76891}"/>
          </ac:spMkLst>
        </pc:spChg>
        <pc:spChg chg="add mod">
          <ac:chgData name="Emmanuella Guenova" userId="902cb1e6aec68764" providerId="LiveId" clId="{829CE15C-3E59-47C4-A336-D0E0D298CA2C}" dt="2021-06-09T11:52:26.044" v="2230" actId="14100"/>
          <ac:spMkLst>
            <pc:docMk/>
            <pc:sldMk cId="1994050193" sldId="338"/>
            <ac:spMk id="334" creationId="{1BC724C5-FCCC-460F-8E29-66DF9A6D1C51}"/>
          </ac:spMkLst>
        </pc:spChg>
        <pc:spChg chg="add mod">
          <ac:chgData name="Emmanuella Guenova" userId="902cb1e6aec68764" providerId="LiveId" clId="{829CE15C-3E59-47C4-A336-D0E0D298CA2C}" dt="2021-06-09T11:53:22.171" v="2241" actId="14100"/>
          <ac:spMkLst>
            <pc:docMk/>
            <pc:sldMk cId="1994050193" sldId="338"/>
            <ac:spMk id="335" creationId="{D2050B11-5767-4C64-97A2-75482D3A777D}"/>
          </ac:spMkLst>
        </pc:spChg>
        <pc:spChg chg="add mod">
          <ac:chgData name="Emmanuella Guenova" userId="902cb1e6aec68764" providerId="LiveId" clId="{829CE15C-3E59-47C4-A336-D0E0D298CA2C}" dt="2021-06-09T11:54:46.566" v="2298" actId="1035"/>
          <ac:spMkLst>
            <pc:docMk/>
            <pc:sldMk cId="1994050193" sldId="338"/>
            <ac:spMk id="336" creationId="{8B70C8E1-037D-45F6-A201-F21CB45CE615}"/>
          </ac:spMkLst>
        </pc:spChg>
        <pc:grpChg chg="del">
          <ac:chgData name="Emmanuella Guenova" userId="902cb1e6aec68764" providerId="LiveId" clId="{829CE15C-3E59-47C4-A336-D0E0D298CA2C}" dt="2021-06-09T11:42:01.057" v="1901" actId="478"/>
          <ac:grpSpMkLst>
            <pc:docMk/>
            <pc:sldMk cId="1994050193" sldId="338"/>
            <ac:grpSpMk id="8" creationId="{00000000-0000-0000-0000-000000000000}"/>
          </ac:grpSpMkLst>
        </pc:grpChg>
        <pc:grpChg chg="del">
          <ac:chgData name="Emmanuella Guenova" userId="902cb1e6aec68764" providerId="LiveId" clId="{829CE15C-3E59-47C4-A336-D0E0D298CA2C}" dt="2021-06-09T11:42:01.057" v="1901" actId="478"/>
          <ac:grpSpMkLst>
            <pc:docMk/>
            <pc:sldMk cId="1994050193" sldId="338"/>
            <ac:grpSpMk id="79" creationId="{00000000-0000-0000-0000-000000000000}"/>
          </ac:grpSpMkLst>
        </pc:grpChg>
        <pc:grpChg chg="del">
          <ac:chgData name="Emmanuella Guenova" userId="902cb1e6aec68764" providerId="LiveId" clId="{829CE15C-3E59-47C4-A336-D0E0D298CA2C}" dt="2021-06-09T11:42:01.057" v="1901" actId="478"/>
          <ac:grpSpMkLst>
            <pc:docMk/>
            <pc:sldMk cId="1994050193" sldId="338"/>
            <ac:grpSpMk id="157" creationId="{00000000-0000-0000-0000-000000000000}"/>
          </ac:grpSpMkLst>
        </pc:grpChg>
        <pc:grpChg chg="del mod">
          <ac:chgData name="Emmanuella Guenova" userId="902cb1e6aec68764" providerId="LiveId" clId="{829CE15C-3E59-47C4-A336-D0E0D298CA2C}" dt="2021-06-09T11:51:33.137" v="2222" actId="478"/>
          <ac:grpSpMkLst>
            <pc:docMk/>
            <pc:sldMk cId="1994050193" sldId="338"/>
            <ac:grpSpMk id="340" creationId="{00000000-0000-0000-0000-000000000000}"/>
          </ac:grpSpMkLst>
        </pc:grpChg>
        <pc:graphicFrameChg chg="del">
          <ac:chgData name="Emmanuella Guenova" userId="902cb1e6aec68764" providerId="LiveId" clId="{829CE15C-3E59-47C4-A336-D0E0D298CA2C}" dt="2021-06-09T11:42:01.057" v="1901" actId="478"/>
          <ac:graphicFrameMkLst>
            <pc:docMk/>
            <pc:sldMk cId="1994050193" sldId="338"/>
            <ac:graphicFrameMk id="7" creationId="{2483CC39-B28E-4313-9FC6-BF217DE533F9}"/>
          </ac:graphicFrameMkLst>
        </pc:graphicFrameChg>
        <pc:graphicFrameChg chg="del">
          <ac:chgData name="Emmanuella Guenova" userId="902cb1e6aec68764" providerId="LiveId" clId="{829CE15C-3E59-47C4-A336-D0E0D298CA2C}" dt="2021-06-09T11:45:50.974" v="1984" actId="478"/>
          <ac:graphicFrameMkLst>
            <pc:docMk/>
            <pc:sldMk cId="1994050193" sldId="338"/>
            <ac:graphicFrameMk id="277" creationId="{9C39D41A-B0AB-4221-92C7-374A98850CAC}"/>
          </ac:graphicFrameMkLst>
        </pc:graphicFrameChg>
        <pc:graphicFrameChg chg="add mod">
          <ac:chgData name="Emmanuella Guenova" userId="902cb1e6aec68764" providerId="LiveId" clId="{829CE15C-3E59-47C4-A336-D0E0D298CA2C}" dt="2021-06-09T11:52:45.975" v="2234" actId="14100"/>
          <ac:graphicFrameMkLst>
            <pc:docMk/>
            <pc:sldMk cId="1994050193" sldId="338"/>
            <ac:graphicFrameMk id="329" creationId="{DE21FCCA-B3C2-44BB-88A1-360A1FD50BCA}"/>
          </ac:graphicFrameMkLst>
        </pc:graphicFrameChg>
        <pc:graphicFrameChg chg="add mod">
          <ac:chgData name="Emmanuella Guenova" userId="902cb1e6aec68764" providerId="LiveId" clId="{829CE15C-3E59-47C4-A336-D0E0D298CA2C}" dt="2021-06-09T11:53:01.906" v="2237" actId="14100"/>
          <ac:graphicFrameMkLst>
            <pc:docMk/>
            <pc:sldMk cId="1994050193" sldId="338"/>
            <ac:graphicFrameMk id="330" creationId="{85723E35-160F-4557-8D2C-AB2DFB1D4D82}"/>
          </ac:graphicFrameMkLst>
        </pc:graphicFrameChg>
        <pc:picChg chg="add mod">
          <ac:chgData name="Emmanuella Guenova" userId="902cb1e6aec68764" providerId="LiveId" clId="{829CE15C-3E59-47C4-A336-D0E0D298CA2C}" dt="2021-06-09T11:54:38.344" v="2291" actId="1035"/>
          <ac:picMkLst>
            <pc:docMk/>
            <pc:sldMk cId="1994050193" sldId="338"/>
            <ac:picMk id="332" creationId="{7B057E5E-C697-4A46-8106-11909C0931EC}"/>
          </ac:picMkLst>
        </pc:picChg>
        <pc:picChg chg="add mod">
          <ac:chgData name="Emmanuella Guenova" userId="902cb1e6aec68764" providerId="LiveId" clId="{829CE15C-3E59-47C4-A336-D0E0D298CA2C}" dt="2021-06-09T11:54:41.411" v="2297" actId="1038"/>
          <ac:picMkLst>
            <pc:docMk/>
            <pc:sldMk cId="1994050193" sldId="338"/>
            <ac:picMk id="333" creationId="{FC6FDA62-A3A3-4BCE-8738-AB9CE6AD819A}"/>
          </ac:picMkLst>
        </pc:picChg>
        <pc:cxnChg chg="del">
          <ac:chgData name="Emmanuella Guenova" userId="902cb1e6aec68764" providerId="LiveId" clId="{829CE15C-3E59-47C4-A336-D0E0D298CA2C}" dt="2021-06-09T11:42:01.057" v="1901" actId="478"/>
          <ac:cxnSpMkLst>
            <pc:docMk/>
            <pc:sldMk cId="1994050193" sldId="338"/>
            <ac:cxnSpMk id="13" creationId="{FCE50FE5-46A7-437A-AE0F-BB7A3D972E22}"/>
          </ac:cxnSpMkLst>
        </pc:cxnChg>
        <pc:cxnChg chg="del">
          <ac:chgData name="Emmanuella Guenova" userId="902cb1e6aec68764" providerId="LiveId" clId="{829CE15C-3E59-47C4-A336-D0E0D298CA2C}" dt="2021-06-09T11:42:01.057" v="1901" actId="478"/>
          <ac:cxnSpMkLst>
            <pc:docMk/>
            <pc:sldMk cId="1994050193" sldId="338"/>
            <ac:cxnSpMk id="14" creationId="{BA87EBDF-F48E-4E3D-BD70-A5B90675A677}"/>
          </ac:cxnSpMkLst>
        </pc:cxnChg>
        <pc:cxnChg chg="del">
          <ac:chgData name="Emmanuella Guenova" userId="902cb1e6aec68764" providerId="LiveId" clId="{829CE15C-3E59-47C4-A336-D0E0D298CA2C}" dt="2021-06-09T11:42:01.057" v="1901" actId="478"/>
          <ac:cxnSpMkLst>
            <pc:docMk/>
            <pc:sldMk cId="1994050193" sldId="338"/>
            <ac:cxnSpMk id="15" creationId="{4F774D68-A884-4B0F-8807-F18B2D4B7854}"/>
          </ac:cxnSpMkLst>
        </pc:cxnChg>
        <pc:cxnChg chg="mod">
          <ac:chgData name="Emmanuella Guenova" userId="902cb1e6aec68764" providerId="LiveId" clId="{829CE15C-3E59-47C4-A336-D0E0D298CA2C}" dt="2021-06-09T11:51:33.137" v="2222" actId="478"/>
          <ac:cxnSpMkLst>
            <pc:docMk/>
            <pc:sldMk cId="1994050193" sldId="338"/>
            <ac:cxnSpMk id="290" creationId="{6157A04F-F376-4127-992B-0783DA7CCC44}"/>
          </ac:cxnSpMkLst>
        </pc:cxnChg>
      </pc:sldChg>
      <pc:sldChg chg="addSp delSp modSp new mod modClrScheme chgLayout">
        <pc:chgData name="Emmanuella Guenova" userId="902cb1e6aec68764" providerId="LiveId" clId="{829CE15C-3E59-47C4-A336-D0E0D298CA2C}" dt="2021-06-09T12:24:24.026" v="2568" actId="20577"/>
        <pc:sldMkLst>
          <pc:docMk/>
          <pc:sldMk cId="1263966187" sldId="339"/>
        </pc:sldMkLst>
        <pc:spChg chg="del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2" creationId="{0B316D56-345C-455C-80A9-D3F15E9FCCF2}"/>
          </ac:spMkLst>
        </pc:spChg>
        <pc:spChg chg="del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3" creationId="{1D8C4903-2824-461A-AC78-0C610CED7F56}"/>
          </ac:spMkLst>
        </pc:spChg>
        <pc:spChg chg="del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4" creationId="{7DCFF917-155B-46D5-B796-9C30AC909281}"/>
          </ac:spMkLst>
        </pc:spChg>
        <pc:spChg chg="del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5" creationId="{08411412-A53A-4362-B098-678A4ABBB0ED}"/>
          </ac:spMkLst>
        </pc:spChg>
        <pc:spChg chg="del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6" creationId="{15D2E6BE-6927-4034-870C-89C2ADFBEFAF}"/>
          </ac:spMkLst>
        </pc:spChg>
        <pc:spChg chg="add mod ord">
          <ac:chgData name="Emmanuella Guenova" userId="902cb1e6aec68764" providerId="LiveId" clId="{829CE15C-3E59-47C4-A336-D0E0D298CA2C}" dt="2021-06-09T11:56:26.894" v="2371" actId="20577"/>
          <ac:spMkLst>
            <pc:docMk/>
            <pc:sldMk cId="1263966187" sldId="339"/>
            <ac:spMk id="7" creationId="{E3E3545C-1B8A-42EF-B7A9-01D101D355E1}"/>
          </ac:spMkLst>
        </pc:spChg>
        <pc:spChg chg="add mod ord">
          <ac:chgData name="Emmanuella Guenova" userId="902cb1e6aec68764" providerId="LiveId" clId="{829CE15C-3E59-47C4-A336-D0E0D298CA2C}" dt="2021-06-09T11:56:02.323" v="2301" actId="700"/>
          <ac:spMkLst>
            <pc:docMk/>
            <pc:sldMk cId="1263966187" sldId="339"/>
            <ac:spMk id="8" creationId="{26D6A891-FA9F-4935-81F0-73D8A528CC42}"/>
          </ac:spMkLst>
        </pc:spChg>
        <pc:spChg chg="add del mod ord">
          <ac:chgData name="Emmanuella Guenova" userId="902cb1e6aec68764" providerId="LiveId" clId="{829CE15C-3E59-47C4-A336-D0E0D298CA2C}" dt="2021-06-09T11:56:40.514" v="2405" actId="478"/>
          <ac:spMkLst>
            <pc:docMk/>
            <pc:sldMk cId="1263966187" sldId="339"/>
            <ac:spMk id="9" creationId="{8249378F-AF2B-408F-9EBB-4ACC36B99E09}"/>
          </ac:spMkLst>
        </pc:spChg>
        <pc:spChg chg="add mod ord">
          <ac:chgData name="Emmanuella Guenova" userId="902cb1e6aec68764" providerId="LiveId" clId="{829CE15C-3E59-47C4-A336-D0E0D298CA2C}" dt="2021-06-09T12:24:24.026" v="2568" actId="20577"/>
          <ac:spMkLst>
            <pc:docMk/>
            <pc:sldMk cId="1263966187" sldId="339"/>
            <ac:spMk id="10" creationId="{27C7E6C4-4E81-474B-B2F5-2C3C46DDB6EA}"/>
          </ac:spMkLst>
        </pc:spChg>
        <pc:spChg chg="add mod">
          <ac:chgData name="Emmanuella Guenova" userId="902cb1e6aec68764" providerId="LiveId" clId="{829CE15C-3E59-47C4-A336-D0E0D298CA2C}" dt="2021-06-09T11:57:04.555" v="2413" actId="255"/>
          <ac:spMkLst>
            <pc:docMk/>
            <pc:sldMk cId="1263966187" sldId="339"/>
            <ac:spMk id="16" creationId="{55232E25-0848-446E-AD77-7B5D7F7DE037}"/>
          </ac:spMkLst>
        </pc:spChg>
        <pc:spChg chg="add mod">
          <ac:chgData name="Emmanuella Guenova" userId="902cb1e6aec68764" providerId="LiveId" clId="{829CE15C-3E59-47C4-A336-D0E0D298CA2C}" dt="2021-06-09T11:57:04.555" v="2413" actId="255"/>
          <ac:spMkLst>
            <pc:docMk/>
            <pc:sldMk cId="1263966187" sldId="339"/>
            <ac:spMk id="17" creationId="{ED23703F-9ACA-4FFC-9B12-7ADCE7EC77E3}"/>
          </ac:spMkLst>
        </pc:spChg>
        <pc:grpChg chg="add mod">
          <ac:chgData name="Emmanuella Guenova" userId="902cb1e6aec68764" providerId="LiveId" clId="{829CE15C-3E59-47C4-A336-D0E0D298CA2C}" dt="2021-06-09T11:56:54.155" v="2410" actId="1076"/>
          <ac:grpSpMkLst>
            <pc:docMk/>
            <pc:sldMk cId="1263966187" sldId="339"/>
            <ac:grpSpMk id="18" creationId="{B87DEEFE-D5FA-4BE9-AEB1-C1165510A9B6}"/>
          </ac:grpSpMkLst>
        </pc:grp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1" creationId="{2F2DC361-AAE8-482C-83BF-0A3595209AD4}"/>
          </ac:picMkLst>
        </pc:pic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2" creationId="{827C1DFE-FBD3-4E75-82BE-8180C2654614}"/>
          </ac:picMkLst>
        </pc:pic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3" creationId="{9DCE903F-992E-414B-93DD-DDD5B341707D}"/>
          </ac:picMkLst>
        </pc:picChg>
        <pc:picChg chg="add mod">
          <ac:chgData name="Emmanuella Guenova" userId="902cb1e6aec68764" providerId="LiveId" clId="{829CE15C-3E59-47C4-A336-D0E0D298CA2C}" dt="2021-06-09T11:56:47.144" v="2408" actId="164"/>
          <ac:picMkLst>
            <pc:docMk/>
            <pc:sldMk cId="1263966187" sldId="339"/>
            <ac:picMk id="14" creationId="{6F6C8FEA-1A6F-4ABB-A406-2B834FE275E8}"/>
          </ac:picMkLst>
        </pc:picChg>
        <pc:cxnChg chg="add mod">
          <ac:chgData name="Emmanuella Guenova" userId="902cb1e6aec68764" providerId="LiveId" clId="{829CE15C-3E59-47C4-A336-D0E0D298CA2C}" dt="2021-06-09T11:56:47.144" v="2408" actId="164"/>
          <ac:cxnSpMkLst>
            <pc:docMk/>
            <pc:sldMk cId="1263966187" sldId="339"/>
            <ac:cxnSpMk id="15" creationId="{0879252D-A359-4D0F-8651-9F93143F0B9D}"/>
          </ac:cxnSpMkLst>
        </pc:cxnChg>
      </pc:sldChg>
      <pc:sldChg chg="addSp delSp modSp add mod">
        <pc:chgData name="Emmanuella Guenova" userId="902cb1e6aec68764" providerId="LiveId" clId="{829CE15C-3E59-47C4-A336-D0E0D298CA2C}" dt="2021-06-09T12:00:04.986" v="2471" actId="20577"/>
        <pc:sldMkLst>
          <pc:docMk/>
          <pc:sldMk cId="3959948468" sldId="340"/>
        </pc:sldMkLst>
        <pc:spChg chg="mod">
          <ac:chgData name="Emmanuella Guenova" userId="902cb1e6aec68764" providerId="LiveId" clId="{829CE15C-3E59-47C4-A336-D0E0D298CA2C}" dt="2021-06-09T12:00:04.986" v="2471" actId="20577"/>
          <ac:spMkLst>
            <pc:docMk/>
            <pc:sldMk cId="3959948468" sldId="340"/>
            <ac:spMk id="7" creationId="{E3E3545C-1B8A-42EF-B7A9-01D101D355E1}"/>
          </ac:spMkLst>
        </pc:spChg>
        <pc:spChg chg="mod">
          <ac:chgData name="Emmanuella Guenova" userId="902cb1e6aec68764" providerId="LiveId" clId="{829CE15C-3E59-47C4-A336-D0E0D298CA2C}" dt="2021-06-09T11:58:54.004" v="2439" actId="20577"/>
          <ac:spMkLst>
            <pc:docMk/>
            <pc:sldMk cId="3959948468" sldId="340"/>
            <ac:spMk id="10" creationId="{27C7E6C4-4E81-474B-B2F5-2C3C46DDB6EA}"/>
          </ac:spMkLst>
        </pc:spChg>
        <pc:spChg chg="add del mod ord topLvl">
          <ac:chgData name="Emmanuella Guenova" userId="902cb1e6aec68764" providerId="LiveId" clId="{829CE15C-3E59-47C4-A336-D0E0D298CA2C}" dt="2021-06-09T11:59:38.245" v="2447"/>
          <ac:spMkLst>
            <pc:docMk/>
            <pc:sldMk cId="3959948468" sldId="340"/>
            <ac:spMk id="16" creationId="{55232E25-0848-446E-AD77-7B5D7F7DE037}"/>
          </ac:spMkLst>
        </pc:spChg>
        <pc:spChg chg="mod topLvl">
          <ac:chgData name="Emmanuella Guenova" userId="902cb1e6aec68764" providerId="LiveId" clId="{829CE15C-3E59-47C4-A336-D0E0D298CA2C}" dt="2021-06-09T11:59:50.028" v="2448"/>
          <ac:spMkLst>
            <pc:docMk/>
            <pc:sldMk cId="3959948468" sldId="340"/>
            <ac:spMk id="17" creationId="{ED23703F-9ACA-4FFC-9B12-7ADCE7EC77E3}"/>
          </ac:spMkLst>
        </pc:spChg>
        <pc:spChg chg="add del mod">
          <ac:chgData name="Emmanuella Guenova" userId="902cb1e6aec68764" providerId="LiveId" clId="{829CE15C-3E59-47C4-A336-D0E0D298CA2C}" dt="2021-06-09T11:59:18.443" v="2444" actId="478"/>
          <ac:spMkLst>
            <pc:docMk/>
            <pc:sldMk cId="3959948468" sldId="340"/>
            <ac:spMk id="19" creationId="{7A68E499-8B81-437E-A5CD-28080BC46585}"/>
          </ac:spMkLst>
        </pc:spChg>
        <pc:spChg chg="add del mod">
          <ac:chgData name="Emmanuella Guenova" userId="902cb1e6aec68764" providerId="LiveId" clId="{829CE15C-3E59-47C4-A336-D0E0D298CA2C}" dt="2021-06-09T11:59:13.823" v="2443" actId="478"/>
          <ac:spMkLst>
            <pc:docMk/>
            <pc:sldMk cId="3959948468" sldId="340"/>
            <ac:spMk id="20" creationId="{E9D5072C-2B50-4354-9472-2F2646AEFB9F}"/>
          </ac:spMkLst>
        </pc:spChg>
        <pc:spChg chg="add mod">
          <ac:chgData name="Emmanuella Guenova" userId="902cb1e6aec68764" providerId="LiveId" clId="{829CE15C-3E59-47C4-A336-D0E0D298CA2C}" dt="2021-06-09T11:59:24.198" v="2445" actId="1076"/>
          <ac:spMkLst>
            <pc:docMk/>
            <pc:sldMk cId="3959948468" sldId="340"/>
            <ac:spMk id="22" creationId="{FA550744-C920-4EEB-847C-03F60319B3E2}"/>
          </ac:spMkLst>
        </pc:spChg>
        <pc:spChg chg="add mod">
          <ac:chgData name="Emmanuella Guenova" userId="902cb1e6aec68764" providerId="LiveId" clId="{829CE15C-3E59-47C4-A336-D0E0D298CA2C}" dt="2021-06-09T11:59:26.448" v="2446" actId="1076"/>
          <ac:spMkLst>
            <pc:docMk/>
            <pc:sldMk cId="3959948468" sldId="340"/>
            <ac:spMk id="24" creationId="{421781D9-6580-4AB4-8648-6BE545B686A8}"/>
          </ac:spMkLst>
        </pc:spChg>
        <pc:grpChg chg="add mod">
          <ac:chgData name="Emmanuella Guenova" userId="902cb1e6aec68764" providerId="LiveId" clId="{829CE15C-3E59-47C4-A336-D0E0D298CA2C}" dt="2021-06-09T11:57:58.587" v="2421" actId="1076"/>
          <ac:grpSpMkLst>
            <pc:docMk/>
            <pc:sldMk cId="3959948468" sldId="340"/>
            <ac:grpSpMk id="2" creationId="{E5D137C1-7EA7-4390-A523-7437ED61919A}"/>
          </ac:grpSpMkLst>
        </pc:grpChg>
        <pc:grpChg chg="del">
          <ac:chgData name="Emmanuella Guenova" userId="902cb1e6aec68764" providerId="LiveId" clId="{829CE15C-3E59-47C4-A336-D0E0D298CA2C}" dt="2021-06-09T11:58:10.055" v="2422" actId="165"/>
          <ac:grpSpMkLst>
            <pc:docMk/>
            <pc:sldMk cId="3959948468" sldId="340"/>
            <ac:grpSpMk id="18" creationId="{B87DEEFE-D5FA-4BE9-AEB1-C1165510A9B6}"/>
          </ac:grpSpMkLst>
        </pc:grpChg>
        <pc:picChg chg="del mod topLvl">
          <ac:chgData name="Emmanuella Guenova" userId="902cb1e6aec68764" providerId="LiveId" clId="{829CE15C-3E59-47C4-A336-D0E0D298CA2C}" dt="2021-06-09T11:58:20.175" v="2426" actId="478"/>
          <ac:picMkLst>
            <pc:docMk/>
            <pc:sldMk cId="3959948468" sldId="340"/>
            <ac:picMk id="11" creationId="{2F2DC361-AAE8-482C-83BF-0A3595209AD4}"/>
          </ac:picMkLst>
        </pc:picChg>
        <pc:picChg chg="del mod topLvl">
          <ac:chgData name="Emmanuella Guenova" userId="902cb1e6aec68764" providerId="LiveId" clId="{829CE15C-3E59-47C4-A336-D0E0D298CA2C}" dt="2021-06-09T11:58:18.717" v="2425" actId="478"/>
          <ac:picMkLst>
            <pc:docMk/>
            <pc:sldMk cId="3959948468" sldId="340"/>
            <ac:picMk id="12" creationId="{827C1DFE-FBD3-4E75-82BE-8180C2654614}"/>
          </ac:picMkLst>
        </pc:picChg>
        <pc:picChg chg="del mod topLvl">
          <ac:chgData name="Emmanuella Guenova" userId="902cb1e6aec68764" providerId="LiveId" clId="{829CE15C-3E59-47C4-A336-D0E0D298CA2C}" dt="2021-06-09T11:58:29.589" v="2429" actId="478"/>
          <ac:picMkLst>
            <pc:docMk/>
            <pc:sldMk cId="3959948468" sldId="340"/>
            <ac:picMk id="13" creationId="{9DCE903F-992E-414B-93DD-DDD5B341707D}"/>
          </ac:picMkLst>
        </pc:picChg>
        <pc:picChg chg="mod topLvl">
          <ac:chgData name="Emmanuella Guenova" userId="902cb1e6aec68764" providerId="LiveId" clId="{829CE15C-3E59-47C4-A336-D0E0D298CA2C}" dt="2021-06-09T11:58:10.055" v="2422" actId="165"/>
          <ac:picMkLst>
            <pc:docMk/>
            <pc:sldMk cId="3959948468" sldId="340"/>
            <ac:picMk id="14" creationId="{6F6C8FEA-1A6F-4ABB-A406-2B834FE275E8}"/>
          </ac:picMkLst>
        </pc:picChg>
        <pc:picChg chg="add del mod">
          <ac:chgData name="Emmanuella Guenova" userId="902cb1e6aec68764" providerId="LiveId" clId="{829CE15C-3E59-47C4-A336-D0E0D298CA2C}" dt="2021-06-09T11:58:16.964" v="2424" actId="478"/>
          <ac:picMkLst>
            <pc:docMk/>
            <pc:sldMk cId="3959948468" sldId="340"/>
            <ac:picMk id="21" creationId="{260EF9F5-CDA5-4E75-96F7-7446D3A891CB}"/>
          </ac:picMkLst>
        </pc:picChg>
        <pc:picChg chg="add mod">
          <ac:chgData name="Emmanuella Guenova" userId="902cb1e6aec68764" providerId="LiveId" clId="{829CE15C-3E59-47C4-A336-D0E0D298CA2C}" dt="2021-06-09T11:57:33.267" v="2416" actId="164"/>
          <ac:picMkLst>
            <pc:docMk/>
            <pc:sldMk cId="3959948468" sldId="340"/>
            <ac:picMk id="23" creationId="{C33455F0-A16B-4162-8B65-6535A8D845C7}"/>
          </ac:picMkLst>
        </pc:picChg>
        <pc:cxnChg chg="mod topLvl">
          <ac:chgData name="Emmanuella Guenova" userId="902cb1e6aec68764" providerId="LiveId" clId="{829CE15C-3E59-47C4-A336-D0E0D298CA2C}" dt="2021-06-09T11:58:10.055" v="2422" actId="165"/>
          <ac:cxnSpMkLst>
            <pc:docMk/>
            <pc:sldMk cId="3959948468" sldId="340"/>
            <ac:cxnSpMk id="15" creationId="{0879252D-A359-4D0F-8651-9F93143F0B9D}"/>
          </ac:cxnSpMkLst>
        </pc:cxnChg>
      </pc:sldChg>
      <pc:sldChg chg="addSp delSp modSp add mod">
        <pc:chgData name="Emmanuella Guenova" userId="902cb1e6aec68764" providerId="LiveId" clId="{829CE15C-3E59-47C4-A336-D0E0D298CA2C}" dt="2021-06-09T12:13:56.937" v="2560" actId="1038"/>
        <pc:sldMkLst>
          <pc:docMk/>
          <pc:sldMk cId="3550567733" sldId="341"/>
        </pc:sldMkLst>
        <pc:spChg chg="add del mod">
          <ac:chgData name="Emmanuella Guenova" userId="902cb1e6aec68764" providerId="LiveId" clId="{829CE15C-3E59-47C4-A336-D0E0D298CA2C}" dt="2021-06-09T12:02:31.395" v="2481" actId="478"/>
          <ac:spMkLst>
            <pc:docMk/>
            <pc:sldMk cId="3550567733" sldId="341"/>
            <ac:spMk id="5" creationId="{3CF69250-F47A-4A08-93C3-9F9E0B486CA4}"/>
          </ac:spMkLst>
        </pc:spChg>
        <pc:spChg chg="mod">
          <ac:chgData name="Emmanuella Guenova" userId="902cb1e6aec68764" providerId="LiveId" clId="{829CE15C-3E59-47C4-A336-D0E0D298CA2C}" dt="2021-06-09T12:02:58.865" v="2498" actId="20577"/>
          <ac:spMkLst>
            <pc:docMk/>
            <pc:sldMk cId="3550567733" sldId="341"/>
            <ac:spMk id="6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2:02:28.410" v="2480" actId="478"/>
          <ac:spMkLst>
            <pc:docMk/>
            <pc:sldMk cId="3550567733" sldId="341"/>
            <ac:spMk id="7" creationId="{00000000-0000-0000-0000-000000000000}"/>
          </ac:spMkLst>
        </pc:spChg>
        <pc:spChg chg="del">
          <ac:chgData name="Emmanuella Guenova" userId="902cb1e6aec68764" providerId="LiveId" clId="{829CE15C-3E59-47C4-A336-D0E0D298CA2C}" dt="2021-06-09T12:02:28.410" v="2480" actId="478"/>
          <ac:spMkLst>
            <pc:docMk/>
            <pc:sldMk cId="3550567733" sldId="341"/>
            <ac:spMk id="142" creationId="{F1AAD19D-BB36-4270-85AD-CFAE8F53B686}"/>
          </ac:spMkLst>
        </pc:spChg>
        <pc:spChg chg="mod">
          <ac:chgData name="Emmanuella Guenova" userId="902cb1e6aec68764" providerId="LiveId" clId="{829CE15C-3E59-47C4-A336-D0E0D298CA2C}" dt="2021-06-09T12:03:15.214" v="2506" actId="20577"/>
          <ac:spMkLst>
            <pc:docMk/>
            <pc:sldMk cId="3550567733" sldId="341"/>
            <ac:spMk id="143" creationId="{513C5913-9F45-405C-AE39-B2D8EBF34B46}"/>
          </ac:spMkLst>
        </pc:spChg>
        <pc:spChg chg="add mod">
          <ac:chgData name="Emmanuella Guenova" userId="902cb1e6aec68764" providerId="LiveId" clId="{829CE15C-3E59-47C4-A336-D0E0D298CA2C}" dt="2021-06-09T12:04:01.345" v="2512" actId="1076"/>
          <ac:spMkLst>
            <pc:docMk/>
            <pc:sldMk cId="3550567733" sldId="341"/>
            <ac:spMk id="144" creationId="{DB8DAAD2-9487-4709-A5FC-3F09E872ABB9}"/>
          </ac:spMkLst>
        </pc:spChg>
        <pc:spChg chg="add del mod">
          <ac:chgData name="Emmanuella Guenova" userId="902cb1e6aec68764" providerId="LiveId" clId="{829CE15C-3E59-47C4-A336-D0E0D298CA2C}" dt="2021-06-09T12:03:05.820" v="2499" actId="478"/>
          <ac:spMkLst>
            <pc:docMk/>
            <pc:sldMk cId="3550567733" sldId="341"/>
            <ac:spMk id="145" creationId="{F2AB4623-333D-4D03-88F7-5FEBC7639ECA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48" creationId="{B3672FAE-A331-4279-9356-9F3D269C666D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49" creationId="{34539B04-37F7-4526-848A-87485285A9CD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0" creationId="{CC4F9361-6A9B-4578-A369-1C4FD6B81A5D}"/>
          </ac:spMkLst>
        </pc:spChg>
        <pc:spChg chg="mod">
          <ac:chgData name="Emmanuella Guenova" userId="902cb1e6aec68764" providerId="LiveId" clId="{829CE15C-3E59-47C4-A336-D0E0D298CA2C}" dt="2021-06-09T12:13:55.628" v="2559" actId="1036"/>
          <ac:spMkLst>
            <pc:docMk/>
            <pc:sldMk cId="3550567733" sldId="341"/>
            <ac:spMk id="152" creationId="{645E289E-5B8E-4D57-AA3E-C08F39223D76}"/>
          </ac:spMkLst>
        </pc:spChg>
        <pc:spChg chg="mod">
          <ac:chgData name="Emmanuella Guenova" userId="902cb1e6aec68764" providerId="LiveId" clId="{829CE15C-3E59-47C4-A336-D0E0D298CA2C}" dt="2021-06-09T12:13:56.937" v="2560" actId="1038"/>
          <ac:spMkLst>
            <pc:docMk/>
            <pc:sldMk cId="3550567733" sldId="341"/>
            <ac:spMk id="153" creationId="{7DEB50D8-3EAD-4C90-AF96-4C43096BD763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4" creationId="{868F2F9E-4C25-4BD2-832C-29F08807FEEF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5" creationId="{4FB8E492-1DD5-4DAB-BBCA-9732686E8557}"/>
          </ac:spMkLst>
        </pc:spChg>
        <pc:spChg chg="mod">
          <ac:chgData name="Emmanuella Guenova" userId="902cb1e6aec68764" providerId="LiveId" clId="{829CE15C-3E59-47C4-A336-D0E0D298CA2C}" dt="2021-06-09T12:02:47.078" v="2482"/>
          <ac:spMkLst>
            <pc:docMk/>
            <pc:sldMk cId="3550567733" sldId="341"/>
            <ac:spMk id="156" creationId="{C19C2730-EEF9-499F-95A0-6CFB32997BF3}"/>
          </ac:spMkLst>
        </pc:spChg>
        <pc:grpChg chg="del">
          <ac:chgData name="Emmanuella Guenova" userId="902cb1e6aec68764" providerId="LiveId" clId="{829CE15C-3E59-47C4-A336-D0E0D298CA2C}" dt="2021-06-09T12:02:28.410" v="2480" actId="478"/>
          <ac:grpSpMkLst>
            <pc:docMk/>
            <pc:sldMk cId="3550567733" sldId="341"/>
            <ac:grpSpMk id="9" creationId="{4BBA9E78-8D69-4212-8CD3-795498AC3632}"/>
          </ac:grpSpMkLst>
        </pc:grpChg>
        <pc:grpChg chg="add mod">
          <ac:chgData name="Emmanuella Guenova" userId="902cb1e6aec68764" providerId="LiveId" clId="{829CE15C-3E59-47C4-A336-D0E0D298CA2C}" dt="2021-06-09T12:03:46.946" v="2510" actId="1076"/>
          <ac:grpSpMkLst>
            <pc:docMk/>
            <pc:sldMk cId="3550567733" sldId="341"/>
            <ac:grpSpMk id="146" creationId="{FAAD5370-A7EC-4331-9D04-E9CD548A1523}"/>
          </ac:grpSpMkLst>
        </pc:grpChg>
        <pc:grpChg chg="mod">
          <ac:chgData name="Emmanuella Guenova" userId="902cb1e6aec68764" providerId="LiveId" clId="{829CE15C-3E59-47C4-A336-D0E0D298CA2C}" dt="2021-06-09T12:02:47.078" v="2482"/>
          <ac:grpSpMkLst>
            <pc:docMk/>
            <pc:sldMk cId="3550567733" sldId="341"/>
            <ac:grpSpMk id="147" creationId="{66A874DF-FC98-4911-8975-303AB5D0CACC}"/>
          </ac:grpSpMkLst>
        </pc:grpChg>
        <pc:graphicFrameChg chg="mod">
          <ac:chgData name="Emmanuella Guenova" userId="902cb1e6aec68764" providerId="LiveId" clId="{829CE15C-3E59-47C4-A336-D0E0D298CA2C}" dt="2021-06-09T12:03:49.958" v="2511" actId="1076"/>
          <ac:graphicFrameMkLst>
            <pc:docMk/>
            <pc:sldMk cId="3550567733" sldId="341"/>
            <ac:graphicFrameMk id="151" creationId="{1039E678-DDB8-4E40-8349-90DED63B0A6E}"/>
          </ac:graphicFrameMkLst>
        </pc:graphicFrame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12" creationId="{2D6CB9E1-6FB9-49A7-B429-4B40C21AF639}"/>
          </ac:cxnSpMkLst>
        </pc:cxn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13" creationId="{E31CFB9F-1168-400A-81C4-63635435CC3F}"/>
          </ac:cxnSpMkLst>
        </pc:cxn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24" creationId="{188AABB7-C518-4B6A-A243-DF6F23EE5E5B}"/>
          </ac:cxnSpMkLst>
        </pc:cxnChg>
        <pc:cxnChg chg="mod">
          <ac:chgData name="Emmanuella Guenova" userId="902cb1e6aec68764" providerId="LiveId" clId="{829CE15C-3E59-47C4-A336-D0E0D298CA2C}" dt="2021-06-09T12:02:28.410" v="2480" actId="478"/>
          <ac:cxnSpMkLst>
            <pc:docMk/>
            <pc:sldMk cId="3550567733" sldId="341"/>
            <ac:cxnSpMk id="25" creationId="{AB37763B-D774-4AC1-8DDB-7713B0C5083E}"/>
          </ac:cxnSpMkLst>
        </pc:cxnChg>
      </pc:sldChg>
      <pc:sldChg chg="modSp del mod">
        <pc:chgData name="Emmanuella Guenova" userId="902cb1e6aec68764" providerId="LiveId" clId="{829CE15C-3E59-47C4-A336-D0E0D298CA2C}" dt="2021-06-09T11:47:33.261" v="2080" actId="2696"/>
        <pc:sldMkLst>
          <pc:docMk/>
          <pc:sldMk cId="1311512723" sldId="414"/>
        </pc:sldMkLst>
        <pc:spChg chg="mod">
          <ac:chgData name="Emmanuella Guenova" userId="902cb1e6aec68764" providerId="LiveId" clId="{829CE15C-3E59-47C4-A336-D0E0D298CA2C}" dt="2021-06-09T11:43:05.986" v="1911" actId="20578"/>
          <ac:spMkLst>
            <pc:docMk/>
            <pc:sldMk cId="1311512723" sldId="414"/>
            <ac:spMk id="8" creationId="{703F842F-BB07-4A73-9BDA-261882947D60}"/>
          </ac:spMkLst>
        </pc:spChg>
        <pc:graphicFrameChg chg="mod">
          <ac:chgData name="Emmanuella Guenova" userId="902cb1e6aec68764" providerId="LiveId" clId="{829CE15C-3E59-47C4-A336-D0E0D298CA2C}" dt="2021-06-09T11:41:39.555" v="1900" actId="1076"/>
          <ac:graphicFrameMkLst>
            <pc:docMk/>
            <pc:sldMk cId="1311512723" sldId="414"/>
            <ac:graphicFrameMk id="14" creationId="{6B26C597-C752-4B5A-AD65-9FCDAD1F52AF}"/>
          </ac:graphicFrameMkLst>
        </pc:graphicFrameChg>
      </pc:sldChg>
      <pc:sldChg chg="modSp del mod">
        <pc:chgData name="Emmanuella Guenova" userId="902cb1e6aec68764" providerId="LiveId" clId="{829CE15C-3E59-47C4-A336-D0E0D298CA2C}" dt="2021-06-09T11:54:56.117" v="2299" actId="2696"/>
        <pc:sldMkLst>
          <pc:docMk/>
          <pc:sldMk cId="6454599" sldId="415"/>
        </pc:sldMkLst>
        <pc:spChg chg="mod">
          <ac:chgData name="Emmanuella Guenova" userId="902cb1e6aec68764" providerId="LiveId" clId="{829CE15C-3E59-47C4-A336-D0E0D298CA2C}" dt="2021-06-09T11:41:09.027" v="1896" actId="27636"/>
          <ac:spMkLst>
            <pc:docMk/>
            <pc:sldMk cId="6454599" sldId="415"/>
            <ac:spMk id="14" creationId="{43A8A813-C3C0-2040-895E-EBC48C77FD64}"/>
          </ac:spMkLst>
        </pc:spChg>
      </pc:sldChg>
      <pc:sldChg chg="add del">
        <pc:chgData name="Emmanuella Guenova" userId="902cb1e6aec68764" providerId="LiveId" clId="{829CE15C-3E59-47C4-A336-D0E0D298CA2C}" dt="2021-06-09T08:26:59.450" v="900" actId="2696"/>
        <pc:sldMkLst>
          <pc:docMk/>
          <pc:sldMk cId="4125348906" sldId="2317"/>
        </pc:sldMkLst>
      </pc:sldChg>
      <pc:sldChg chg="add del">
        <pc:chgData name="Emmanuella Guenova" userId="902cb1e6aec68764" providerId="LiveId" clId="{829CE15C-3E59-47C4-A336-D0E0D298CA2C}" dt="2021-06-09T10:46:25.430" v="1442"/>
        <pc:sldMkLst>
          <pc:docMk/>
          <pc:sldMk cId="398856367" sldId="2363"/>
        </pc:sldMkLst>
      </pc:sldChg>
      <pc:sldMasterChg chg="delSldLayout modSldLayout">
        <pc:chgData name="Emmanuella Guenova" userId="902cb1e6aec68764" providerId="LiveId" clId="{829CE15C-3E59-47C4-A336-D0E0D298CA2C}" dt="2021-06-09T12:04:13.393" v="2514" actId="2696"/>
        <pc:sldMasterMkLst>
          <pc:docMk/>
          <pc:sldMasterMk cId="2619787566" sldId="2147483677"/>
        </pc:sldMasterMkLst>
        <pc:sldLayoutChg chg="delSp modSp mod">
          <pc:chgData name="Emmanuella Guenova" userId="902cb1e6aec68764" providerId="LiveId" clId="{829CE15C-3E59-47C4-A336-D0E0D298CA2C}" dt="2021-06-09T04:29:26.359" v="51" actId="20577"/>
          <pc:sldLayoutMkLst>
            <pc:docMk/>
            <pc:sldMasterMk cId="2619787566" sldId="2147483677"/>
            <pc:sldLayoutMk cId="533912793" sldId="2147483678"/>
          </pc:sldLayoutMkLst>
          <pc:spChg chg="mod">
            <ac:chgData name="Emmanuella Guenova" userId="902cb1e6aec68764" providerId="LiveId" clId="{829CE15C-3E59-47C4-A336-D0E0D298CA2C}" dt="2021-06-09T04:29:26.359" v="51" actId="20577"/>
            <ac:spMkLst>
              <pc:docMk/>
              <pc:sldMasterMk cId="2619787566" sldId="2147483677"/>
              <pc:sldLayoutMk cId="533912793" sldId="2147483678"/>
              <ac:spMk id="7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28:57.372" v="41" actId="478"/>
            <ac:picMkLst>
              <pc:docMk/>
              <pc:sldMasterMk cId="2619787566" sldId="2147483677"/>
              <pc:sldLayoutMk cId="533912793" sldId="2147483678"/>
              <ac:picMk id="3" creationId="{0CD8E7F4-3ACF-4528-A971-17D2B944B001}"/>
            </ac:picMkLst>
          </pc:picChg>
        </pc:sldLayoutChg>
        <pc:sldLayoutChg chg="addSp delSp modSp mod">
          <pc:chgData name="Emmanuella Guenova" userId="902cb1e6aec68764" providerId="LiveId" clId="{829CE15C-3E59-47C4-A336-D0E0D298CA2C}" dt="2021-06-09T04:31:46.187" v="57" actId="478"/>
          <pc:sldLayoutMkLst>
            <pc:docMk/>
            <pc:sldMasterMk cId="2619787566" sldId="2147483677"/>
            <pc:sldLayoutMk cId="4246137145" sldId="2147483679"/>
          </pc:sldLayoutMkLst>
          <pc:spChg chg="mod">
            <ac:chgData name="Emmanuella Guenova" userId="902cb1e6aec68764" providerId="LiveId" clId="{829CE15C-3E59-47C4-A336-D0E0D298CA2C}" dt="2021-06-09T04:26:46.343" v="33" actId="20577"/>
            <ac:spMkLst>
              <pc:docMk/>
              <pc:sldMasterMk cId="2619787566" sldId="2147483677"/>
              <pc:sldLayoutMk cId="4246137145" sldId="2147483679"/>
              <ac:spMk id="11" creationId="{00000000-0000-0000-0000-000000000000}"/>
            </ac:spMkLst>
          </pc:spChg>
          <pc:spChg chg="del">
            <ac:chgData name="Emmanuella Guenova" userId="902cb1e6aec68764" providerId="LiveId" clId="{829CE15C-3E59-47C4-A336-D0E0D298CA2C}" dt="2021-06-09T04:31:46.187" v="57" actId="478"/>
            <ac:spMkLst>
              <pc:docMk/>
              <pc:sldMasterMk cId="2619787566" sldId="2147483677"/>
              <pc:sldLayoutMk cId="4246137145" sldId="2147483679"/>
              <ac:spMk id="15" creationId="{00000000-0000-0000-0000-000000000000}"/>
            </ac:spMkLst>
          </pc:spChg>
          <pc:grpChg chg="add mod">
            <ac:chgData name="Emmanuella Guenova" userId="902cb1e6aec68764" providerId="LiveId" clId="{829CE15C-3E59-47C4-A336-D0E0D298CA2C}" dt="2021-06-09T04:28:46.236" v="40" actId="1076"/>
            <ac:grpSpMkLst>
              <pc:docMk/>
              <pc:sldMasterMk cId="2619787566" sldId="2147483677"/>
              <pc:sldLayoutMk cId="4246137145" sldId="2147483679"/>
              <ac:grpSpMk id="2" creationId="{90ECE963-C504-4FFB-8778-008D74088852}"/>
            </ac:grpSpMkLst>
          </pc:grpChg>
          <pc:picChg chg="del">
            <ac:chgData name="Emmanuella Guenova" userId="902cb1e6aec68764" providerId="LiveId" clId="{829CE15C-3E59-47C4-A336-D0E0D298CA2C}" dt="2021-06-09T04:24:55.852" v="1" actId="478"/>
            <ac:picMkLst>
              <pc:docMk/>
              <pc:sldMasterMk cId="2619787566" sldId="2147483677"/>
              <pc:sldLayoutMk cId="4246137145" sldId="2147483679"/>
              <ac:picMk id="8" creationId="{0CD8E7F4-3ACF-4528-A971-17D2B944B001}"/>
            </ac:picMkLst>
          </pc:picChg>
          <pc:picChg chg="add del mod">
            <ac:chgData name="Emmanuella Guenova" userId="902cb1e6aec68764" providerId="LiveId" clId="{829CE15C-3E59-47C4-A336-D0E0D298CA2C}" dt="2021-06-09T04:28:25.606" v="34" actId="478"/>
            <ac:picMkLst>
              <pc:docMk/>
              <pc:sldMasterMk cId="2619787566" sldId="2147483677"/>
              <pc:sldLayoutMk cId="4246137145" sldId="2147483679"/>
              <ac:picMk id="9" creationId="{75C80EFD-4248-40F1-992C-5EFC5E949D1F}"/>
            </ac:picMkLst>
          </pc:picChg>
          <pc:picChg chg="add mod">
            <ac:chgData name="Emmanuella Guenova" userId="902cb1e6aec68764" providerId="LiveId" clId="{829CE15C-3E59-47C4-A336-D0E0D298CA2C}" dt="2021-06-09T04:28:38.098" v="38" actId="164"/>
            <ac:picMkLst>
              <pc:docMk/>
              <pc:sldMasterMk cId="2619787566" sldId="2147483677"/>
              <pc:sldLayoutMk cId="4246137145" sldId="2147483679"/>
              <ac:picMk id="10" creationId="{5AE322A3-CACA-4F67-9E08-761E30353DA0}"/>
            </ac:picMkLst>
          </pc:picChg>
          <pc:picChg chg="add mod">
            <ac:chgData name="Emmanuella Guenova" userId="902cb1e6aec68764" providerId="LiveId" clId="{829CE15C-3E59-47C4-A336-D0E0D298CA2C}" dt="2021-06-09T04:28:38.098" v="38" actId="164"/>
            <ac:picMkLst>
              <pc:docMk/>
              <pc:sldMasterMk cId="2619787566" sldId="2147483677"/>
              <pc:sldLayoutMk cId="4246137145" sldId="2147483679"/>
              <ac:picMk id="12" creationId="{8969982C-262D-4953-8FE8-69D7178C23D4}"/>
            </ac:picMkLst>
          </pc:picChg>
          <pc:cxnChg chg="add mod">
            <ac:chgData name="Emmanuella Guenova" userId="902cb1e6aec68764" providerId="LiveId" clId="{829CE15C-3E59-47C4-A336-D0E0D298CA2C}" dt="2021-06-09T04:28:38.098" v="38" actId="164"/>
            <ac:cxnSpMkLst>
              <pc:docMk/>
              <pc:sldMasterMk cId="2619787566" sldId="2147483677"/>
              <pc:sldLayoutMk cId="4246137145" sldId="2147483679"/>
              <ac:cxnSpMk id="17" creationId="{F8445781-1144-489C-98C8-2A80C3EC8128}"/>
            </ac:cxnSpMkLst>
          </pc:cxnChg>
        </pc:sldLayoutChg>
        <pc:sldLayoutChg chg="delSp modSp mod">
          <pc:chgData name="Emmanuella Guenova" userId="902cb1e6aec68764" providerId="LiveId" clId="{829CE15C-3E59-47C4-A336-D0E0D298CA2C}" dt="2021-06-09T04:29:41.169" v="53"/>
          <pc:sldLayoutMkLst>
            <pc:docMk/>
            <pc:sldMasterMk cId="2619787566" sldId="2147483677"/>
            <pc:sldLayoutMk cId="107023139" sldId="2147483680"/>
          </pc:sldLayoutMkLst>
          <pc:spChg chg="mod">
            <ac:chgData name="Emmanuella Guenova" userId="902cb1e6aec68764" providerId="LiveId" clId="{829CE15C-3E59-47C4-A336-D0E0D298CA2C}" dt="2021-06-09T04:29:41.169" v="53"/>
            <ac:spMkLst>
              <pc:docMk/>
              <pc:sldMasterMk cId="2619787566" sldId="2147483677"/>
              <pc:sldLayoutMk cId="107023139" sldId="2147483680"/>
              <ac:spMk id="6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24:41.310" v="0" actId="478"/>
            <ac:picMkLst>
              <pc:docMk/>
              <pc:sldMasterMk cId="2619787566" sldId="2147483677"/>
              <pc:sldLayoutMk cId="107023139" sldId="2147483680"/>
              <ac:picMk id="5" creationId="{0CD8E7F4-3ACF-4528-A971-17D2B944B001}"/>
            </ac:picMkLst>
          </pc:picChg>
        </pc:sldLayoutChg>
        <pc:sldLayoutChg chg="delSp modSp mod">
          <pc:chgData name="Emmanuella Guenova" userId="902cb1e6aec68764" providerId="LiveId" clId="{829CE15C-3E59-47C4-A336-D0E0D298CA2C}" dt="2021-06-09T04:42:05.535" v="77"/>
          <pc:sldLayoutMkLst>
            <pc:docMk/>
            <pc:sldMasterMk cId="2619787566" sldId="2147483677"/>
            <pc:sldLayoutMk cId="1244513182" sldId="2147483681"/>
          </pc:sldLayoutMkLst>
          <pc:spChg chg="mod">
            <ac:chgData name="Emmanuella Guenova" userId="902cb1e6aec68764" providerId="LiveId" clId="{829CE15C-3E59-47C4-A336-D0E0D298CA2C}" dt="2021-06-09T04:42:05.535" v="77"/>
            <ac:spMkLst>
              <pc:docMk/>
              <pc:sldMasterMk cId="2619787566" sldId="2147483677"/>
              <pc:sldLayoutMk cId="1244513182" sldId="2147483681"/>
              <ac:spMk id="7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31:33.830" v="56" actId="478"/>
            <ac:picMkLst>
              <pc:docMk/>
              <pc:sldMasterMk cId="2619787566" sldId="2147483677"/>
              <pc:sldLayoutMk cId="1244513182" sldId="2147483681"/>
              <ac:picMk id="3" creationId="{0CD8E7F4-3ACF-4528-A971-17D2B944B001}"/>
            </ac:picMkLst>
          </pc:picChg>
        </pc:sldLayoutChg>
        <pc:sldLayoutChg chg="modSp mod">
          <pc:chgData name="Emmanuella Guenova" userId="902cb1e6aec68764" providerId="LiveId" clId="{829CE15C-3E59-47C4-A336-D0E0D298CA2C}" dt="2021-06-09T04:29:37.820" v="52"/>
          <pc:sldLayoutMkLst>
            <pc:docMk/>
            <pc:sldMasterMk cId="2619787566" sldId="2147483677"/>
            <pc:sldLayoutMk cId="1376810454" sldId="2147483682"/>
          </pc:sldLayoutMkLst>
          <pc:spChg chg="mod">
            <ac:chgData name="Emmanuella Guenova" userId="902cb1e6aec68764" providerId="LiveId" clId="{829CE15C-3E59-47C4-A336-D0E0D298CA2C}" dt="2021-06-09T04:29:37.820" v="52"/>
            <ac:spMkLst>
              <pc:docMk/>
              <pc:sldMasterMk cId="2619787566" sldId="2147483677"/>
              <pc:sldLayoutMk cId="1376810454" sldId="2147483682"/>
              <ac:spMk id="12" creationId="{00000000-0000-0000-0000-000000000000}"/>
            </ac:spMkLst>
          </pc:spChg>
        </pc:sldLayoutChg>
        <pc:sldLayoutChg chg="delSp modSp mod">
          <pc:chgData name="Emmanuella Guenova" userId="902cb1e6aec68764" providerId="LiveId" clId="{829CE15C-3E59-47C4-A336-D0E0D298CA2C}" dt="2021-06-09T04:31:29.294" v="55" actId="478"/>
          <pc:sldLayoutMkLst>
            <pc:docMk/>
            <pc:sldMasterMk cId="2619787566" sldId="2147483677"/>
            <pc:sldLayoutMk cId="3148452828" sldId="2147483683"/>
          </pc:sldLayoutMkLst>
          <pc:spChg chg="mod">
            <ac:chgData name="Emmanuella Guenova" userId="902cb1e6aec68764" providerId="LiveId" clId="{829CE15C-3E59-47C4-A336-D0E0D298CA2C}" dt="2021-06-09T04:29:47.350" v="54"/>
            <ac:spMkLst>
              <pc:docMk/>
              <pc:sldMasterMk cId="2619787566" sldId="2147483677"/>
              <pc:sldLayoutMk cId="3148452828" sldId="2147483683"/>
              <ac:spMk id="5" creationId="{00000000-0000-0000-0000-000000000000}"/>
            </ac:spMkLst>
          </pc:spChg>
          <pc:picChg chg="del">
            <ac:chgData name="Emmanuella Guenova" userId="902cb1e6aec68764" providerId="LiveId" clId="{829CE15C-3E59-47C4-A336-D0E0D298CA2C}" dt="2021-06-09T04:31:29.294" v="55" actId="478"/>
            <ac:picMkLst>
              <pc:docMk/>
              <pc:sldMasterMk cId="2619787566" sldId="2147483677"/>
              <pc:sldLayoutMk cId="3148452828" sldId="2147483683"/>
              <ac:picMk id="4" creationId="{0CD8E7F4-3ACF-4528-A971-17D2B944B001}"/>
            </ac:picMkLst>
          </pc:picChg>
        </pc:sldLayoutChg>
        <pc:sldLayoutChg chg="del">
          <pc:chgData name="Emmanuella Guenova" userId="902cb1e6aec68764" providerId="LiveId" clId="{829CE15C-3E59-47C4-A336-D0E0D298CA2C}" dt="2021-06-09T12:01:27.040" v="2475" actId="2696"/>
          <pc:sldLayoutMkLst>
            <pc:docMk/>
            <pc:sldMasterMk cId="2619787566" sldId="2147483677"/>
            <pc:sldLayoutMk cId="111814631" sldId="2147483684"/>
          </pc:sldLayoutMkLst>
        </pc:sldLayoutChg>
        <pc:sldLayoutChg chg="del">
          <pc:chgData name="Emmanuella Guenova" userId="902cb1e6aec68764" providerId="LiveId" clId="{829CE15C-3E59-47C4-A336-D0E0D298CA2C}" dt="2021-06-09T12:04:13.393" v="2514" actId="2696"/>
          <pc:sldLayoutMkLst>
            <pc:docMk/>
            <pc:sldMasterMk cId="2619787566" sldId="2147483677"/>
            <pc:sldLayoutMk cId="1911693244" sldId="2147483685"/>
          </pc:sldLayoutMkLst>
        </pc:sldLayoutChg>
        <pc:sldLayoutChg chg="del">
          <pc:chgData name="Emmanuella Guenova" userId="902cb1e6aec68764" providerId="LiveId" clId="{829CE15C-3E59-47C4-A336-D0E0D298CA2C}" dt="2021-06-09T12:04:10.952" v="2513" actId="2696"/>
          <pc:sldLayoutMkLst>
            <pc:docMk/>
            <pc:sldMasterMk cId="2619787566" sldId="2147483677"/>
            <pc:sldLayoutMk cId="2905917840" sldId="21474836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0-44CE-8026-58050D797B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0-44CE-8026-58050D797B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0-44CE-8026-58050D797B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0-44CE-8026-58050D797B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D0-44CE-8026-58050D797BB9}"/>
              </c:ext>
            </c:extLst>
          </c:dPt>
          <c:cat>
            <c:strRef>
              <c:f>Feuil1!$A$2:$A$6</c:f>
              <c:strCache>
                <c:ptCount val="5"/>
                <c:pt idx="0">
                  <c:v>MF/SS</c:v>
                </c:pt>
                <c:pt idx="1">
                  <c:v>CD30+ LPD</c:v>
                </c:pt>
                <c:pt idx="2">
                  <c:v>Rare CTCL</c:v>
                </c:pt>
                <c:pt idx="3">
                  <c:v>NOS</c:v>
                </c:pt>
                <c:pt idx="4">
                  <c:v>ATLL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65</c:v>
                </c:pt>
                <c:pt idx="1">
                  <c:v>11</c:v>
                </c:pt>
                <c:pt idx="2">
                  <c:v>1</c:v>
                </c:pt>
                <c:pt idx="3">
                  <c:v>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D0-44CE-8026-58050D797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North-America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D7-41BD-BCD0-0914F2A800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D7-41BD-BCD0-0914F2A800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D7-41BD-BCD0-0914F2A800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D7-41BD-BCD0-0914F2A800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D7-41BD-BCD0-0914F2A800ED}"/>
              </c:ext>
            </c:extLst>
          </c:dPt>
          <c:cat>
            <c:strRef>
              <c:f>Feuil1!$A$2:$A$6</c:f>
              <c:strCache>
                <c:ptCount val="5"/>
                <c:pt idx="0">
                  <c:v>MF/SS</c:v>
                </c:pt>
                <c:pt idx="1">
                  <c:v>CD30+ LPD</c:v>
                </c:pt>
                <c:pt idx="2">
                  <c:v>Rare CTCL</c:v>
                </c:pt>
                <c:pt idx="3">
                  <c:v>NOS</c:v>
                </c:pt>
                <c:pt idx="4">
                  <c:v>ATLL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85</c:v>
                </c:pt>
                <c:pt idx="1">
                  <c:v>8</c:v>
                </c:pt>
                <c:pt idx="2">
                  <c:v>7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D7-41BD-BCD0-0914F2A80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Europe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50-4087-A970-1DC24C2E99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50-4087-A970-1DC24C2E99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50-4087-A970-1DC24C2E99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50-4087-A970-1DC24C2E99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50-4087-A970-1DC24C2E995E}"/>
              </c:ext>
            </c:extLst>
          </c:dPt>
          <c:cat>
            <c:strRef>
              <c:f>Feuil1!$A$2:$A$6</c:f>
              <c:strCache>
                <c:ptCount val="5"/>
                <c:pt idx="0">
                  <c:v>MF/SS</c:v>
                </c:pt>
                <c:pt idx="1">
                  <c:v>CD30+ LPD</c:v>
                </c:pt>
                <c:pt idx="2">
                  <c:v>Rare CTCL</c:v>
                </c:pt>
                <c:pt idx="3">
                  <c:v>NOS</c:v>
                </c:pt>
                <c:pt idx="4">
                  <c:v>ATLL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73</c:v>
                </c:pt>
                <c:pt idx="1">
                  <c:v>19</c:v>
                </c:pt>
                <c:pt idx="2">
                  <c:v>8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50-4087-A970-1DC24C2E9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Asia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B3-4D70-86DE-C8375FD5D0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B3-4D70-86DE-C8375FD5D0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B3-4D70-86DE-C8375FD5D0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B3-4D70-86DE-C8375FD5D0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B3-4D70-86DE-C8375FD5D03D}"/>
              </c:ext>
            </c:extLst>
          </c:dPt>
          <c:cat>
            <c:strRef>
              <c:f>Feuil1!$A$2:$A$6</c:f>
              <c:strCache>
                <c:ptCount val="5"/>
                <c:pt idx="0">
                  <c:v>MF/SS</c:v>
                </c:pt>
                <c:pt idx="1">
                  <c:v>CD30+ LPD</c:v>
                </c:pt>
                <c:pt idx="2">
                  <c:v>Rare CTCL</c:v>
                </c:pt>
                <c:pt idx="3">
                  <c:v>NOS</c:v>
                </c:pt>
                <c:pt idx="4">
                  <c:v>ATLL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65</c:v>
                </c:pt>
                <c:pt idx="1">
                  <c:v>15</c:v>
                </c:pt>
                <c:pt idx="2">
                  <c:v>13</c:v>
                </c:pt>
                <c:pt idx="3">
                  <c:v>0.1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B3-4D70-86DE-C8375FD5D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E2A2E1-3971-43F0-8A7B-0397116EAA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A0C17-89E2-4D0E-9179-488D1A3A3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CD058F-0025-429B-8C58-6B4A4954E058}" type="datetimeFigureOut">
              <a:rPr lang="it-CH" smtClean="0"/>
              <a:t>13.10.2021</a:t>
            </a:fld>
            <a:endParaRPr lang="it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FD717-9836-466A-BBCC-7AEB365DDD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4A14E-654B-47CC-A9FF-91B15E6AD2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BF947F-F200-432E-A096-8C35EA804CC7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4216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8ED0BD-411A-4420-892E-64B635D6A112}" type="datetimeFigureOut">
              <a:rPr lang="it-CH" smtClean="0"/>
              <a:t>13.10.2021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F76BBD-A697-4578-835D-4E04FFD4D491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01479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76BBD-A697-4578-835D-4E04FFD4D491}" type="slidenum">
              <a:rPr lang="it-CH" smtClean="0"/>
              <a:t>2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1574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371416" y="-4500"/>
            <a:ext cx="5772587" cy="5724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09272" y="824815"/>
            <a:ext cx="5496870" cy="45045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5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1223" y="4196534"/>
            <a:ext cx="2281055" cy="98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1" strike="noStrik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TITLE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041750" y="2047500"/>
            <a:ext cx="1260000" cy="16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AAB3B6"/>
                </a:solidFill>
              </a:defRPr>
            </a:lvl1pPr>
          </a:lstStyle>
          <a:p>
            <a:r>
              <a:rPr lang="en-GB" dirty="0"/>
              <a:t>Click the icon to place your photo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CE963-C504-4FFB-8778-008D74088852}"/>
              </a:ext>
            </a:extLst>
          </p:cNvPr>
          <p:cNvGrpSpPr/>
          <p:nvPr userDrawn="1"/>
        </p:nvGrpSpPr>
        <p:grpSpPr>
          <a:xfrm>
            <a:off x="501038" y="363154"/>
            <a:ext cx="2356875" cy="572127"/>
            <a:chOff x="321670" y="169037"/>
            <a:chExt cx="2945197" cy="766244"/>
          </a:xfrm>
        </p:grpSpPr>
        <p:pic>
          <p:nvPicPr>
            <p:cNvPr id="10" name="Picture 2" descr="logo-chuv - Swiss Vitamin Institute">
              <a:extLst>
                <a:ext uri="{FF2B5EF4-FFF2-40B4-BE49-F238E27FC236}">
                  <a16:creationId xmlns:a16="http://schemas.microsoft.com/office/drawing/2014/main" id="{5AE322A3-CACA-4F67-9E08-761E30353D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0" t="13601" r="21701" b="14400"/>
            <a:stretch/>
          </p:blipFill>
          <p:spPr bwMode="auto">
            <a:xfrm>
              <a:off x="321670" y="169037"/>
              <a:ext cx="1440160" cy="72008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</p:pic>
        <p:pic>
          <p:nvPicPr>
            <p:cNvPr id="12" name="Image 8">
              <a:extLst>
                <a:ext uri="{FF2B5EF4-FFF2-40B4-BE49-F238E27FC236}">
                  <a16:creationId xmlns:a16="http://schemas.microsoft.com/office/drawing/2014/main" id="{8969982C-262D-4953-8FE8-69D7178C23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419" b="12657"/>
            <a:stretch/>
          </p:blipFill>
          <p:spPr>
            <a:xfrm>
              <a:off x="1932859" y="277263"/>
              <a:ext cx="1334008" cy="611854"/>
            </a:xfrm>
            <a:prstGeom prst="rect">
              <a:avLst/>
            </a:prstGeom>
            <a:effectLst>
              <a:softEdge rad="25400"/>
            </a:effectLst>
          </p:spPr>
        </p:pic>
        <p:cxnSp>
          <p:nvCxnSpPr>
            <p:cNvPr id="17" name="Connecteur droit 9">
              <a:extLst>
                <a:ext uri="{FF2B5EF4-FFF2-40B4-BE49-F238E27FC236}">
                  <a16:creationId xmlns:a16="http://schemas.microsoft.com/office/drawing/2014/main" id="{F8445781-1144-489C-98C8-2A80C3EC8128}"/>
                </a:ext>
              </a:extLst>
            </p:cNvPr>
            <p:cNvCxnSpPr/>
            <p:nvPr userDrawn="1"/>
          </p:nvCxnSpPr>
          <p:spPr>
            <a:xfrm>
              <a:off x="1808613" y="169037"/>
              <a:ext cx="0" cy="7662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3509272" y="267629"/>
            <a:ext cx="5496869" cy="512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fr-FR" sz="2400" dirty="0" err="1"/>
              <a:t>where</a:t>
            </a:r>
            <a:r>
              <a:rPr lang="fr-FR" sz="2400" dirty="0"/>
              <a:t> │</a:t>
            </a:r>
            <a:r>
              <a:rPr lang="fr-FR" sz="2400" dirty="0" err="1"/>
              <a:t>when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613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op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3371414" cy="5715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7700915" y="5432185"/>
            <a:ext cx="1311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EADV</a:t>
            </a:r>
            <a:r>
              <a:rPr lang="it-CH" sz="800" b="1" dirty="0">
                <a:solidFill>
                  <a:schemeClr val="bg1"/>
                </a:solidFill>
              </a:rPr>
              <a:t>ELEARNING</a:t>
            </a:r>
            <a:r>
              <a:rPr lang="it-CH" sz="800" b="0" dirty="0">
                <a:solidFill>
                  <a:schemeClr val="bg1"/>
                </a:solidFill>
              </a:rPr>
              <a:t>.COM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18983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338035" y="1006699"/>
            <a:ext cx="3780000" cy="3701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the icon to insert a picture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75039" y="1006699"/>
            <a:ext cx="3195165" cy="3691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24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38931" y="118666"/>
            <a:ext cx="5357084" cy="889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b="1" kern="1200" spc="60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" y="5355000"/>
            <a:ext cx="9144001" cy="360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 userDrawn="1"/>
        </p:nvSpPr>
        <p:spPr>
          <a:xfrm>
            <a:off x="807335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48636" y="5372873"/>
            <a:ext cx="2281055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7681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6856" y="130191"/>
            <a:ext cx="8668800" cy="53049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7A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1660" y="130192"/>
            <a:ext cx="165197" cy="518962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57A2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6857" y="718341"/>
            <a:ext cx="86688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" y="5355000"/>
            <a:ext cx="9144001" cy="360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 userDrawn="1"/>
        </p:nvSpPr>
        <p:spPr>
          <a:xfrm>
            <a:off x="807335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48636" y="5372873"/>
            <a:ext cx="2281055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49" y="1387742"/>
            <a:ext cx="4048125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20138" y="1387742"/>
            <a:ext cx="4200012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7" y="4990500"/>
            <a:ext cx="8668800" cy="295244"/>
          </a:xfr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0702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6857" y="130191"/>
            <a:ext cx="8668800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3600" b="1" kern="1200" baseline="0" dirty="0" smtClean="0">
                <a:solidFill>
                  <a:srgbClr val="0057A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61660" y="130192"/>
            <a:ext cx="165197" cy="518962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6856" y="718341"/>
            <a:ext cx="8668800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80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5355000"/>
            <a:ext cx="9144001" cy="360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 userDrawn="1"/>
        </p:nvSpPr>
        <p:spPr>
          <a:xfrm>
            <a:off x="807335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48636" y="5372873"/>
            <a:ext cx="2281055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49" y="1387742"/>
            <a:ext cx="8627952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7" y="4990500"/>
            <a:ext cx="8668800" cy="295244"/>
          </a:xfr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4451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5355000"/>
            <a:ext cx="9144001" cy="360000"/>
          </a:xfrm>
          <a:prstGeom prst="rect">
            <a:avLst/>
          </a:prstGeom>
          <a:solidFill>
            <a:srgbClr val="005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 userDrawn="1"/>
        </p:nvSpPr>
        <p:spPr>
          <a:xfrm>
            <a:off x="8073354" y="5432185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CH" sz="800" b="0" dirty="0">
                <a:solidFill>
                  <a:schemeClr val="bg1"/>
                </a:solidFill>
              </a:rPr>
              <a:t>CHUV │ UNIL</a:t>
            </a:r>
            <a:endParaRPr lang="it-CH" sz="1400" b="0" dirty="0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48636" y="5372873"/>
            <a:ext cx="2281055" cy="32425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857" y="4990500"/>
            <a:ext cx="8668800" cy="295244"/>
          </a:xfrm>
        </p:spPr>
        <p:txBody>
          <a:bodyPr rIns="0" bIns="0" anchor="b"/>
          <a:lstStyle>
            <a:lvl1pPr marL="0" indent="0" algn="ct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4845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49" y="1387742"/>
            <a:ext cx="4048125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44328" y="4838615"/>
            <a:ext cx="3803580" cy="447129"/>
          </a:xfrm>
        </p:spPr>
        <p:txBody>
          <a:bodyPr rIns="0" bIns="0" anchor="b"/>
          <a:lstStyle>
            <a:lvl1pPr marL="0" indent="0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Abbreviations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70" y="4848384"/>
            <a:ext cx="3803580" cy="447129"/>
          </a:xfrm>
        </p:spPr>
        <p:txBody>
          <a:bodyPr rIns="0" bIns="0" anchor="b"/>
          <a:lstStyle>
            <a:lvl1pPr marL="0" indent="0" algn="r">
              <a:spcAft>
                <a:spcPts val="0"/>
              </a:spcAft>
              <a:buNone/>
              <a:defRPr sz="800"/>
            </a:lvl1pPr>
            <a:lvl2pPr marL="133347" indent="0">
              <a:buNone/>
              <a:defRPr sz="900"/>
            </a:lvl2pPr>
            <a:lvl3pPr marL="270266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20138" y="1387742"/>
            <a:ext cx="4200012" cy="35255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3851" y="1227013"/>
            <a:ext cx="8496299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26856" y="718341"/>
            <a:ext cx="8669159" cy="3600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400" b="0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SUBTOPIC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6857" y="130191"/>
            <a:ext cx="8669158" cy="5304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kern="1200" baseline="0" dirty="0" smtClean="0">
                <a:solidFill>
                  <a:srgbClr val="0057A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8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78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0" r:id="rId3"/>
    <p:sldLayoutId id="2147483681" r:id="rId4"/>
    <p:sldLayoutId id="2147483683" r:id="rId5"/>
    <p:sldLayoutId id="2147483689" r:id="rId6"/>
    <p:sldLayoutId id="2147483690" r:id="rId7"/>
  </p:sldLayoutIdLst>
  <p:txStyles>
    <p:titleStyle>
      <a:lvl1pPr algn="l" defTabSz="356616" rtl="0" eaLnBrk="1" latinLnBrk="0" hangingPunct="1">
        <a:spcBef>
          <a:spcPct val="0"/>
        </a:spcBef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62" indent="-267462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501" indent="-222885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154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815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4772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388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8004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7462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123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microsoft.com/office/2007/relationships/hdphoto" Target="../media/hdphoto5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openxmlformats.org/officeDocument/2006/relationships/image" Target="../media/image30.jpeg"/><Relationship Id="rId4" Type="http://schemas.openxmlformats.org/officeDocument/2006/relationships/image" Target="../media/image27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1DBD97-3FDC-4EB2-A0C0-D686C3960A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/>
              <a:t>Antibody-dependent cellular cytotoxicity and response to </a:t>
            </a:r>
            <a:r>
              <a:rPr lang="en-GB" sz="3200" dirty="0"/>
              <a:t>Extracorporeal photopheresis</a:t>
            </a:r>
            <a:r>
              <a:rPr lang="en-US" sz="3200" dirty="0"/>
              <a:t> in </a:t>
            </a:r>
            <a:r>
              <a:rPr lang="en-US" sz="3200" dirty="0" err="1"/>
              <a:t>Sézary</a:t>
            </a:r>
            <a:r>
              <a:rPr lang="en-US" sz="3200" dirty="0"/>
              <a:t> syndrome</a:t>
            </a:r>
          </a:p>
          <a:p>
            <a:endParaRPr lang="en-GB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F32A97-A1B7-4EDA-8406-35694B088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B0FD1C0-224C-41EA-B4E1-E12A785EA40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 b="1826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02AC89-85E6-4FF5-96B2-B8E2BC5FB8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fr-FR" spc="300" dirty="0">
                <a:solidFill>
                  <a:schemeClr val="bg1">
                    <a:lumMod val="85000"/>
                  </a:schemeClr>
                </a:solidFill>
              </a:rPr>
              <a:t>EORTC CLTF meeting 20-21</a:t>
            </a:r>
          </a:p>
          <a:p>
            <a:pPr lvl="0"/>
            <a:r>
              <a:rPr lang="fr-FR" spc="300" dirty="0">
                <a:solidFill>
                  <a:schemeClr val="bg1">
                    <a:lumMod val="85000"/>
                  </a:schemeClr>
                </a:solidFill>
              </a:rPr>
              <a:t>Marseille │14.10.2021</a:t>
            </a:r>
            <a:endParaRPr lang="fr-CH" spc="3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CH" spc="3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5162B9A-012B-4896-8784-CCCD0AD87D35}"/>
              </a:ext>
            </a:extLst>
          </p:cNvPr>
          <p:cNvSpPr txBox="1"/>
          <p:nvPr/>
        </p:nvSpPr>
        <p:spPr>
          <a:xfrm>
            <a:off x="4198606" y="4842427"/>
            <a:ext cx="480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  <a:t>Iselin C, Chang YT,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BlinkMacSystemFont"/>
              </a:rPr>
              <a:t>Schlaepfer</a:t>
            </a:r>
            <a: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  <a:t> T,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BlinkMacSystemFont"/>
              </a:rPr>
              <a:t>Fassnacht</a:t>
            </a:r>
            <a: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  <a:t> C,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BlinkMacSystemFont"/>
              </a:rPr>
              <a:t>Dimitriou</a:t>
            </a:r>
            <a: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  <a:t> F, </a:t>
            </a:r>
            <a:b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</a:br>
            <a:r>
              <a:rPr lang="en-GB" b="0" i="0" dirty="0" err="1">
                <a:solidFill>
                  <a:schemeClr val="bg1"/>
                </a:solidFill>
                <a:effectLst/>
                <a:latin typeface="BlinkMacSystemFont"/>
              </a:rPr>
              <a:t>Nägeli</a:t>
            </a:r>
            <a: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  <a:t> M,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BlinkMacSystemFont"/>
              </a:rPr>
              <a:t>Pascolo</a:t>
            </a:r>
            <a: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  <a:t> S,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BlinkMacSystemFont"/>
              </a:rPr>
              <a:t>Hoetzenecker</a:t>
            </a:r>
            <a: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  <a:t> W,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BlinkMacSystemFont"/>
              </a:rPr>
              <a:t>Bobrowicz</a:t>
            </a:r>
            <a: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  <a:t> M,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BlinkMacSystemFont"/>
              </a:rPr>
              <a:t>Guenova</a:t>
            </a:r>
            <a:r>
              <a:rPr lang="en-GB" b="0" i="0" dirty="0">
                <a:solidFill>
                  <a:schemeClr val="bg1"/>
                </a:solidFill>
                <a:effectLst/>
                <a:latin typeface="BlinkMacSystemFont"/>
              </a:rPr>
              <a:t> E.</a:t>
            </a:r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4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057DA39-BBA5-4A7F-9ED9-458E4F0A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Natural killer cells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769B33-137A-486F-816D-366DC2E6E7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↓ in SS patients compared to healthy individuals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83F6B6-4ABA-409D-9D70-2090ED737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35A3D2A-6103-46AF-B94B-D889B1F67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800" b="0" dirty="0">
                <a:solidFill>
                  <a:schemeClr val="tx1"/>
                </a:solidFill>
              </a:rPr>
              <a:t>Iselin C. et al. (2021) </a:t>
            </a:r>
            <a:r>
              <a:rPr lang="en-GB" sz="800" b="0" dirty="0" err="1">
                <a:solidFill>
                  <a:schemeClr val="tx1"/>
                </a:solidFill>
              </a:rPr>
              <a:t>Oncoimmunology</a:t>
            </a:r>
            <a:r>
              <a:rPr lang="en-GB" sz="800" b="0" dirty="0">
                <a:solidFill>
                  <a:schemeClr val="tx1"/>
                </a:solidFill>
              </a:rPr>
              <a:t>. 10(1):1873530. </a:t>
            </a:r>
            <a:endParaRPr lang="en-GB" sz="800" dirty="0"/>
          </a:p>
        </p:txBody>
      </p:sp>
      <p:graphicFrame>
        <p:nvGraphicFramePr>
          <p:cNvPr id="7" name="Objet 6" descr="Project Path: \\file1.intranet.chuv\data1\DER\RECHERCHE\GUENOVA_LAB\CLOSED\Project_ECP_ADCC_Iselin\20191215_Iselin_Paper\20200122_NKcell_numbers.opj&#10;PE Folder: /20200122_NKcell_numbers/Folder1/&#10;Short Name: Graph1">
            <a:extLst>
              <a:ext uri="{FF2B5EF4-FFF2-40B4-BE49-F238E27FC236}">
                <a16:creationId xmlns:a16="http://schemas.microsoft.com/office/drawing/2014/main" id="{92A04265-53AA-4C3C-AB4A-8C18A59AE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106571"/>
              </p:ext>
            </p:extLst>
          </p:nvPr>
        </p:nvGraphicFramePr>
        <p:xfrm>
          <a:off x="3527391" y="1271884"/>
          <a:ext cx="4978255" cy="381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7" name="Objet 6" descr="Project Path: \\file1.intranet.chuv\data1\DER\RECHERCHE\GUENOVA_LAB\CLOSED\Project_ECP_ADCC_Iselin\20191215_Iselin_Paper\20200122_NKcell_numbers.opj&#10;PE Folder: /20200122_NKcell_numbers/Folder1/&#10;Short Name: Graph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7391" y="1271884"/>
                        <a:ext cx="4978255" cy="3810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1">
            <a:extLst>
              <a:ext uri="{FF2B5EF4-FFF2-40B4-BE49-F238E27FC236}">
                <a16:creationId xmlns:a16="http://schemas.microsoft.com/office/drawing/2014/main" id="{692C06E3-ACBC-4D9D-AF4C-94839D3DE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918" y="1231153"/>
            <a:ext cx="2092216" cy="1858787"/>
          </a:xfrm>
          <a:prstGeom prst="rect">
            <a:avLst/>
          </a:prstGeom>
        </p:spPr>
      </p:pic>
      <p:pic>
        <p:nvPicPr>
          <p:cNvPr id="9" name="Grafik 5">
            <a:extLst>
              <a:ext uri="{FF2B5EF4-FFF2-40B4-BE49-F238E27FC236}">
                <a16:creationId xmlns:a16="http://schemas.microsoft.com/office/drawing/2014/main" id="{8ADD72B2-90E7-414D-82A2-FD4B809FE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993" y="3177069"/>
            <a:ext cx="2165141" cy="1693379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3769C47-0306-4ABC-8D68-89C12BC645E6}"/>
              </a:ext>
            </a:extLst>
          </p:cNvPr>
          <p:cNvSpPr/>
          <p:nvPr/>
        </p:nvSpPr>
        <p:spPr>
          <a:xfrm>
            <a:off x="4756032" y="4490207"/>
            <a:ext cx="3036498" cy="3508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5EEA05-F8D7-456E-898F-B9E63D273D84}"/>
              </a:ext>
            </a:extLst>
          </p:cNvPr>
          <p:cNvSpPr txBox="1"/>
          <p:nvPr/>
        </p:nvSpPr>
        <p:spPr>
          <a:xfrm>
            <a:off x="4911308" y="4459180"/>
            <a:ext cx="240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Healthy 			  SS </a:t>
            </a:r>
            <a:br>
              <a:rPr lang="en-GB" sz="1600" dirty="0"/>
            </a:br>
            <a:r>
              <a:rPr lang="en-GB" sz="1600" dirty="0"/>
              <a:t>donor</a:t>
            </a:r>
          </a:p>
        </p:txBody>
      </p:sp>
    </p:spTree>
    <p:extLst>
      <p:ext uri="{BB962C8B-B14F-4D97-AF65-F5344CB8AC3E}">
        <p14:creationId xmlns:p14="http://schemas.microsoft.com/office/powerpoint/2010/main" val="214583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D9A4C2-F620-4664-8B51-8B83CA2C1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Natural killer cells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E8281D-2C34-4973-ABE7-D7B136A0B9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Tendency to recover after ECP treatment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1C470C-DFF1-445D-BD67-B30F714BE0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E47F20C-A3CC-40D8-B746-9A0AE941D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800" b="0" dirty="0">
                <a:solidFill>
                  <a:schemeClr val="tx1"/>
                </a:solidFill>
              </a:rPr>
              <a:t>Iselin C. et al. (2021) </a:t>
            </a:r>
            <a:r>
              <a:rPr lang="en-GB" sz="800" b="0" dirty="0" err="1">
                <a:solidFill>
                  <a:schemeClr val="tx1"/>
                </a:solidFill>
              </a:rPr>
              <a:t>Oncoimmunology</a:t>
            </a:r>
            <a:r>
              <a:rPr lang="en-GB" sz="800" b="0" dirty="0">
                <a:solidFill>
                  <a:schemeClr val="tx1"/>
                </a:solidFill>
              </a:rPr>
              <a:t>. 10(1):1873530. </a:t>
            </a:r>
            <a:endParaRPr lang="en-GB" sz="800" dirty="0"/>
          </a:p>
        </p:txBody>
      </p:sp>
      <p:graphicFrame>
        <p:nvGraphicFramePr>
          <p:cNvPr id="7" name="Objet 7" descr="Project Path: \\file1.intranet.chuv\data1\DER\RECHERCHE\GUENOVA_LAB\CLOSED\Project_ECP_ADCC_Iselin\20200831_Iselin_data_analysis\2020814_CD56before_after.opj&#10;PE Folder: /2020814_CD56before_after/Folder1/&#10;Short Name: Graph4">
            <a:extLst>
              <a:ext uri="{FF2B5EF4-FFF2-40B4-BE49-F238E27FC236}">
                <a16:creationId xmlns:a16="http://schemas.microsoft.com/office/drawing/2014/main" id="{8D8DB951-4419-40F1-8556-2DEB0293B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09865"/>
              </p:ext>
            </p:extLst>
          </p:nvPr>
        </p:nvGraphicFramePr>
        <p:xfrm>
          <a:off x="226856" y="1650333"/>
          <a:ext cx="2899747" cy="221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8" name="Objet 7" descr="Project Path: \\file1.intranet.chuv\data1\DER\RECHERCHE\GUENOVA_LAB\CLOSED\Project_ECP_ADCC_Iselin\20200831_Iselin_data_analysis\2020814_CD56before_after.opj&#10;PE Folder: /2020814_CD56before_after/Folder1/&#10;Short Name: Graph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56" y="1650333"/>
                        <a:ext cx="2899747" cy="2219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8" descr="Project Path: \\file1.intranet.chuv\data1\DER\RECHERCHE\GUENOVA_LAB\CLOSED\Project_ECP_ADCC_Iselin\20200831_Iselin_data_analysis\2020814_CD56before_after.opj&#10;PE Folder: /2020814_CD56before_after/Folder1/&#10;Short Name: Graph5">
            <a:extLst>
              <a:ext uri="{FF2B5EF4-FFF2-40B4-BE49-F238E27FC236}">
                <a16:creationId xmlns:a16="http://schemas.microsoft.com/office/drawing/2014/main" id="{B5C049F3-6190-4995-B40C-394ABBBC0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975003"/>
              </p:ext>
            </p:extLst>
          </p:nvPr>
        </p:nvGraphicFramePr>
        <p:xfrm>
          <a:off x="3246386" y="1650333"/>
          <a:ext cx="2899747" cy="221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9" name="Objet 8" descr="Project Path: \\file1.intranet.chuv\data1\DER\RECHERCHE\GUENOVA_LAB\CLOSED\Project_ECP_ADCC_Iselin\20200831_Iselin_data_analysis\2020814_CD56before_after.opj&#10;PE Folder: /2020814_CD56before_after/Folder1/&#10;Short Name: Graph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6386" y="1650333"/>
                        <a:ext cx="2899747" cy="2219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9" descr="Project Path: \\file1.intranet.chuv\data1\DER\RECHERCHE\GUENOVA_LAB\CLOSED\Project_ECP_ADCC_Iselin\20200831_Iselin_data_analysis\2020814_CD56before_after.opj&#10;PE Folder: /2020814_CD56before_after/Folder1/&#10;Short Name: Graph6">
            <a:extLst>
              <a:ext uri="{FF2B5EF4-FFF2-40B4-BE49-F238E27FC236}">
                <a16:creationId xmlns:a16="http://schemas.microsoft.com/office/drawing/2014/main" id="{53B3F7CD-463A-4A1C-A8B6-2A612A54F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582189"/>
              </p:ext>
            </p:extLst>
          </p:nvPr>
        </p:nvGraphicFramePr>
        <p:xfrm>
          <a:off x="6088203" y="1610076"/>
          <a:ext cx="2899747" cy="221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10" name="Objet 9" descr="Project Path: \\file1.intranet.chuv\data1\DER\RECHERCHE\GUENOVA_LAB\CLOSED\Project_ECP_ADCC_Iselin\20200831_Iselin_data_analysis\2020814_CD56before_after.opj&#10;PE Folder: /2020814_CD56before_after/Folder1/&#10;Short Name: Graph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8203" y="1610076"/>
                        <a:ext cx="2899747" cy="2219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BDCEFF19-5ED7-4332-80A2-3278DA765867}"/>
              </a:ext>
            </a:extLst>
          </p:cNvPr>
          <p:cNvSpPr txBox="1"/>
          <p:nvPr/>
        </p:nvSpPr>
        <p:spPr>
          <a:xfrm>
            <a:off x="1480682" y="4441706"/>
            <a:ext cx="5763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dirty="0" err="1">
                <a:solidFill>
                  <a:srgbClr val="0057A2"/>
                </a:solidFill>
              </a:rPr>
              <a:t>Related</a:t>
            </a:r>
            <a:r>
              <a:rPr lang="fr-CH" sz="2400" dirty="0">
                <a:solidFill>
                  <a:srgbClr val="0057A2"/>
                </a:solidFill>
              </a:rPr>
              <a:t> to </a:t>
            </a:r>
            <a:r>
              <a:rPr lang="fr-CH" sz="2400" dirty="0" err="1">
                <a:solidFill>
                  <a:srgbClr val="0057A2"/>
                </a:solidFill>
              </a:rPr>
              <a:t>treatment</a:t>
            </a:r>
            <a:r>
              <a:rPr lang="fr-CH" sz="2400" dirty="0">
                <a:solidFill>
                  <a:srgbClr val="0057A2"/>
                </a:solidFill>
              </a:rPr>
              <a:t> </a:t>
            </a:r>
            <a:r>
              <a:rPr lang="fr-CH" sz="2400" dirty="0" err="1">
                <a:solidFill>
                  <a:srgbClr val="0057A2"/>
                </a:solidFill>
              </a:rPr>
              <a:t>response</a:t>
            </a:r>
            <a:r>
              <a:rPr lang="fr-CH" sz="2400" dirty="0">
                <a:solidFill>
                  <a:srgbClr val="0057A2"/>
                </a:solidFill>
              </a:rPr>
              <a:t>?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933FBDB-AC03-4C86-BF7D-47E7FBF6EF04}"/>
              </a:ext>
            </a:extLst>
          </p:cNvPr>
          <p:cNvSpPr/>
          <p:nvPr/>
        </p:nvSpPr>
        <p:spPr>
          <a:xfrm>
            <a:off x="770626" y="3513826"/>
            <a:ext cx="7671759" cy="1955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791CC8-DCEF-438B-8855-280F6F7838C8}"/>
              </a:ext>
            </a:extLst>
          </p:cNvPr>
          <p:cNvSpPr txBox="1"/>
          <p:nvPr/>
        </p:nvSpPr>
        <p:spPr>
          <a:xfrm>
            <a:off x="660226" y="3533642"/>
            <a:ext cx="246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ECP		after ECP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89A1369-0091-4D2D-ABE7-46F424CDAD63}"/>
              </a:ext>
            </a:extLst>
          </p:cNvPr>
          <p:cNvSpPr txBox="1"/>
          <p:nvPr/>
        </p:nvSpPr>
        <p:spPr>
          <a:xfrm>
            <a:off x="3621826" y="3513826"/>
            <a:ext cx="246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ECP		after ECP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9B42798-479D-4A64-BE59-BB54FD2472C9}"/>
              </a:ext>
            </a:extLst>
          </p:cNvPr>
          <p:cNvSpPr txBox="1"/>
          <p:nvPr/>
        </p:nvSpPr>
        <p:spPr>
          <a:xfrm>
            <a:off x="6343860" y="3513826"/>
            <a:ext cx="246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ECP		after ECP</a:t>
            </a:r>
          </a:p>
        </p:txBody>
      </p:sp>
    </p:spTree>
    <p:extLst>
      <p:ext uri="{BB962C8B-B14F-4D97-AF65-F5344CB8AC3E}">
        <p14:creationId xmlns:p14="http://schemas.microsoft.com/office/powerpoint/2010/main" val="221934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4B7A421-3D50-4952-B89B-85B9E47556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Sézary </a:t>
            </a:r>
            <a:r>
              <a:rPr lang="de-CH" dirty="0" err="1"/>
              <a:t>syndrome</a:t>
            </a:r>
            <a:endParaRPr lang="fr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ACD2D1-56A0-4B48-86BB-9FCB0032F4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Definition</a:t>
            </a:r>
            <a:endParaRPr lang="fr-CH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F9B4F2-6771-4EB0-9BB0-06B2B4E2AA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213C75-E73B-479A-BBA0-BFC5F95C0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800" dirty="0">
                <a:solidFill>
                  <a:srgbClr val="333333"/>
                </a:solidFill>
              </a:rPr>
              <a:t>1. </a:t>
            </a:r>
            <a:r>
              <a:rPr lang="en-GB" sz="800" dirty="0" err="1">
                <a:solidFill>
                  <a:srgbClr val="333333"/>
                </a:solidFill>
              </a:rPr>
              <a:t>Vonderheid</a:t>
            </a:r>
            <a:r>
              <a:rPr lang="en-GB" sz="800" dirty="0">
                <a:solidFill>
                  <a:srgbClr val="333333"/>
                </a:solidFill>
              </a:rPr>
              <a:t>, E. C., et al. (2002). </a:t>
            </a:r>
            <a:r>
              <a:rPr lang="en-GB" sz="800" u="sng" dirty="0">
                <a:solidFill>
                  <a:srgbClr val="333333"/>
                </a:solidFill>
              </a:rPr>
              <a:t>J Am </a:t>
            </a:r>
            <a:r>
              <a:rPr lang="en-GB" sz="800" u="sng" dirty="0" err="1">
                <a:solidFill>
                  <a:srgbClr val="333333"/>
                </a:solidFill>
              </a:rPr>
              <a:t>Acad</a:t>
            </a:r>
            <a:r>
              <a:rPr lang="en-GB" sz="800" u="sng" dirty="0">
                <a:solidFill>
                  <a:srgbClr val="333333"/>
                </a:solidFill>
              </a:rPr>
              <a:t> Dermatol</a:t>
            </a:r>
            <a:r>
              <a:rPr lang="en-GB" sz="800" dirty="0">
                <a:solidFill>
                  <a:srgbClr val="333333"/>
                </a:solidFill>
              </a:rPr>
              <a:t> </a:t>
            </a:r>
            <a:r>
              <a:rPr lang="en-GB" sz="800" b="1" dirty="0">
                <a:solidFill>
                  <a:srgbClr val="333333"/>
                </a:solidFill>
              </a:rPr>
              <a:t>46</a:t>
            </a:r>
            <a:r>
              <a:rPr lang="en-GB" sz="800" dirty="0">
                <a:solidFill>
                  <a:srgbClr val="333333"/>
                </a:solidFill>
              </a:rPr>
              <a:t>(1): 95-106.; </a:t>
            </a:r>
            <a:r>
              <a:rPr lang="en-GB" sz="800" dirty="0"/>
              <a:t>2. </a:t>
            </a:r>
            <a:r>
              <a:rPr lang="en-GB" sz="800" dirty="0" err="1"/>
              <a:t>Willemze</a:t>
            </a:r>
            <a:r>
              <a:rPr lang="en-GB" sz="800" dirty="0"/>
              <a:t>, R., et al. (2005). </a:t>
            </a:r>
            <a:r>
              <a:rPr lang="en-GB" sz="800" u="sng" dirty="0"/>
              <a:t>Blood</a:t>
            </a:r>
            <a:r>
              <a:rPr lang="en-GB" sz="800" dirty="0"/>
              <a:t> </a:t>
            </a:r>
            <a:r>
              <a:rPr lang="en-GB" sz="800" b="1" dirty="0"/>
              <a:t>105</a:t>
            </a:r>
            <a:r>
              <a:rPr lang="en-GB" sz="800" dirty="0"/>
              <a:t>(10): 3768-3785.; 3. </a:t>
            </a:r>
            <a:r>
              <a:rPr lang="fr-FR" sz="800" dirty="0" err="1"/>
              <a:t>Scarisbrick</a:t>
            </a:r>
            <a:r>
              <a:rPr lang="fr-FR" sz="800" dirty="0"/>
              <a:t>, J. J., et al. (2018). </a:t>
            </a:r>
            <a:r>
              <a:rPr lang="fr-FR" sz="800" u="sng" dirty="0" err="1"/>
              <a:t>Eur</a:t>
            </a:r>
            <a:r>
              <a:rPr lang="fr-FR" sz="800" u="sng" dirty="0"/>
              <a:t> J Cancer</a:t>
            </a:r>
            <a:r>
              <a:rPr lang="fr-FR" sz="800" dirty="0"/>
              <a:t> </a:t>
            </a:r>
            <a:r>
              <a:rPr lang="fr-FR" sz="800" b="1" dirty="0"/>
              <a:t>93</a:t>
            </a:r>
            <a:r>
              <a:rPr lang="en-GB" sz="800" dirty="0"/>
              <a:t>: 47-56; 4. </a:t>
            </a:r>
            <a:r>
              <a:rPr lang="en-US" altLang="en-US" sz="800" dirty="0"/>
              <a:t>2. </a:t>
            </a:r>
            <a:r>
              <a:rPr lang="en-GB" sz="800" dirty="0">
                <a:solidFill>
                  <a:srgbClr val="000000"/>
                </a:solidFill>
              </a:rPr>
              <a:t>Olsen, E., et al. (2007). </a:t>
            </a:r>
            <a:r>
              <a:rPr lang="en-GB" sz="800" u="sng" dirty="0">
                <a:solidFill>
                  <a:srgbClr val="000000"/>
                </a:solidFill>
              </a:rPr>
              <a:t>Blood</a:t>
            </a:r>
            <a:r>
              <a:rPr lang="en-GB" sz="800" dirty="0">
                <a:solidFill>
                  <a:srgbClr val="000000"/>
                </a:solidFill>
              </a:rPr>
              <a:t> </a:t>
            </a:r>
            <a:r>
              <a:rPr lang="en-GB" sz="800" b="1" dirty="0">
                <a:solidFill>
                  <a:srgbClr val="000000"/>
                </a:solidFill>
              </a:rPr>
              <a:t>110</a:t>
            </a:r>
            <a:r>
              <a:rPr lang="en-GB" sz="800" dirty="0">
                <a:solidFill>
                  <a:srgbClr val="000000"/>
                </a:solidFill>
              </a:rPr>
              <a:t>(6): 1713-1722</a:t>
            </a:r>
            <a:endParaRPr lang="fr-CH" sz="800" dirty="0"/>
          </a:p>
        </p:txBody>
      </p:sp>
      <p:sp>
        <p:nvSpPr>
          <p:cNvPr id="14" name="Shape 145">
            <a:extLst>
              <a:ext uri="{FF2B5EF4-FFF2-40B4-BE49-F238E27FC236}">
                <a16:creationId xmlns:a16="http://schemas.microsoft.com/office/drawing/2014/main" id="{3948F127-648D-4D19-BA0C-75FA66A85377}"/>
              </a:ext>
            </a:extLst>
          </p:cNvPr>
          <p:cNvSpPr txBox="1">
            <a:spLocks/>
          </p:cNvSpPr>
          <p:nvPr/>
        </p:nvSpPr>
        <p:spPr>
          <a:xfrm>
            <a:off x="183151" y="1525643"/>
            <a:ext cx="4820855" cy="1041228"/>
          </a:xfrm>
          <a:prstGeom prst="rect">
            <a:avLst/>
          </a:prstGeom>
          <a:solidFill>
            <a:srgbClr val="E2E4E6"/>
          </a:solidFill>
          <a:ln w="9525">
            <a:solidFill>
              <a:srgbClr val="2D2015"/>
            </a:solidFill>
            <a:bevel/>
          </a:ln>
        </p:spPr>
        <p:txBody>
          <a:bodyPr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6050" indent="-144463" algn="l" rtl="0" fontAlgn="base">
              <a:spcBef>
                <a:spcPct val="0"/>
              </a:spcBef>
              <a:spcAft>
                <a:spcPct val="0"/>
              </a:spcAft>
              <a:buFont typeface="ZapfDingbats" pitchFamily="82" charset="2"/>
              <a:buChar char="y"/>
              <a:defRPr sz="2000">
                <a:solidFill>
                  <a:schemeClr val="tx1"/>
                </a:solidFill>
                <a:latin typeface="+mn-lt"/>
              </a:defRPr>
            </a:lvl2pPr>
            <a:lvl3pPr marL="376238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55625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51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923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27939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GB" sz="900" kern="0" dirty="0">
                <a:solidFill>
                  <a:srgbClr val="333333"/>
                </a:solidFill>
              </a:rPr>
              <a:t>One or more of the following:	</a:t>
            </a:r>
          </a:p>
          <a:p>
            <a:pPr marL="205740" indent="-205740" defTabSz="427939">
              <a:lnSpc>
                <a:spcPct val="150000"/>
              </a:lnSpc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900" kern="0" dirty="0" err="1">
                <a:solidFill>
                  <a:srgbClr val="333333"/>
                </a:solidFill>
              </a:rPr>
              <a:t>Sezary</a:t>
            </a:r>
            <a:r>
              <a:rPr lang="en-GB" sz="900" kern="0" dirty="0">
                <a:solidFill>
                  <a:srgbClr val="333333"/>
                </a:solidFill>
              </a:rPr>
              <a:t> count &gt; 1000 cells/mm3 (FACS)</a:t>
            </a:r>
          </a:p>
          <a:p>
            <a:pPr marL="205740" indent="-205740" defTabSz="427939">
              <a:lnSpc>
                <a:spcPct val="150000"/>
              </a:lnSpc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900" kern="0" dirty="0">
                <a:solidFill>
                  <a:srgbClr val="333333"/>
                </a:solidFill>
              </a:rPr>
              <a:t>Increased lymphocyte counts + </a:t>
            </a:r>
            <a:r>
              <a:rPr lang="en-GB" sz="900" kern="0" dirty="0" err="1">
                <a:solidFill>
                  <a:srgbClr val="333333"/>
                </a:solidFill>
              </a:rPr>
              <a:t>immunophenotypical</a:t>
            </a:r>
            <a:r>
              <a:rPr lang="en-GB" sz="900" kern="0" dirty="0">
                <a:solidFill>
                  <a:srgbClr val="333333"/>
                </a:solidFill>
              </a:rPr>
              <a:t> abnormalities : CD4/CD8 ratio &gt; 10 and/or loss of one or more T-cell antigens (CD2, 3, 4, 5, 7, 26)</a:t>
            </a:r>
          </a:p>
          <a:p>
            <a:pPr marL="205740" indent="-205740" defTabSz="427939">
              <a:lnSpc>
                <a:spcPct val="150000"/>
              </a:lnSpc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900" kern="0" dirty="0">
                <a:solidFill>
                  <a:srgbClr val="333333"/>
                </a:solidFill>
              </a:rPr>
              <a:t>Demonstration of T-cell clonality in the blood	</a:t>
            </a:r>
          </a:p>
        </p:txBody>
      </p:sp>
      <p:sp>
        <p:nvSpPr>
          <p:cNvPr id="15" name="Shape 150">
            <a:extLst>
              <a:ext uri="{FF2B5EF4-FFF2-40B4-BE49-F238E27FC236}">
                <a16:creationId xmlns:a16="http://schemas.microsoft.com/office/drawing/2014/main" id="{CB689C4E-2B1A-42F9-B880-F51A9E0DB669}"/>
              </a:ext>
            </a:extLst>
          </p:cNvPr>
          <p:cNvSpPr/>
          <p:nvPr/>
        </p:nvSpPr>
        <p:spPr>
          <a:xfrm>
            <a:off x="182612" y="2580945"/>
            <a:ext cx="4820855" cy="309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147" rIns="41147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000" b="1" i="1">
                <a:solidFill>
                  <a:srgbClr val="A51E37"/>
                </a:solidFill>
              </a:defRPr>
            </a:lvl1pPr>
          </a:lstStyle>
          <a:p>
            <a:pPr defTabSz="427939">
              <a:spcBef>
                <a:spcPts val="960"/>
              </a:spcBef>
              <a:defRPr sz="1800" b="0" i="0">
                <a:solidFill>
                  <a:srgbClr val="000000"/>
                </a:solidFill>
              </a:defRPr>
            </a:pPr>
            <a:r>
              <a:rPr sz="1300" b="0" i="0" dirty="0">
                <a:solidFill>
                  <a:srgbClr val="000000"/>
                </a:solidFill>
              </a:rPr>
              <a:t>WHO–EORTC classification for cutaneous lymphomas</a:t>
            </a:r>
            <a:r>
              <a:rPr lang="en-GB" sz="1300" b="0" i="0" baseline="30000" dirty="0">
                <a:solidFill>
                  <a:srgbClr val="000000"/>
                </a:solidFill>
              </a:rPr>
              <a:t>2</a:t>
            </a:r>
            <a:r>
              <a:rPr sz="1300" b="0" i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6" name="Shape 148">
            <a:extLst>
              <a:ext uri="{FF2B5EF4-FFF2-40B4-BE49-F238E27FC236}">
                <a16:creationId xmlns:a16="http://schemas.microsoft.com/office/drawing/2014/main" id="{98FEDCBB-BB17-45B4-B147-C94DB5ABBFD9}"/>
              </a:ext>
            </a:extLst>
          </p:cNvPr>
          <p:cNvSpPr/>
          <p:nvPr/>
        </p:nvSpPr>
        <p:spPr>
          <a:xfrm>
            <a:off x="144384" y="1240971"/>
            <a:ext cx="4667102" cy="309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147" rIns="41147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000" b="1" i="1">
                <a:solidFill>
                  <a:srgbClr val="A51E37"/>
                </a:solidFill>
              </a:defRPr>
            </a:lvl1pPr>
          </a:lstStyle>
          <a:p>
            <a:pPr defTabSz="427939">
              <a:spcBef>
                <a:spcPts val="960"/>
              </a:spcBef>
              <a:defRPr sz="1800" b="0" i="0">
                <a:solidFill>
                  <a:srgbClr val="000000"/>
                </a:solidFill>
              </a:defRPr>
            </a:pPr>
            <a:r>
              <a:rPr sz="1300" b="0" i="0" dirty="0">
                <a:solidFill>
                  <a:srgbClr val="000000"/>
                </a:solidFill>
              </a:rPr>
              <a:t>International Society for Cutaneous Lymphomas (ISCL)</a:t>
            </a:r>
            <a:r>
              <a:rPr lang="en-GB" sz="1300" b="0" i="0" baseline="30000" dirty="0">
                <a:solidFill>
                  <a:srgbClr val="000000"/>
                </a:solidFill>
              </a:rPr>
              <a:t>1</a:t>
            </a:r>
            <a:r>
              <a:rPr sz="1300" b="0" i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7" name="Rechteck 2">
            <a:extLst>
              <a:ext uri="{FF2B5EF4-FFF2-40B4-BE49-F238E27FC236}">
                <a16:creationId xmlns:a16="http://schemas.microsoft.com/office/drawing/2014/main" id="{4CFFD936-0BA4-4C76-A585-4442AA510F92}"/>
              </a:ext>
            </a:extLst>
          </p:cNvPr>
          <p:cNvSpPr/>
          <p:nvPr/>
        </p:nvSpPr>
        <p:spPr>
          <a:xfrm>
            <a:off x="104662" y="4572747"/>
            <a:ext cx="49278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7939"/>
            <a:r>
              <a:rPr lang="en-GB" sz="9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*Historical: B0≤5%, B1&gt;5% and &lt;1000, B2 ≥ 1000 Sézary cells per µL blood</a:t>
            </a:r>
            <a:endParaRPr lang="en-US" sz="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528C5BDA-BC51-495E-A77E-46EE293B5F34}"/>
              </a:ext>
            </a:extLst>
          </p:cNvPr>
          <p:cNvSpPr/>
          <p:nvPr/>
        </p:nvSpPr>
        <p:spPr>
          <a:xfrm>
            <a:off x="158169" y="3417736"/>
            <a:ext cx="4820855" cy="309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147" rIns="41147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000" b="1" i="1">
                <a:solidFill>
                  <a:srgbClr val="A51E37"/>
                </a:solidFill>
              </a:defRPr>
            </a:lvl1pPr>
          </a:lstStyle>
          <a:p>
            <a:pPr defTabSz="427939">
              <a:spcBef>
                <a:spcPts val="960"/>
              </a:spcBef>
              <a:defRPr sz="1800" b="0" i="0">
                <a:solidFill>
                  <a:srgbClr val="000000"/>
                </a:solidFill>
              </a:defRPr>
            </a:pPr>
            <a:r>
              <a:rPr lang="en-GB" sz="1300" b="0" i="0" dirty="0">
                <a:solidFill>
                  <a:srgbClr val="000000"/>
                </a:solidFill>
              </a:rPr>
              <a:t>Current EORTC proposal*</a:t>
            </a:r>
            <a:r>
              <a:rPr lang="en-GB" sz="1300" b="0" i="0" baseline="30000" dirty="0">
                <a:solidFill>
                  <a:srgbClr val="000000"/>
                </a:solidFill>
              </a:rPr>
              <a:t>3</a:t>
            </a:r>
            <a:r>
              <a:rPr sz="1300" b="0" i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9" name="Shape 145">
            <a:extLst>
              <a:ext uri="{FF2B5EF4-FFF2-40B4-BE49-F238E27FC236}">
                <a16:creationId xmlns:a16="http://schemas.microsoft.com/office/drawing/2014/main" id="{50152D1D-6520-403D-8547-425E6D35736A}"/>
              </a:ext>
            </a:extLst>
          </p:cNvPr>
          <p:cNvSpPr txBox="1">
            <a:spLocks/>
          </p:cNvSpPr>
          <p:nvPr/>
        </p:nvSpPr>
        <p:spPr>
          <a:xfrm>
            <a:off x="182223" y="2851543"/>
            <a:ext cx="4821636" cy="480453"/>
          </a:xfrm>
          <a:prstGeom prst="rect">
            <a:avLst/>
          </a:prstGeom>
          <a:solidFill>
            <a:srgbClr val="E2E4E6"/>
          </a:solidFill>
          <a:ln w="9525">
            <a:solidFill>
              <a:srgbClr val="2D2015"/>
            </a:solidFill>
            <a:bevel/>
          </a:ln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6050" indent="-144463" algn="l" rtl="0" fontAlgn="base">
              <a:spcBef>
                <a:spcPct val="0"/>
              </a:spcBef>
              <a:spcAft>
                <a:spcPct val="0"/>
              </a:spcAft>
              <a:buFont typeface="ZapfDingbats" pitchFamily="82" charset="2"/>
              <a:buChar char="y"/>
              <a:defRPr sz="2000">
                <a:solidFill>
                  <a:schemeClr val="tx1"/>
                </a:solidFill>
                <a:latin typeface="+mn-lt"/>
              </a:defRPr>
            </a:lvl2pPr>
            <a:lvl3pPr marL="376238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55625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51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923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05200" lvl="0" indent="-205200" defTabSz="427939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900" kern="0" dirty="0">
                <a:solidFill>
                  <a:srgbClr val="333333"/>
                </a:solidFill>
              </a:rPr>
              <a:t>T-cell </a:t>
            </a:r>
            <a:r>
              <a:rPr lang="en-US" sz="900" kern="0" dirty="0" err="1">
                <a:solidFill>
                  <a:srgbClr val="333333"/>
                </a:solidFill>
              </a:rPr>
              <a:t>clonality</a:t>
            </a:r>
            <a:r>
              <a:rPr lang="en-US" sz="900" kern="0" dirty="0">
                <a:solidFill>
                  <a:srgbClr val="333333"/>
                </a:solidFill>
              </a:rPr>
              <a:t> (ideally blood + skin) + one of the above</a:t>
            </a:r>
          </a:p>
        </p:txBody>
      </p:sp>
      <p:sp>
        <p:nvSpPr>
          <p:cNvPr id="20" name="Shape 145">
            <a:extLst>
              <a:ext uri="{FF2B5EF4-FFF2-40B4-BE49-F238E27FC236}">
                <a16:creationId xmlns:a16="http://schemas.microsoft.com/office/drawing/2014/main" id="{2C1473E4-E48B-4C48-BC16-822DB58F09B8}"/>
              </a:ext>
            </a:extLst>
          </p:cNvPr>
          <p:cNvSpPr txBox="1">
            <a:spLocks/>
          </p:cNvSpPr>
          <p:nvPr/>
        </p:nvSpPr>
        <p:spPr>
          <a:xfrm>
            <a:off x="182223" y="3741191"/>
            <a:ext cx="4821635" cy="798160"/>
          </a:xfrm>
          <a:prstGeom prst="rect">
            <a:avLst/>
          </a:prstGeom>
          <a:solidFill>
            <a:srgbClr val="E2E4E6"/>
          </a:solidFill>
          <a:ln w="9525">
            <a:solidFill>
              <a:srgbClr val="2D2015"/>
            </a:solidFill>
            <a:bevel/>
          </a:ln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6050" indent="-144463" algn="l" rtl="0" fontAlgn="base">
              <a:spcBef>
                <a:spcPct val="0"/>
              </a:spcBef>
              <a:spcAft>
                <a:spcPct val="0"/>
              </a:spcAft>
              <a:buFont typeface="ZapfDingbats" pitchFamily="82" charset="2"/>
              <a:buChar char="y"/>
              <a:defRPr sz="2000">
                <a:solidFill>
                  <a:schemeClr val="tx1"/>
                </a:solidFill>
                <a:latin typeface="+mn-lt"/>
              </a:defRPr>
            </a:lvl2pPr>
            <a:lvl3pPr marL="376238" indent="-228600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555625" indent="-177800" algn="l" rtl="0" fontAlgn="base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4351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8923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3495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8067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263900" indent="-179388" algn="l" rtl="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05740" indent="-205740" defTabSz="427939">
              <a:lnSpc>
                <a:spcPct val="150000"/>
              </a:lnSpc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900" kern="0" dirty="0" err="1">
                <a:solidFill>
                  <a:srgbClr val="333333"/>
                </a:solidFill>
              </a:rPr>
              <a:t>Sezary</a:t>
            </a:r>
            <a:r>
              <a:rPr lang="en-GB" sz="900" kern="0" dirty="0">
                <a:solidFill>
                  <a:srgbClr val="333333"/>
                </a:solidFill>
              </a:rPr>
              <a:t> count &gt; 1000 cells/mm3 (FACS)</a:t>
            </a:r>
          </a:p>
          <a:p>
            <a:pPr marL="205740" indent="-205740" defTabSz="427939">
              <a:lnSpc>
                <a:spcPct val="150000"/>
              </a:lnSpc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900" kern="0" dirty="0">
                <a:solidFill>
                  <a:srgbClr val="333333"/>
                </a:solidFill>
              </a:rPr>
              <a:t>B0&lt;250/µL</a:t>
            </a:r>
          </a:p>
          <a:p>
            <a:pPr marL="205740" indent="-205740" defTabSz="427939">
              <a:lnSpc>
                <a:spcPct val="150000"/>
              </a:lnSpc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900" kern="0" dirty="0">
                <a:solidFill>
                  <a:srgbClr val="333333"/>
                </a:solidFill>
              </a:rPr>
              <a:t>B1≥250/µL and &lt;1000/µ</a:t>
            </a:r>
            <a:r>
              <a:rPr lang="en-GB" sz="900" kern="0" dirty="0">
                <a:solidFill>
                  <a:srgbClr val="333333"/>
                </a:solidFill>
              </a:rPr>
              <a:t>	</a:t>
            </a:r>
          </a:p>
        </p:txBody>
      </p:sp>
      <p:pic>
        <p:nvPicPr>
          <p:cNvPr id="21" name="Grafik 5">
            <a:extLst>
              <a:ext uri="{FF2B5EF4-FFF2-40B4-BE49-F238E27FC236}">
                <a16:creationId xmlns:a16="http://schemas.microsoft.com/office/drawing/2014/main" id="{1169850D-6568-4963-8510-6A2DED539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4801" y="1429344"/>
            <a:ext cx="1896875" cy="333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3">
            <a:extLst>
              <a:ext uri="{FF2B5EF4-FFF2-40B4-BE49-F238E27FC236}">
                <a16:creationId xmlns:a16="http://schemas.microsoft.com/office/drawing/2014/main" id="{B9DD1206-6734-41DD-B4E8-551117A7B5BC}"/>
              </a:ext>
            </a:extLst>
          </p:cNvPr>
          <p:cNvGrpSpPr/>
          <p:nvPr/>
        </p:nvGrpSpPr>
        <p:grpSpPr>
          <a:xfrm>
            <a:off x="6932435" y="1453998"/>
            <a:ext cx="2134910" cy="644396"/>
            <a:chOff x="764982" y="2227634"/>
            <a:chExt cx="7569849" cy="2760976"/>
          </a:xfrm>
        </p:grpSpPr>
        <p:pic>
          <p:nvPicPr>
            <p:cNvPr id="23" name="Bild 7" descr="Bildschirmfoto 2017-10-26 um 10.59.39.png">
              <a:extLst>
                <a:ext uri="{FF2B5EF4-FFF2-40B4-BE49-F238E27FC236}">
                  <a16:creationId xmlns:a16="http://schemas.microsoft.com/office/drawing/2014/main" id="{71208C22-0DDB-4E4A-8C2E-2218AF0F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982" y="2227635"/>
              <a:ext cx="3639024" cy="2760975"/>
            </a:xfrm>
            <a:prstGeom prst="rect">
              <a:avLst/>
            </a:prstGeom>
          </p:spPr>
        </p:pic>
        <p:pic>
          <p:nvPicPr>
            <p:cNvPr id="24" name="Bild 8" descr="Bildschirmfoto 2017-10-26 um 11.01.21.png">
              <a:extLst>
                <a:ext uri="{FF2B5EF4-FFF2-40B4-BE49-F238E27FC236}">
                  <a16:creationId xmlns:a16="http://schemas.microsoft.com/office/drawing/2014/main" id="{1E084C7E-BEF8-4A52-A57B-3E2465D64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14231"/>
            <a:stretch/>
          </p:blipFill>
          <p:spPr>
            <a:xfrm>
              <a:off x="4739995" y="2227634"/>
              <a:ext cx="3594836" cy="2760976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C539765E-1626-4E0E-A23E-502324B6FD3E}"/>
              </a:ext>
            </a:extLst>
          </p:cNvPr>
          <p:cNvSpPr txBox="1"/>
          <p:nvPr/>
        </p:nvSpPr>
        <p:spPr>
          <a:xfrm>
            <a:off x="6932435" y="2210540"/>
            <a:ext cx="2134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Response criteria</a:t>
            </a:r>
          </a:p>
          <a:p>
            <a:r>
              <a:rPr lang="en-GB" sz="1800" b="1" dirty="0"/>
              <a:t>CR</a:t>
            </a:r>
            <a:r>
              <a:rPr lang="en-GB" sz="1800" dirty="0"/>
              <a:t>: B0</a:t>
            </a:r>
          </a:p>
          <a:p>
            <a:r>
              <a:rPr lang="en-GB" sz="1800" b="1" dirty="0"/>
              <a:t>PR</a:t>
            </a:r>
            <a:r>
              <a:rPr lang="en-GB" sz="1800" dirty="0"/>
              <a:t>: reduction of &gt;50% in B2</a:t>
            </a:r>
          </a:p>
          <a:p>
            <a:r>
              <a:rPr lang="en-GB" sz="1800" b="1" dirty="0"/>
              <a:t>PD</a:t>
            </a:r>
            <a:r>
              <a:rPr lang="en-GB" sz="1800" dirty="0"/>
              <a:t>: increase of &gt;50% AND &gt;5000 </a:t>
            </a:r>
            <a:r>
              <a:rPr lang="en-GB" sz="1800" dirty="0" err="1"/>
              <a:t>neoplast</a:t>
            </a:r>
            <a:r>
              <a:rPr lang="en-GB" sz="1800" dirty="0"/>
              <a:t>. cells /</a:t>
            </a:r>
            <a:r>
              <a:rPr lang="en-GB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μl</a:t>
            </a:r>
            <a:endParaRPr lang="en-GB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en-GB" sz="1800" dirty="0"/>
              <a:t> </a:t>
            </a:r>
            <a:r>
              <a:rPr lang="en-GB" sz="1800" b="1" dirty="0"/>
              <a:t>SC: </a:t>
            </a:r>
            <a:r>
              <a:rPr lang="en-GB" sz="1800" dirty="0"/>
              <a:t>not </a:t>
            </a:r>
            <a:r>
              <a:rPr lang="en-GB" sz="1800" b="1" dirty="0"/>
              <a:t>CR/PR/PD</a:t>
            </a:r>
          </a:p>
        </p:txBody>
      </p:sp>
    </p:spTree>
    <p:extLst>
      <p:ext uri="{BB962C8B-B14F-4D97-AF65-F5344CB8AC3E}">
        <p14:creationId xmlns:p14="http://schemas.microsoft.com/office/powerpoint/2010/main" val="368686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B1BA3ED-B324-4013-8939-6AB0562064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 err="1"/>
              <a:t>Treatment</a:t>
            </a:r>
            <a:r>
              <a:rPr lang="fr-CH" dirty="0"/>
              <a:t> </a:t>
            </a:r>
            <a:r>
              <a:rPr lang="fr-CH" dirty="0" err="1"/>
              <a:t>responders</a:t>
            </a:r>
            <a:endParaRPr lang="fr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B237AD-BD59-4FDD-B409-4656C11746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CR=B0 (&lt;250 cell/ µL) ; PR: &gt;50% ↓; PD: &gt;50% ↑; SD≠CR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∪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/>
              <a:t>PR </a:t>
            </a:r>
            <a:r>
              <a:rPr lang="en-GB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∪</a:t>
            </a:r>
            <a:r>
              <a:rPr lang="en-GB" dirty="0"/>
              <a:t> PD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E9F037-60B0-4128-A1D7-EEAF2F107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6AEF1B0-C4AC-431A-ADE6-695636194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800" b="0" dirty="0">
                <a:solidFill>
                  <a:schemeClr val="tx1"/>
                </a:solidFill>
              </a:rPr>
              <a:t>Iselin C. et al. (2021) </a:t>
            </a:r>
            <a:r>
              <a:rPr lang="en-GB" sz="800" b="0" dirty="0" err="1">
                <a:solidFill>
                  <a:schemeClr val="tx1"/>
                </a:solidFill>
              </a:rPr>
              <a:t>Oncoimmunology</a:t>
            </a:r>
            <a:r>
              <a:rPr lang="en-GB" sz="800" b="0" dirty="0">
                <a:solidFill>
                  <a:schemeClr val="tx1"/>
                </a:solidFill>
              </a:rPr>
              <a:t>. 10(1):1873530. </a:t>
            </a:r>
            <a:endParaRPr lang="en-GB" sz="800" dirty="0"/>
          </a:p>
        </p:txBody>
      </p:sp>
      <p:grpSp>
        <p:nvGrpSpPr>
          <p:cNvPr id="212" name="Gruppieren 11">
            <a:extLst>
              <a:ext uri="{FF2B5EF4-FFF2-40B4-BE49-F238E27FC236}">
                <a16:creationId xmlns:a16="http://schemas.microsoft.com/office/drawing/2014/main" id="{D5C80635-E6DD-4BA5-A68A-08BF92BBC708}"/>
              </a:ext>
            </a:extLst>
          </p:cNvPr>
          <p:cNvGrpSpPr/>
          <p:nvPr/>
        </p:nvGrpSpPr>
        <p:grpSpPr>
          <a:xfrm>
            <a:off x="138102" y="1387742"/>
            <a:ext cx="4010151" cy="3381428"/>
            <a:chOff x="985595" y="1863645"/>
            <a:chExt cx="3884455" cy="3381428"/>
          </a:xfrm>
        </p:grpSpPr>
        <p:grpSp>
          <p:nvGrpSpPr>
            <p:cNvPr id="213" name="Gruppieren 9">
              <a:extLst>
                <a:ext uri="{FF2B5EF4-FFF2-40B4-BE49-F238E27FC236}">
                  <a16:creationId xmlns:a16="http://schemas.microsoft.com/office/drawing/2014/main" id="{E7703C02-3E9C-451A-B011-420F647FD681}"/>
                </a:ext>
              </a:extLst>
            </p:cNvPr>
            <p:cNvGrpSpPr/>
            <p:nvPr/>
          </p:nvGrpSpPr>
          <p:grpSpPr>
            <a:xfrm>
              <a:off x="985595" y="1863645"/>
              <a:ext cx="3884455" cy="3381428"/>
              <a:chOff x="981463" y="1863645"/>
              <a:chExt cx="3876349" cy="3381428"/>
            </a:xfrm>
          </p:grpSpPr>
          <p:sp>
            <p:nvSpPr>
              <p:cNvPr id="310" name="Rechteck 8">
                <a:extLst>
                  <a:ext uri="{FF2B5EF4-FFF2-40B4-BE49-F238E27FC236}">
                    <a16:creationId xmlns:a16="http://schemas.microsoft.com/office/drawing/2014/main" id="{1D35BBA7-143E-4643-A5D1-D2EF7C10A7BD}"/>
                  </a:ext>
                </a:extLst>
              </p:cNvPr>
              <p:cNvSpPr/>
              <p:nvPr/>
            </p:nvSpPr>
            <p:spPr>
              <a:xfrm>
                <a:off x="981463" y="1863645"/>
                <a:ext cx="3876349" cy="487468"/>
              </a:xfrm>
              <a:prstGeom prst="rect">
                <a:avLst/>
              </a:prstGeom>
              <a:solidFill>
                <a:srgbClr val="0057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" name="Rechteck 295">
                <a:extLst>
                  <a:ext uri="{FF2B5EF4-FFF2-40B4-BE49-F238E27FC236}">
                    <a16:creationId xmlns:a16="http://schemas.microsoft.com/office/drawing/2014/main" id="{2698C760-EEA0-4BF9-85D7-FF02DA0F2447}"/>
                  </a:ext>
                </a:extLst>
              </p:cNvPr>
              <p:cNvSpPr/>
              <p:nvPr/>
            </p:nvSpPr>
            <p:spPr>
              <a:xfrm>
                <a:off x="981463" y="2349035"/>
                <a:ext cx="3876349" cy="289603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Textfeld 5">
                <a:extLst>
                  <a:ext uri="{FF2B5EF4-FFF2-40B4-BE49-F238E27FC236}">
                    <a16:creationId xmlns:a16="http://schemas.microsoft.com/office/drawing/2014/main" id="{B99BB31A-5349-4F7D-B698-46F66649FBB8}"/>
                  </a:ext>
                </a:extLst>
              </p:cNvPr>
              <p:cNvSpPr txBox="1"/>
              <p:nvPr/>
            </p:nvSpPr>
            <p:spPr>
              <a:xfrm>
                <a:off x="1783257" y="1955592"/>
                <a:ext cx="20859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SS patients starting ECP</a:t>
                </a:r>
              </a:p>
            </p:txBody>
          </p:sp>
        </p:grpSp>
        <p:grpSp>
          <p:nvGrpSpPr>
            <p:cNvPr id="214" name="Group 32">
              <a:extLst>
                <a:ext uri="{FF2B5EF4-FFF2-40B4-BE49-F238E27FC236}">
                  <a16:creationId xmlns:a16="http://schemas.microsoft.com/office/drawing/2014/main" id="{B1C2FD42-BBD4-4682-9D36-61AB07C16924}"/>
                </a:ext>
              </a:extLst>
            </p:cNvPr>
            <p:cNvGrpSpPr/>
            <p:nvPr/>
          </p:nvGrpSpPr>
          <p:grpSpPr>
            <a:xfrm>
              <a:off x="2365606" y="2531824"/>
              <a:ext cx="389953" cy="1221048"/>
              <a:chOff x="5915025" y="914401"/>
              <a:chExt cx="1492250" cy="4856164"/>
            </a:xfrm>
          </p:grpSpPr>
          <p:sp>
            <p:nvSpPr>
              <p:cNvPr id="306" name="Freeform 252">
                <a:extLst>
                  <a:ext uri="{FF2B5EF4-FFF2-40B4-BE49-F238E27FC236}">
                    <a16:creationId xmlns:a16="http://schemas.microsoft.com/office/drawing/2014/main" id="{65D829AA-E1DB-43D4-869C-3BDB5B465E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5025" y="914401"/>
                <a:ext cx="1492250" cy="4856164"/>
              </a:xfrm>
              <a:custGeom>
                <a:avLst/>
                <a:gdLst>
                  <a:gd name="T0" fmla="*/ 35 w 90"/>
                  <a:gd name="T1" fmla="*/ 44 h 292"/>
                  <a:gd name="T2" fmla="*/ 28 w 90"/>
                  <a:gd name="T3" fmla="*/ 38 h 292"/>
                  <a:gd name="T4" fmla="*/ 27 w 90"/>
                  <a:gd name="T5" fmla="*/ 32 h 292"/>
                  <a:gd name="T6" fmla="*/ 26 w 90"/>
                  <a:gd name="T7" fmla="*/ 29 h 292"/>
                  <a:gd name="T8" fmla="*/ 28 w 90"/>
                  <a:gd name="T9" fmla="*/ 21 h 292"/>
                  <a:gd name="T10" fmla="*/ 54 w 90"/>
                  <a:gd name="T11" fmla="*/ 4 h 292"/>
                  <a:gd name="T12" fmla="*/ 59 w 90"/>
                  <a:gd name="T13" fmla="*/ 46 h 292"/>
                  <a:gd name="T14" fmla="*/ 81 w 90"/>
                  <a:gd name="T15" fmla="*/ 66 h 292"/>
                  <a:gd name="T16" fmla="*/ 89 w 90"/>
                  <a:gd name="T17" fmla="*/ 143 h 292"/>
                  <a:gd name="T18" fmla="*/ 86 w 90"/>
                  <a:gd name="T19" fmla="*/ 169 h 292"/>
                  <a:gd name="T20" fmla="*/ 79 w 90"/>
                  <a:gd name="T21" fmla="*/ 170 h 292"/>
                  <a:gd name="T22" fmla="*/ 82 w 90"/>
                  <a:gd name="T23" fmla="*/ 158 h 292"/>
                  <a:gd name="T24" fmla="*/ 79 w 90"/>
                  <a:gd name="T25" fmla="*/ 154 h 292"/>
                  <a:gd name="T26" fmla="*/ 80 w 90"/>
                  <a:gd name="T27" fmla="*/ 137 h 292"/>
                  <a:gd name="T28" fmla="*/ 71 w 90"/>
                  <a:gd name="T29" fmla="*/ 100 h 292"/>
                  <a:gd name="T30" fmla="*/ 67 w 90"/>
                  <a:gd name="T31" fmla="*/ 108 h 292"/>
                  <a:gd name="T32" fmla="*/ 73 w 90"/>
                  <a:gd name="T33" fmla="*/ 160 h 292"/>
                  <a:gd name="T34" fmla="*/ 65 w 90"/>
                  <a:gd name="T35" fmla="*/ 197 h 292"/>
                  <a:gd name="T36" fmla="*/ 65 w 90"/>
                  <a:gd name="T37" fmla="*/ 213 h 292"/>
                  <a:gd name="T38" fmla="*/ 61 w 90"/>
                  <a:gd name="T39" fmla="*/ 265 h 292"/>
                  <a:gd name="T40" fmla="*/ 63 w 90"/>
                  <a:gd name="T41" fmla="*/ 275 h 292"/>
                  <a:gd name="T42" fmla="*/ 69 w 90"/>
                  <a:gd name="T43" fmla="*/ 286 h 292"/>
                  <a:gd name="T44" fmla="*/ 67 w 90"/>
                  <a:gd name="T45" fmla="*/ 290 h 292"/>
                  <a:gd name="T46" fmla="*/ 64 w 90"/>
                  <a:gd name="T47" fmla="*/ 292 h 292"/>
                  <a:gd name="T48" fmla="*/ 58 w 90"/>
                  <a:gd name="T49" fmla="*/ 290 h 292"/>
                  <a:gd name="T50" fmla="*/ 55 w 90"/>
                  <a:gd name="T51" fmla="*/ 283 h 292"/>
                  <a:gd name="T52" fmla="*/ 51 w 90"/>
                  <a:gd name="T53" fmla="*/ 277 h 292"/>
                  <a:gd name="T54" fmla="*/ 52 w 90"/>
                  <a:gd name="T55" fmla="*/ 265 h 292"/>
                  <a:gd name="T56" fmla="*/ 48 w 90"/>
                  <a:gd name="T57" fmla="*/ 225 h 292"/>
                  <a:gd name="T58" fmla="*/ 46 w 90"/>
                  <a:gd name="T59" fmla="*/ 194 h 292"/>
                  <a:gd name="T60" fmla="*/ 46 w 90"/>
                  <a:gd name="T61" fmla="*/ 151 h 292"/>
                  <a:gd name="T62" fmla="*/ 44 w 90"/>
                  <a:gd name="T63" fmla="*/ 201 h 292"/>
                  <a:gd name="T64" fmla="*/ 40 w 90"/>
                  <a:gd name="T65" fmla="*/ 241 h 292"/>
                  <a:gd name="T66" fmla="*/ 38 w 90"/>
                  <a:gd name="T67" fmla="*/ 269 h 292"/>
                  <a:gd name="T68" fmla="*/ 38 w 90"/>
                  <a:gd name="T69" fmla="*/ 279 h 292"/>
                  <a:gd name="T70" fmla="*/ 32 w 90"/>
                  <a:gd name="T71" fmla="*/ 289 h 292"/>
                  <a:gd name="T72" fmla="*/ 28 w 90"/>
                  <a:gd name="T73" fmla="*/ 291 h 292"/>
                  <a:gd name="T74" fmla="*/ 21 w 90"/>
                  <a:gd name="T75" fmla="*/ 283 h 292"/>
                  <a:gd name="T76" fmla="*/ 29 w 90"/>
                  <a:gd name="T77" fmla="*/ 272 h 292"/>
                  <a:gd name="T78" fmla="*/ 29 w 90"/>
                  <a:gd name="T79" fmla="*/ 259 h 292"/>
                  <a:gd name="T80" fmla="*/ 25 w 90"/>
                  <a:gd name="T81" fmla="*/ 215 h 292"/>
                  <a:gd name="T82" fmla="*/ 25 w 90"/>
                  <a:gd name="T83" fmla="*/ 198 h 292"/>
                  <a:gd name="T84" fmla="*/ 16 w 90"/>
                  <a:gd name="T85" fmla="*/ 152 h 292"/>
                  <a:gd name="T86" fmla="*/ 23 w 90"/>
                  <a:gd name="T87" fmla="*/ 103 h 292"/>
                  <a:gd name="T88" fmla="*/ 18 w 90"/>
                  <a:gd name="T89" fmla="*/ 107 h 292"/>
                  <a:gd name="T90" fmla="*/ 10 w 90"/>
                  <a:gd name="T91" fmla="*/ 147 h 292"/>
                  <a:gd name="T92" fmla="*/ 11 w 90"/>
                  <a:gd name="T93" fmla="*/ 166 h 292"/>
                  <a:gd name="T94" fmla="*/ 8 w 90"/>
                  <a:gd name="T95" fmla="*/ 158 h 292"/>
                  <a:gd name="T96" fmla="*/ 10 w 90"/>
                  <a:gd name="T97" fmla="*/ 169 h 292"/>
                  <a:gd name="T98" fmla="*/ 11 w 90"/>
                  <a:gd name="T99" fmla="*/ 172 h 292"/>
                  <a:gd name="T100" fmla="*/ 8 w 90"/>
                  <a:gd name="T101" fmla="*/ 173 h 292"/>
                  <a:gd name="T102" fmla="*/ 0 w 90"/>
                  <a:gd name="T103" fmla="*/ 157 h 292"/>
                  <a:gd name="T104" fmla="*/ 7 w 90"/>
                  <a:gd name="T105" fmla="*/ 100 h 292"/>
                  <a:gd name="T106" fmla="*/ 10 w 90"/>
                  <a:gd name="T107" fmla="*/ 6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292">
                    <a:moveTo>
                      <a:pt x="28" y="48"/>
                    </a:moveTo>
                    <a:cubicBezTo>
                      <a:pt x="28" y="48"/>
                      <a:pt x="35" y="46"/>
                      <a:pt x="35" y="44"/>
                    </a:cubicBezTo>
                    <a:cubicBezTo>
                      <a:pt x="36" y="42"/>
                      <a:pt x="36" y="40"/>
                      <a:pt x="33" y="41"/>
                    </a:cubicBezTo>
                    <a:cubicBezTo>
                      <a:pt x="30" y="41"/>
                      <a:pt x="28" y="40"/>
                      <a:pt x="28" y="38"/>
                    </a:cubicBezTo>
                    <a:cubicBezTo>
                      <a:pt x="28" y="36"/>
                      <a:pt x="28" y="34"/>
                      <a:pt x="28" y="34"/>
                    </a:cubicBezTo>
                    <a:cubicBezTo>
                      <a:pt x="28" y="34"/>
                      <a:pt x="26" y="33"/>
                      <a:pt x="27" y="32"/>
                    </a:cubicBezTo>
                    <a:cubicBezTo>
                      <a:pt x="27" y="32"/>
                      <a:pt x="26" y="31"/>
                      <a:pt x="27" y="30"/>
                    </a:cubicBezTo>
                    <a:cubicBezTo>
                      <a:pt x="27" y="30"/>
                      <a:pt x="27" y="29"/>
                      <a:pt x="26" y="29"/>
                    </a:cubicBezTo>
                    <a:cubicBezTo>
                      <a:pt x="25" y="29"/>
                      <a:pt x="24" y="29"/>
                      <a:pt x="24" y="27"/>
                    </a:cubicBezTo>
                    <a:cubicBezTo>
                      <a:pt x="24" y="25"/>
                      <a:pt x="28" y="22"/>
                      <a:pt x="28" y="21"/>
                    </a:cubicBezTo>
                    <a:cubicBezTo>
                      <a:pt x="28" y="19"/>
                      <a:pt x="26" y="13"/>
                      <a:pt x="30" y="9"/>
                    </a:cubicBezTo>
                    <a:cubicBezTo>
                      <a:pt x="34" y="5"/>
                      <a:pt x="41" y="0"/>
                      <a:pt x="54" y="4"/>
                    </a:cubicBezTo>
                    <a:cubicBezTo>
                      <a:pt x="68" y="9"/>
                      <a:pt x="63" y="24"/>
                      <a:pt x="60" y="27"/>
                    </a:cubicBezTo>
                    <a:cubicBezTo>
                      <a:pt x="58" y="30"/>
                      <a:pt x="52" y="41"/>
                      <a:pt x="59" y="46"/>
                    </a:cubicBezTo>
                    <a:cubicBezTo>
                      <a:pt x="65" y="51"/>
                      <a:pt x="70" y="51"/>
                      <a:pt x="70" y="51"/>
                    </a:cubicBezTo>
                    <a:cubicBezTo>
                      <a:pt x="70" y="51"/>
                      <a:pt x="80" y="52"/>
                      <a:pt x="81" y="66"/>
                    </a:cubicBezTo>
                    <a:cubicBezTo>
                      <a:pt x="82" y="80"/>
                      <a:pt x="82" y="97"/>
                      <a:pt x="84" y="104"/>
                    </a:cubicBezTo>
                    <a:cubicBezTo>
                      <a:pt x="87" y="111"/>
                      <a:pt x="87" y="127"/>
                      <a:pt x="89" y="143"/>
                    </a:cubicBezTo>
                    <a:cubicBezTo>
                      <a:pt x="90" y="158"/>
                      <a:pt x="90" y="158"/>
                      <a:pt x="89" y="161"/>
                    </a:cubicBezTo>
                    <a:cubicBezTo>
                      <a:pt x="89" y="163"/>
                      <a:pt x="88" y="167"/>
                      <a:pt x="86" y="169"/>
                    </a:cubicBezTo>
                    <a:cubicBezTo>
                      <a:pt x="85" y="170"/>
                      <a:pt x="81" y="173"/>
                      <a:pt x="81" y="173"/>
                    </a:cubicBezTo>
                    <a:cubicBezTo>
                      <a:pt x="80" y="173"/>
                      <a:pt x="78" y="173"/>
                      <a:pt x="79" y="170"/>
                    </a:cubicBezTo>
                    <a:cubicBezTo>
                      <a:pt x="80" y="168"/>
                      <a:pt x="82" y="165"/>
                      <a:pt x="82" y="165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82" y="158"/>
                      <a:pt x="81" y="165"/>
                      <a:pt x="79" y="166"/>
                    </a:cubicBezTo>
                    <a:cubicBezTo>
                      <a:pt x="78" y="166"/>
                      <a:pt x="79" y="157"/>
                      <a:pt x="79" y="154"/>
                    </a:cubicBezTo>
                    <a:cubicBezTo>
                      <a:pt x="79" y="151"/>
                      <a:pt x="79" y="149"/>
                      <a:pt x="80" y="147"/>
                    </a:cubicBezTo>
                    <a:cubicBezTo>
                      <a:pt x="81" y="145"/>
                      <a:pt x="81" y="142"/>
                      <a:pt x="80" y="137"/>
                    </a:cubicBezTo>
                    <a:cubicBezTo>
                      <a:pt x="79" y="133"/>
                      <a:pt x="75" y="125"/>
                      <a:pt x="74" y="119"/>
                    </a:cubicBezTo>
                    <a:cubicBezTo>
                      <a:pt x="74" y="112"/>
                      <a:pt x="71" y="100"/>
                      <a:pt x="71" y="100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69" y="88"/>
                      <a:pt x="67" y="102"/>
                      <a:pt x="67" y="108"/>
                    </a:cubicBezTo>
                    <a:cubicBezTo>
                      <a:pt x="68" y="114"/>
                      <a:pt x="69" y="111"/>
                      <a:pt x="72" y="128"/>
                    </a:cubicBezTo>
                    <a:cubicBezTo>
                      <a:pt x="74" y="144"/>
                      <a:pt x="75" y="151"/>
                      <a:pt x="73" y="160"/>
                    </a:cubicBezTo>
                    <a:cubicBezTo>
                      <a:pt x="72" y="170"/>
                      <a:pt x="68" y="183"/>
                      <a:pt x="68" y="183"/>
                    </a:cubicBezTo>
                    <a:cubicBezTo>
                      <a:pt x="68" y="183"/>
                      <a:pt x="66" y="191"/>
                      <a:pt x="65" y="197"/>
                    </a:cubicBezTo>
                    <a:cubicBezTo>
                      <a:pt x="65" y="203"/>
                      <a:pt x="65" y="207"/>
                      <a:pt x="65" y="207"/>
                    </a:cubicBezTo>
                    <a:cubicBezTo>
                      <a:pt x="65" y="207"/>
                      <a:pt x="64" y="208"/>
                      <a:pt x="65" y="213"/>
                    </a:cubicBezTo>
                    <a:cubicBezTo>
                      <a:pt x="66" y="217"/>
                      <a:pt x="68" y="229"/>
                      <a:pt x="66" y="242"/>
                    </a:cubicBezTo>
                    <a:cubicBezTo>
                      <a:pt x="64" y="255"/>
                      <a:pt x="60" y="260"/>
                      <a:pt x="61" y="265"/>
                    </a:cubicBezTo>
                    <a:cubicBezTo>
                      <a:pt x="62" y="269"/>
                      <a:pt x="62" y="272"/>
                      <a:pt x="62" y="272"/>
                    </a:cubicBezTo>
                    <a:cubicBezTo>
                      <a:pt x="62" y="272"/>
                      <a:pt x="61" y="274"/>
                      <a:pt x="63" y="275"/>
                    </a:cubicBezTo>
                    <a:cubicBezTo>
                      <a:pt x="64" y="276"/>
                      <a:pt x="66" y="280"/>
                      <a:pt x="66" y="280"/>
                    </a:cubicBezTo>
                    <a:cubicBezTo>
                      <a:pt x="66" y="280"/>
                      <a:pt x="70" y="284"/>
                      <a:pt x="69" y="286"/>
                    </a:cubicBezTo>
                    <a:cubicBezTo>
                      <a:pt x="69" y="287"/>
                      <a:pt x="68" y="288"/>
                      <a:pt x="68" y="288"/>
                    </a:cubicBezTo>
                    <a:cubicBezTo>
                      <a:pt x="68" y="288"/>
                      <a:pt x="68" y="290"/>
                      <a:pt x="67" y="290"/>
                    </a:cubicBezTo>
                    <a:cubicBezTo>
                      <a:pt x="66" y="290"/>
                      <a:pt x="65" y="291"/>
                      <a:pt x="65" y="291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64" y="292"/>
                      <a:pt x="62" y="292"/>
                      <a:pt x="60" y="291"/>
                    </a:cubicBezTo>
                    <a:cubicBezTo>
                      <a:pt x="59" y="290"/>
                      <a:pt x="58" y="290"/>
                      <a:pt x="58" y="290"/>
                    </a:cubicBezTo>
                    <a:cubicBezTo>
                      <a:pt x="58" y="290"/>
                      <a:pt x="56" y="288"/>
                      <a:pt x="56" y="287"/>
                    </a:cubicBezTo>
                    <a:cubicBezTo>
                      <a:pt x="56" y="285"/>
                      <a:pt x="56" y="284"/>
                      <a:pt x="55" y="283"/>
                    </a:cubicBezTo>
                    <a:cubicBezTo>
                      <a:pt x="54" y="281"/>
                      <a:pt x="52" y="280"/>
                      <a:pt x="52" y="280"/>
                    </a:cubicBezTo>
                    <a:cubicBezTo>
                      <a:pt x="52" y="280"/>
                      <a:pt x="51" y="278"/>
                      <a:pt x="51" y="277"/>
                    </a:cubicBezTo>
                    <a:cubicBezTo>
                      <a:pt x="51" y="275"/>
                      <a:pt x="52" y="274"/>
                      <a:pt x="52" y="271"/>
                    </a:cubicBezTo>
                    <a:cubicBezTo>
                      <a:pt x="51" y="269"/>
                      <a:pt x="52" y="267"/>
                      <a:pt x="52" y="265"/>
                    </a:cubicBezTo>
                    <a:cubicBezTo>
                      <a:pt x="52" y="263"/>
                      <a:pt x="53" y="254"/>
                      <a:pt x="52" y="249"/>
                    </a:cubicBezTo>
                    <a:cubicBezTo>
                      <a:pt x="50" y="243"/>
                      <a:pt x="48" y="232"/>
                      <a:pt x="48" y="225"/>
                    </a:cubicBezTo>
                    <a:cubicBezTo>
                      <a:pt x="48" y="219"/>
                      <a:pt x="49" y="212"/>
                      <a:pt x="48" y="209"/>
                    </a:cubicBezTo>
                    <a:cubicBezTo>
                      <a:pt x="47" y="205"/>
                      <a:pt x="46" y="199"/>
                      <a:pt x="46" y="194"/>
                    </a:cubicBezTo>
                    <a:cubicBezTo>
                      <a:pt x="46" y="189"/>
                      <a:pt x="46" y="175"/>
                      <a:pt x="46" y="169"/>
                    </a:cubicBezTo>
                    <a:cubicBezTo>
                      <a:pt x="46" y="164"/>
                      <a:pt x="46" y="151"/>
                      <a:pt x="46" y="151"/>
                    </a:cubicBezTo>
                    <a:cubicBezTo>
                      <a:pt x="46" y="151"/>
                      <a:pt x="44" y="167"/>
                      <a:pt x="44" y="175"/>
                    </a:cubicBezTo>
                    <a:cubicBezTo>
                      <a:pt x="44" y="184"/>
                      <a:pt x="46" y="198"/>
                      <a:pt x="44" y="201"/>
                    </a:cubicBezTo>
                    <a:cubicBezTo>
                      <a:pt x="43" y="205"/>
                      <a:pt x="41" y="211"/>
                      <a:pt x="41" y="219"/>
                    </a:cubicBezTo>
                    <a:cubicBezTo>
                      <a:pt x="42" y="226"/>
                      <a:pt x="42" y="231"/>
                      <a:pt x="40" y="241"/>
                    </a:cubicBezTo>
                    <a:cubicBezTo>
                      <a:pt x="37" y="252"/>
                      <a:pt x="38" y="259"/>
                      <a:pt x="38" y="263"/>
                    </a:cubicBezTo>
                    <a:cubicBezTo>
                      <a:pt x="38" y="267"/>
                      <a:pt x="39" y="268"/>
                      <a:pt x="38" y="269"/>
                    </a:cubicBezTo>
                    <a:cubicBezTo>
                      <a:pt x="38" y="271"/>
                      <a:pt x="38" y="272"/>
                      <a:pt x="38" y="274"/>
                    </a:cubicBezTo>
                    <a:cubicBezTo>
                      <a:pt x="38" y="275"/>
                      <a:pt x="39" y="277"/>
                      <a:pt x="38" y="279"/>
                    </a:cubicBezTo>
                    <a:cubicBezTo>
                      <a:pt x="36" y="281"/>
                      <a:pt x="34" y="281"/>
                      <a:pt x="34" y="283"/>
                    </a:cubicBezTo>
                    <a:cubicBezTo>
                      <a:pt x="34" y="285"/>
                      <a:pt x="33" y="288"/>
                      <a:pt x="32" y="289"/>
                    </a:cubicBezTo>
                    <a:cubicBezTo>
                      <a:pt x="31" y="289"/>
                      <a:pt x="32" y="289"/>
                      <a:pt x="31" y="289"/>
                    </a:cubicBezTo>
                    <a:cubicBezTo>
                      <a:pt x="31" y="290"/>
                      <a:pt x="29" y="291"/>
                      <a:pt x="28" y="291"/>
                    </a:cubicBezTo>
                    <a:cubicBezTo>
                      <a:pt x="27" y="291"/>
                      <a:pt x="23" y="289"/>
                      <a:pt x="22" y="288"/>
                    </a:cubicBezTo>
                    <a:cubicBezTo>
                      <a:pt x="21" y="287"/>
                      <a:pt x="21" y="285"/>
                      <a:pt x="21" y="283"/>
                    </a:cubicBezTo>
                    <a:cubicBezTo>
                      <a:pt x="21" y="281"/>
                      <a:pt x="24" y="278"/>
                      <a:pt x="24" y="277"/>
                    </a:cubicBezTo>
                    <a:cubicBezTo>
                      <a:pt x="25" y="276"/>
                      <a:pt x="29" y="273"/>
                      <a:pt x="29" y="272"/>
                    </a:cubicBezTo>
                    <a:cubicBezTo>
                      <a:pt x="29" y="270"/>
                      <a:pt x="28" y="269"/>
                      <a:pt x="29" y="266"/>
                    </a:cubicBezTo>
                    <a:cubicBezTo>
                      <a:pt x="30" y="263"/>
                      <a:pt x="29" y="259"/>
                      <a:pt x="29" y="259"/>
                    </a:cubicBezTo>
                    <a:cubicBezTo>
                      <a:pt x="29" y="259"/>
                      <a:pt x="23" y="239"/>
                      <a:pt x="23" y="232"/>
                    </a:cubicBezTo>
                    <a:cubicBezTo>
                      <a:pt x="24" y="224"/>
                      <a:pt x="25" y="215"/>
                      <a:pt x="25" y="215"/>
                    </a:cubicBezTo>
                    <a:cubicBezTo>
                      <a:pt x="25" y="215"/>
                      <a:pt x="26" y="209"/>
                      <a:pt x="25" y="207"/>
                    </a:cubicBezTo>
                    <a:cubicBezTo>
                      <a:pt x="25" y="204"/>
                      <a:pt x="25" y="201"/>
                      <a:pt x="25" y="198"/>
                    </a:cubicBezTo>
                    <a:cubicBezTo>
                      <a:pt x="25" y="196"/>
                      <a:pt x="23" y="186"/>
                      <a:pt x="21" y="181"/>
                    </a:cubicBezTo>
                    <a:cubicBezTo>
                      <a:pt x="20" y="177"/>
                      <a:pt x="16" y="163"/>
                      <a:pt x="16" y="152"/>
                    </a:cubicBezTo>
                    <a:cubicBezTo>
                      <a:pt x="16" y="142"/>
                      <a:pt x="18" y="128"/>
                      <a:pt x="20" y="121"/>
                    </a:cubicBezTo>
                    <a:cubicBezTo>
                      <a:pt x="22" y="114"/>
                      <a:pt x="23" y="107"/>
                      <a:pt x="23" y="103"/>
                    </a:cubicBezTo>
                    <a:cubicBezTo>
                      <a:pt x="23" y="100"/>
                      <a:pt x="21" y="89"/>
                      <a:pt x="21" y="89"/>
                    </a:cubicBezTo>
                    <a:cubicBezTo>
                      <a:pt x="21" y="89"/>
                      <a:pt x="18" y="103"/>
                      <a:pt x="18" y="107"/>
                    </a:cubicBezTo>
                    <a:cubicBezTo>
                      <a:pt x="18" y="111"/>
                      <a:pt x="17" y="120"/>
                      <a:pt x="14" y="125"/>
                    </a:cubicBezTo>
                    <a:cubicBezTo>
                      <a:pt x="12" y="130"/>
                      <a:pt x="9" y="142"/>
                      <a:pt x="10" y="147"/>
                    </a:cubicBezTo>
                    <a:cubicBezTo>
                      <a:pt x="11" y="151"/>
                      <a:pt x="12" y="156"/>
                      <a:pt x="11" y="158"/>
                    </a:cubicBezTo>
                    <a:cubicBezTo>
                      <a:pt x="11" y="160"/>
                      <a:pt x="11" y="165"/>
                      <a:pt x="11" y="166"/>
                    </a:cubicBezTo>
                    <a:cubicBezTo>
                      <a:pt x="10" y="166"/>
                      <a:pt x="9" y="164"/>
                      <a:pt x="8" y="163"/>
                    </a:cubicBezTo>
                    <a:cubicBezTo>
                      <a:pt x="8" y="161"/>
                      <a:pt x="8" y="158"/>
                      <a:pt x="8" y="158"/>
                    </a:cubicBezTo>
                    <a:cubicBezTo>
                      <a:pt x="8" y="158"/>
                      <a:pt x="7" y="163"/>
                      <a:pt x="7" y="164"/>
                    </a:cubicBezTo>
                    <a:cubicBezTo>
                      <a:pt x="8" y="166"/>
                      <a:pt x="10" y="168"/>
                      <a:pt x="10" y="169"/>
                    </a:cubicBezTo>
                    <a:cubicBezTo>
                      <a:pt x="10" y="169"/>
                      <a:pt x="10" y="170"/>
                      <a:pt x="10" y="170"/>
                    </a:cubicBezTo>
                    <a:cubicBezTo>
                      <a:pt x="10" y="170"/>
                      <a:pt x="11" y="172"/>
                      <a:pt x="11" y="172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10" y="173"/>
                      <a:pt x="10" y="173"/>
                      <a:pt x="8" y="173"/>
                    </a:cubicBezTo>
                    <a:cubicBezTo>
                      <a:pt x="6" y="172"/>
                      <a:pt x="4" y="169"/>
                      <a:pt x="3" y="168"/>
                    </a:cubicBezTo>
                    <a:cubicBezTo>
                      <a:pt x="3" y="167"/>
                      <a:pt x="0" y="160"/>
                      <a:pt x="0" y="157"/>
                    </a:cubicBezTo>
                    <a:cubicBezTo>
                      <a:pt x="1" y="155"/>
                      <a:pt x="0" y="147"/>
                      <a:pt x="2" y="137"/>
                    </a:cubicBezTo>
                    <a:cubicBezTo>
                      <a:pt x="4" y="126"/>
                      <a:pt x="7" y="100"/>
                      <a:pt x="7" y="100"/>
                    </a:cubicBezTo>
                    <a:cubicBezTo>
                      <a:pt x="7" y="100"/>
                      <a:pt x="8" y="84"/>
                      <a:pt x="9" y="81"/>
                    </a:cubicBezTo>
                    <a:cubicBezTo>
                      <a:pt x="10" y="78"/>
                      <a:pt x="9" y="68"/>
                      <a:pt x="10" y="63"/>
                    </a:cubicBezTo>
                    <a:cubicBezTo>
                      <a:pt x="11" y="59"/>
                      <a:pt x="12" y="52"/>
                      <a:pt x="28" y="48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19F9D17-AF67-4157-B72C-3BF51ABF3B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3288" y="3575052"/>
                <a:ext cx="112713" cy="217488"/>
              </a:xfrm>
              <a:custGeom>
                <a:avLst/>
                <a:gdLst>
                  <a:gd name="T0" fmla="*/ 7 w 7"/>
                  <a:gd name="T1" fmla="*/ 0 h 13"/>
                  <a:gd name="T2" fmla="*/ 5 w 7"/>
                  <a:gd name="T3" fmla="*/ 4 h 13"/>
                  <a:gd name="T4" fmla="*/ 4 w 7"/>
                  <a:gd name="T5" fmla="*/ 7 h 13"/>
                  <a:gd name="T6" fmla="*/ 1 w 7"/>
                  <a:gd name="T7" fmla="*/ 12 h 13"/>
                  <a:gd name="T8" fmla="*/ 0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7" y="0"/>
                      <a:pt x="5" y="3"/>
                      <a:pt x="5" y="4"/>
                    </a:cubicBezTo>
                    <a:cubicBezTo>
                      <a:pt x="5" y="5"/>
                      <a:pt x="4" y="7"/>
                      <a:pt x="4" y="7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A3E5D488-F3EA-45AA-A6F0-C3005A6F83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37250" y="3575052"/>
                <a:ext cx="133350" cy="203200"/>
              </a:xfrm>
              <a:custGeom>
                <a:avLst/>
                <a:gdLst>
                  <a:gd name="T0" fmla="*/ 0 w 8"/>
                  <a:gd name="T1" fmla="*/ 0 h 12"/>
                  <a:gd name="T2" fmla="*/ 3 w 8"/>
                  <a:gd name="T3" fmla="*/ 7 h 12"/>
                  <a:gd name="T4" fmla="*/ 8 w 8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0" y="0"/>
                      <a:pt x="1" y="4"/>
                      <a:pt x="3" y="7"/>
                    </a:cubicBezTo>
                    <a:cubicBezTo>
                      <a:pt x="5" y="11"/>
                      <a:pt x="8" y="12"/>
                      <a:pt x="8" y="12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507995B2-976B-4713-9314-0B79F9AB63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21388" y="3644902"/>
                <a:ext cx="49213" cy="9842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2 h 6"/>
                  <a:gd name="T4" fmla="*/ 2 w 3"/>
                  <a:gd name="T5" fmla="*/ 4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5" name="Group 33">
              <a:extLst>
                <a:ext uri="{FF2B5EF4-FFF2-40B4-BE49-F238E27FC236}">
                  <a16:creationId xmlns:a16="http://schemas.microsoft.com/office/drawing/2014/main" id="{EBD31E2F-3433-429B-BE5C-769503C78A6E}"/>
                </a:ext>
              </a:extLst>
            </p:cNvPr>
            <p:cNvGrpSpPr/>
            <p:nvPr/>
          </p:nvGrpSpPr>
          <p:grpSpPr>
            <a:xfrm>
              <a:off x="3591609" y="2531824"/>
              <a:ext cx="342670" cy="1244188"/>
              <a:chOff x="7965021" y="793414"/>
              <a:chExt cx="1674813" cy="5462588"/>
            </a:xfrm>
            <a:solidFill>
              <a:srgbClr val="660000"/>
            </a:solidFill>
          </p:grpSpPr>
          <p:sp>
            <p:nvSpPr>
              <p:cNvPr id="288" name="Freeform 84">
                <a:extLst>
                  <a:ext uri="{FF2B5EF4-FFF2-40B4-BE49-F238E27FC236}">
                    <a16:creationId xmlns:a16="http://schemas.microsoft.com/office/drawing/2014/main" id="{9FA5E6B5-BF20-4F98-AD12-212AE43C7D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5021" y="948989"/>
                <a:ext cx="1674813" cy="5307013"/>
              </a:xfrm>
              <a:custGeom>
                <a:avLst/>
                <a:gdLst>
                  <a:gd name="T0" fmla="*/ 747 w 1055"/>
                  <a:gd name="T1" fmla="*/ 158 h 3343"/>
                  <a:gd name="T2" fmla="*/ 768 w 1055"/>
                  <a:gd name="T3" fmla="*/ 239 h 3343"/>
                  <a:gd name="T4" fmla="*/ 752 w 1055"/>
                  <a:gd name="T5" fmla="*/ 288 h 3343"/>
                  <a:gd name="T6" fmla="*/ 720 w 1055"/>
                  <a:gd name="T7" fmla="*/ 374 h 3343"/>
                  <a:gd name="T8" fmla="*/ 752 w 1055"/>
                  <a:gd name="T9" fmla="*/ 482 h 3343"/>
                  <a:gd name="T10" fmla="*/ 968 w 1055"/>
                  <a:gd name="T11" fmla="*/ 931 h 3343"/>
                  <a:gd name="T12" fmla="*/ 1023 w 1055"/>
                  <a:gd name="T13" fmla="*/ 1358 h 3343"/>
                  <a:gd name="T14" fmla="*/ 1050 w 1055"/>
                  <a:gd name="T15" fmla="*/ 1796 h 3343"/>
                  <a:gd name="T16" fmla="*/ 952 w 1055"/>
                  <a:gd name="T17" fmla="*/ 1948 h 3343"/>
                  <a:gd name="T18" fmla="*/ 936 w 1055"/>
                  <a:gd name="T19" fmla="*/ 1910 h 3343"/>
                  <a:gd name="T20" fmla="*/ 968 w 1055"/>
                  <a:gd name="T21" fmla="*/ 1769 h 3343"/>
                  <a:gd name="T22" fmla="*/ 925 w 1055"/>
                  <a:gd name="T23" fmla="*/ 1856 h 3343"/>
                  <a:gd name="T24" fmla="*/ 947 w 1055"/>
                  <a:gd name="T25" fmla="*/ 1580 h 3343"/>
                  <a:gd name="T26" fmla="*/ 844 w 1055"/>
                  <a:gd name="T27" fmla="*/ 1131 h 3343"/>
                  <a:gd name="T28" fmla="*/ 790 w 1055"/>
                  <a:gd name="T29" fmla="*/ 1250 h 3343"/>
                  <a:gd name="T30" fmla="*/ 876 w 1055"/>
                  <a:gd name="T31" fmla="*/ 1742 h 3343"/>
                  <a:gd name="T32" fmla="*/ 763 w 1055"/>
                  <a:gd name="T33" fmla="*/ 2353 h 3343"/>
                  <a:gd name="T34" fmla="*/ 703 w 1055"/>
                  <a:gd name="T35" fmla="*/ 2910 h 3343"/>
                  <a:gd name="T36" fmla="*/ 687 w 1055"/>
                  <a:gd name="T37" fmla="*/ 3127 h 3343"/>
                  <a:gd name="T38" fmla="*/ 774 w 1055"/>
                  <a:gd name="T39" fmla="*/ 3246 h 3343"/>
                  <a:gd name="T40" fmla="*/ 768 w 1055"/>
                  <a:gd name="T41" fmla="*/ 3300 h 3343"/>
                  <a:gd name="T42" fmla="*/ 736 w 1055"/>
                  <a:gd name="T43" fmla="*/ 3321 h 3343"/>
                  <a:gd name="T44" fmla="*/ 698 w 1055"/>
                  <a:gd name="T45" fmla="*/ 3343 h 3343"/>
                  <a:gd name="T46" fmla="*/ 611 w 1055"/>
                  <a:gd name="T47" fmla="*/ 3284 h 3343"/>
                  <a:gd name="T48" fmla="*/ 563 w 1055"/>
                  <a:gd name="T49" fmla="*/ 3110 h 3343"/>
                  <a:gd name="T50" fmla="*/ 563 w 1055"/>
                  <a:gd name="T51" fmla="*/ 2721 h 3343"/>
                  <a:gd name="T52" fmla="*/ 530 w 1055"/>
                  <a:gd name="T53" fmla="*/ 2299 h 3343"/>
                  <a:gd name="T54" fmla="*/ 536 w 1055"/>
                  <a:gd name="T55" fmla="*/ 1807 h 3343"/>
                  <a:gd name="T56" fmla="*/ 498 w 1055"/>
                  <a:gd name="T57" fmla="*/ 2013 h 3343"/>
                  <a:gd name="T58" fmla="*/ 476 w 1055"/>
                  <a:gd name="T59" fmla="*/ 2494 h 3343"/>
                  <a:gd name="T60" fmla="*/ 465 w 1055"/>
                  <a:gd name="T61" fmla="*/ 3029 h 3343"/>
                  <a:gd name="T62" fmla="*/ 476 w 1055"/>
                  <a:gd name="T63" fmla="*/ 3192 h 3343"/>
                  <a:gd name="T64" fmla="*/ 417 w 1055"/>
                  <a:gd name="T65" fmla="*/ 3300 h 3343"/>
                  <a:gd name="T66" fmla="*/ 325 w 1055"/>
                  <a:gd name="T67" fmla="*/ 3332 h 3343"/>
                  <a:gd name="T68" fmla="*/ 265 w 1055"/>
                  <a:gd name="T69" fmla="*/ 3284 h 3343"/>
                  <a:gd name="T70" fmla="*/ 308 w 1055"/>
                  <a:gd name="T71" fmla="*/ 3170 h 3343"/>
                  <a:gd name="T72" fmla="*/ 352 w 1055"/>
                  <a:gd name="T73" fmla="*/ 3056 h 3343"/>
                  <a:gd name="T74" fmla="*/ 265 w 1055"/>
                  <a:gd name="T75" fmla="*/ 2624 h 3343"/>
                  <a:gd name="T76" fmla="*/ 281 w 1055"/>
                  <a:gd name="T77" fmla="*/ 2278 h 3343"/>
                  <a:gd name="T78" fmla="*/ 184 w 1055"/>
                  <a:gd name="T79" fmla="*/ 1580 h 3343"/>
                  <a:gd name="T80" fmla="*/ 276 w 1055"/>
                  <a:gd name="T81" fmla="*/ 1180 h 3343"/>
                  <a:gd name="T82" fmla="*/ 151 w 1055"/>
                  <a:gd name="T83" fmla="*/ 1429 h 3343"/>
                  <a:gd name="T84" fmla="*/ 130 w 1055"/>
                  <a:gd name="T85" fmla="*/ 1780 h 3343"/>
                  <a:gd name="T86" fmla="*/ 124 w 1055"/>
                  <a:gd name="T87" fmla="*/ 1856 h 3343"/>
                  <a:gd name="T88" fmla="*/ 81 w 1055"/>
                  <a:gd name="T89" fmla="*/ 1769 h 3343"/>
                  <a:gd name="T90" fmla="*/ 108 w 1055"/>
                  <a:gd name="T91" fmla="*/ 1888 h 3343"/>
                  <a:gd name="T92" fmla="*/ 124 w 1055"/>
                  <a:gd name="T93" fmla="*/ 1937 h 3343"/>
                  <a:gd name="T94" fmla="*/ 65 w 1055"/>
                  <a:gd name="T95" fmla="*/ 1915 h 3343"/>
                  <a:gd name="T96" fmla="*/ 0 w 1055"/>
                  <a:gd name="T97" fmla="*/ 1764 h 3343"/>
                  <a:gd name="T98" fmla="*/ 54 w 1055"/>
                  <a:gd name="T99" fmla="*/ 1185 h 3343"/>
                  <a:gd name="T100" fmla="*/ 108 w 1055"/>
                  <a:gd name="T101" fmla="*/ 710 h 3343"/>
                  <a:gd name="T102" fmla="*/ 406 w 1055"/>
                  <a:gd name="T103" fmla="*/ 401 h 3343"/>
                  <a:gd name="T104" fmla="*/ 451 w 1055"/>
                  <a:gd name="T105" fmla="*/ 171 h 3343"/>
                  <a:gd name="T106" fmla="*/ 557 w 1055"/>
                  <a:gd name="T107" fmla="*/ 163 h 3343"/>
                  <a:gd name="T108" fmla="*/ 672 w 1055"/>
                  <a:gd name="T109" fmla="*/ 5 h 3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" h="3343">
                    <a:moveTo>
                      <a:pt x="722" y="0"/>
                    </a:moveTo>
                    <a:cubicBezTo>
                      <a:pt x="722" y="0"/>
                      <a:pt x="752" y="66"/>
                      <a:pt x="752" y="93"/>
                    </a:cubicBezTo>
                    <a:cubicBezTo>
                      <a:pt x="752" y="120"/>
                      <a:pt x="741" y="142"/>
                      <a:pt x="747" y="158"/>
                    </a:cubicBezTo>
                    <a:cubicBezTo>
                      <a:pt x="752" y="174"/>
                      <a:pt x="774" y="212"/>
                      <a:pt x="774" y="212"/>
                    </a:cubicBezTo>
                    <a:cubicBezTo>
                      <a:pt x="774" y="212"/>
                      <a:pt x="784" y="212"/>
                      <a:pt x="784" y="228"/>
                    </a:cubicBezTo>
                    <a:cubicBezTo>
                      <a:pt x="779" y="239"/>
                      <a:pt x="768" y="239"/>
                      <a:pt x="768" y="239"/>
                    </a:cubicBezTo>
                    <a:cubicBezTo>
                      <a:pt x="768" y="239"/>
                      <a:pt x="752" y="239"/>
                      <a:pt x="752" y="250"/>
                    </a:cubicBezTo>
                    <a:cubicBezTo>
                      <a:pt x="752" y="261"/>
                      <a:pt x="763" y="272"/>
                      <a:pt x="757" y="277"/>
                    </a:cubicBezTo>
                    <a:cubicBezTo>
                      <a:pt x="757" y="282"/>
                      <a:pt x="752" y="288"/>
                      <a:pt x="752" y="288"/>
                    </a:cubicBezTo>
                    <a:cubicBezTo>
                      <a:pt x="752" y="288"/>
                      <a:pt x="757" y="299"/>
                      <a:pt x="752" y="304"/>
                    </a:cubicBezTo>
                    <a:cubicBezTo>
                      <a:pt x="747" y="315"/>
                      <a:pt x="736" y="304"/>
                      <a:pt x="736" y="326"/>
                    </a:cubicBezTo>
                    <a:cubicBezTo>
                      <a:pt x="736" y="342"/>
                      <a:pt x="747" y="369"/>
                      <a:pt x="720" y="374"/>
                    </a:cubicBezTo>
                    <a:cubicBezTo>
                      <a:pt x="687" y="385"/>
                      <a:pt x="655" y="380"/>
                      <a:pt x="655" y="380"/>
                    </a:cubicBezTo>
                    <a:cubicBezTo>
                      <a:pt x="655" y="380"/>
                      <a:pt x="628" y="396"/>
                      <a:pt x="638" y="428"/>
                    </a:cubicBezTo>
                    <a:cubicBezTo>
                      <a:pt x="649" y="461"/>
                      <a:pt x="709" y="466"/>
                      <a:pt x="752" y="482"/>
                    </a:cubicBezTo>
                    <a:cubicBezTo>
                      <a:pt x="801" y="504"/>
                      <a:pt x="920" y="537"/>
                      <a:pt x="936" y="601"/>
                    </a:cubicBezTo>
                    <a:cubicBezTo>
                      <a:pt x="952" y="661"/>
                      <a:pt x="958" y="677"/>
                      <a:pt x="958" y="758"/>
                    </a:cubicBezTo>
                    <a:cubicBezTo>
                      <a:pt x="958" y="845"/>
                      <a:pt x="963" y="899"/>
                      <a:pt x="968" y="931"/>
                    </a:cubicBezTo>
                    <a:cubicBezTo>
                      <a:pt x="968" y="964"/>
                      <a:pt x="974" y="1012"/>
                      <a:pt x="974" y="1034"/>
                    </a:cubicBezTo>
                    <a:cubicBezTo>
                      <a:pt x="974" y="1056"/>
                      <a:pt x="974" y="1088"/>
                      <a:pt x="985" y="1126"/>
                    </a:cubicBezTo>
                    <a:cubicBezTo>
                      <a:pt x="995" y="1158"/>
                      <a:pt x="1023" y="1283"/>
                      <a:pt x="1023" y="1358"/>
                    </a:cubicBezTo>
                    <a:cubicBezTo>
                      <a:pt x="1028" y="1440"/>
                      <a:pt x="1033" y="1537"/>
                      <a:pt x="1039" y="1569"/>
                    </a:cubicBezTo>
                    <a:cubicBezTo>
                      <a:pt x="1044" y="1602"/>
                      <a:pt x="1055" y="1737"/>
                      <a:pt x="1055" y="1737"/>
                    </a:cubicBezTo>
                    <a:cubicBezTo>
                      <a:pt x="1055" y="1737"/>
                      <a:pt x="1055" y="1780"/>
                      <a:pt x="1050" y="1796"/>
                    </a:cubicBezTo>
                    <a:cubicBezTo>
                      <a:pt x="1050" y="1807"/>
                      <a:pt x="1023" y="1867"/>
                      <a:pt x="1023" y="1872"/>
                    </a:cubicBezTo>
                    <a:cubicBezTo>
                      <a:pt x="1023" y="1878"/>
                      <a:pt x="1023" y="1894"/>
                      <a:pt x="1012" y="1905"/>
                    </a:cubicBezTo>
                    <a:cubicBezTo>
                      <a:pt x="1001" y="1915"/>
                      <a:pt x="952" y="1948"/>
                      <a:pt x="952" y="1948"/>
                    </a:cubicBezTo>
                    <a:cubicBezTo>
                      <a:pt x="952" y="1948"/>
                      <a:pt x="936" y="1959"/>
                      <a:pt x="941" y="1948"/>
                    </a:cubicBezTo>
                    <a:cubicBezTo>
                      <a:pt x="941" y="1948"/>
                      <a:pt x="925" y="1948"/>
                      <a:pt x="925" y="1932"/>
                    </a:cubicBezTo>
                    <a:cubicBezTo>
                      <a:pt x="925" y="1921"/>
                      <a:pt x="936" y="1915"/>
                      <a:pt x="936" y="1910"/>
                    </a:cubicBezTo>
                    <a:cubicBezTo>
                      <a:pt x="941" y="1905"/>
                      <a:pt x="941" y="1894"/>
                      <a:pt x="952" y="1883"/>
                    </a:cubicBezTo>
                    <a:cubicBezTo>
                      <a:pt x="958" y="1867"/>
                      <a:pt x="963" y="1867"/>
                      <a:pt x="968" y="1840"/>
                    </a:cubicBezTo>
                    <a:cubicBezTo>
                      <a:pt x="974" y="1807"/>
                      <a:pt x="979" y="1769"/>
                      <a:pt x="968" y="1769"/>
                    </a:cubicBezTo>
                    <a:cubicBezTo>
                      <a:pt x="958" y="1775"/>
                      <a:pt x="963" y="1786"/>
                      <a:pt x="958" y="1807"/>
                    </a:cubicBezTo>
                    <a:cubicBezTo>
                      <a:pt x="958" y="1829"/>
                      <a:pt x="952" y="1861"/>
                      <a:pt x="947" y="1867"/>
                    </a:cubicBezTo>
                    <a:cubicBezTo>
                      <a:pt x="936" y="1872"/>
                      <a:pt x="925" y="1872"/>
                      <a:pt x="925" y="1856"/>
                    </a:cubicBezTo>
                    <a:cubicBezTo>
                      <a:pt x="925" y="1840"/>
                      <a:pt x="925" y="1813"/>
                      <a:pt x="925" y="1780"/>
                    </a:cubicBezTo>
                    <a:cubicBezTo>
                      <a:pt x="925" y="1748"/>
                      <a:pt x="925" y="1699"/>
                      <a:pt x="931" y="1678"/>
                    </a:cubicBezTo>
                    <a:cubicBezTo>
                      <a:pt x="936" y="1656"/>
                      <a:pt x="952" y="1629"/>
                      <a:pt x="947" y="1580"/>
                    </a:cubicBezTo>
                    <a:cubicBezTo>
                      <a:pt x="947" y="1537"/>
                      <a:pt x="925" y="1472"/>
                      <a:pt x="909" y="1445"/>
                    </a:cubicBezTo>
                    <a:cubicBezTo>
                      <a:pt x="898" y="1423"/>
                      <a:pt x="866" y="1326"/>
                      <a:pt x="866" y="1283"/>
                    </a:cubicBezTo>
                    <a:cubicBezTo>
                      <a:pt x="866" y="1234"/>
                      <a:pt x="855" y="1158"/>
                      <a:pt x="844" y="1131"/>
                    </a:cubicBezTo>
                    <a:cubicBezTo>
                      <a:pt x="833" y="1104"/>
                      <a:pt x="828" y="1018"/>
                      <a:pt x="828" y="1018"/>
                    </a:cubicBezTo>
                    <a:cubicBezTo>
                      <a:pt x="812" y="958"/>
                      <a:pt x="812" y="958"/>
                      <a:pt x="812" y="958"/>
                    </a:cubicBezTo>
                    <a:cubicBezTo>
                      <a:pt x="812" y="958"/>
                      <a:pt x="768" y="1164"/>
                      <a:pt x="790" y="1250"/>
                    </a:cubicBezTo>
                    <a:cubicBezTo>
                      <a:pt x="817" y="1331"/>
                      <a:pt x="844" y="1391"/>
                      <a:pt x="849" y="1429"/>
                    </a:cubicBezTo>
                    <a:cubicBezTo>
                      <a:pt x="849" y="1467"/>
                      <a:pt x="866" y="1548"/>
                      <a:pt x="871" y="1580"/>
                    </a:cubicBezTo>
                    <a:cubicBezTo>
                      <a:pt x="882" y="1607"/>
                      <a:pt x="882" y="1683"/>
                      <a:pt x="876" y="1742"/>
                    </a:cubicBezTo>
                    <a:cubicBezTo>
                      <a:pt x="876" y="1802"/>
                      <a:pt x="833" y="1980"/>
                      <a:pt x="801" y="2067"/>
                    </a:cubicBezTo>
                    <a:cubicBezTo>
                      <a:pt x="768" y="2159"/>
                      <a:pt x="768" y="2262"/>
                      <a:pt x="763" y="2289"/>
                    </a:cubicBezTo>
                    <a:cubicBezTo>
                      <a:pt x="763" y="2321"/>
                      <a:pt x="763" y="2353"/>
                      <a:pt x="763" y="2353"/>
                    </a:cubicBezTo>
                    <a:cubicBezTo>
                      <a:pt x="763" y="2353"/>
                      <a:pt x="741" y="2413"/>
                      <a:pt x="763" y="2472"/>
                    </a:cubicBezTo>
                    <a:cubicBezTo>
                      <a:pt x="779" y="2532"/>
                      <a:pt x="790" y="2602"/>
                      <a:pt x="768" y="2678"/>
                    </a:cubicBezTo>
                    <a:cubicBezTo>
                      <a:pt x="747" y="2754"/>
                      <a:pt x="709" y="2873"/>
                      <a:pt x="703" y="2910"/>
                    </a:cubicBezTo>
                    <a:cubicBezTo>
                      <a:pt x="703" y="2948"/>
                      <a:pt x="682" y="3024"/>
                      <a:pt x="682" y="3040"/>
                    </a:cubicBezTo>
                    <a:cubicBezTo>
                      <a:pt x="682" y="3056"/>
                      <a:pt x="687" y="3067"/>
                      <a:pt x="687" y="3083"/>
                    </a:cubicBezTo>
                    <a:cubicBezTo>
                      <a:pt x="687" y="3100"/>
                      <a:pt x="682" y="3110"/>
                      <a:pt x="687" y="3127"/>
                    </a:cubicBezTo>
                    <a:cubicBezTo>
                      <a:pt x="698" y="3138"/>
                      <a:pt x="725" y="3170"/>
                      <a:pt x="725" y="3175"/>
                    </a:cubicBezTo>
                    <a:cubicBezTo>
                      <a:pt x="730" y="3181"/>
                      <a:pt x="757" y="3219"/>
                      <a:pt x="757" y="3219"/>
                    </a:cubicBezTo>
                    <a:cubicBezTo>
                      <a:pt x="757" y="3219"/>
                      <a:pt x="774" y="3235"/>
                      <a:pt x="774" y="3246"/>
                    </a:cubicBezTo>
                    <a:cubicBezTo>
                      <a:pt x="779" y="3251"/>
                      <a:pt x="779" y="3273"/>
                      <a:pt x="774" y="3278"/>
                    </a:cubicBezTo>
                    <a:cubicBezTo>
                      <a:pt x="774" y="3278"/>
                      <a:pt x="768" y="3284"/>
                      <a:pt x="768" y="3284"/>
                    </a:cubicBezTo>
                    <a:cubicBezTo>
                      <a:pt x="768" y="3284"/>
                      <a:pt x="774" y="3294"/>
                      <a:pt x="768" y="3300"/>
                    </a:cubicBezTo>
                    <a:cubicBezTo>
                      <a:pt x="757" y="3300"/>
                      <a:pt x="752" y="3300"/>
                      <a:pt x="752" y="3300"/>
                    </a:cubicBezTo>
                    <a:cubicBezTo>
                      <a:pt x="752" y="3300"/>
                      <a:pt x="757" y="3311"/>
                      <a:pt x="747" y="3316"/>
                    </a:cubicBezTo>
                    <a:cubicBezTo>
                      <a:pt x="736" y="3327"/>
                      <a:pt x="736" y="3321"/>
                      <a:pt x="736" y="3321"/>
                    </a:cubicBezTo>
                    <a:cubicBezTo>
                      <a:pt x="736" y="3321"/>
                      <a:pt x="730" y="3332"/>
                      <a:pt x="725" y="3332"/>
                    </a:cubicBezTo>
                    <a:cubicBezTo>
                      <a:pt x="714" y="3332"/>
                      <a:pt x="714" y="3332"/>
                      <a:pt x="714" y="3332"/>
                    </a:cubicBezTo>
                    <a:cubicBezTo>
                      <a:pt x="714" y="3332"/>
                      <a:pt x="709" y="3343"/>
                      <a:pt x="698" y="3343"/>
                    </a:cubicBezTo>
                    <a:cubicBezTo>
                      <a:pt x="682" y="3343"/>
                      <a:pt x="671" y="3343"/>
                      <a:pt x="660" y="3332"/>
                    </a:cubicBezTo>
                    <a:cubicBezTo>
                      <a:pt x="649" y="3321"/>
                      <a:pt x="638" y="3316"/>
                      <a:pt x="638" y="3316"/>
                    </a:cubicBezTo>
                    <a:cubicBezTo>
                      <a:pt x="638" y="3316"/>
                      <a:pt x="611" y="3300"/>
                      <a:pt x="611" y="3284"/>
                    </a:cubicBezTo>
                    <a:cubicBezTo>
                      <a:pt x="611" y="3267"/>
                      <a:pt x="606" y="3235"/>
                      <a:pt x="595" y="3229"/>
                    </a:cubicBezTo>
                    <a:cubicBezTo>
                      <a:pt x="584" y="3219"/>
                      <a:pt x="557" y="3208"/>
                      <a:pt x="557" y="3186"/>
                    </a:cubicBezTo>
                    <a:cubicBezTo>
                      <a:pt x="557" y="3165"/>
                      <a:pt x="568" y="3132"/>
                      <a:pt x="563" y="3110"/>
                    </a:cubicBezTo>
                    <a:cubicBezTo>
                      <a:pt x="563" y="3094"/>
                      <a:pt x="557" y="3078"/>
                      <a:pt x="563" y="3056"/>
                    </a:cubicBezTo>
                    <a:cubicBezTo>
                      <a:pt x="568" y="3040"/>
                      <a:pt x="573" y="3029"/>
                      <a:pt x="579" y="2954"/>
                    </a:cubicBezTo>
                    <a:cubicBezTo>
                      <a:pt x="579" y="2878"/>
                      <a:pt x="573" y="2775"/>
                      <a:pt x="563" y="2721"/>
                    </a:cubicBezTo>
                    <a:cubicBezTo>
                      <a:pt x="552" y="2672"/>
                      <a:pt x="546" y="2586"/>
                      <a:pt x="557" y="2548"/>
                    </a:cubicBezTo>
                    <a:cubicBezTo>
                      <a:pt x="563" y="2516"/>
                      <a:pt x="573" y="2478"/>
                      <a:pt x="563" y="2445"/>
                    </a:cubicBezTo>
                    <a:cubicBezTo>
                      <a:pt x="552" y="2408"/>
                      <a:pt x="530" y="2326"/>
                      <a:pt x="530" y="2299"/>
                    </a:cubicBezTo>
                    <a:cubicBezTo>
                      <a:pt x="530" y="2267"/>
                      <a:pt x="536" y="2148"/>
                      <a:pt x="541" y="2110"/>
                    </a:cubicBezTo>
                    <a:cubicBezTo>
                      <a:pt x="546" y="2072"/>
                      <a:pt x="541" y="1948"/>
                      <a:pt x="541" y="1942"/>
                    </a:cubicBezTo>
                    <a:cubicBezTo>
                      <a:pt x="541" y="1942"/>
                      <a:pt x="530" y="1851"/>
                      <a:pt x="536" y="1807"/>
                    </a:cubicBezTo>
                    <a:cubicBezTo>
                      <a:pt x="536" y="1759"/>
                      <a:pt x="526" y="1715"/>
                      <a:pt x="526" y="1715"/>
                    </a:cubicBezTo>
                    <a:cubicBezTo>
                      <a:pt x="522" y="1714"/>
                      <a:pt x="520" y="1752"/>
                      <a:pt x="514" y="1802"/>
                    </a:cubicBezTo>
                    <a:cubicBezTo>
                      <a:pt x="514" y="1840"/>
                      <a:pt x="498" y="2013"/>
                      <a:pt x="498" y="2013"/>
                    </a:cubicBezTo>
                    <a:cubicBezTo>
                      <a:pt x="498" y="2013"/>
                      <a:pt x="509" y="2126"/>
                      <a:pt x="509" y="2153"/>
                    </a:cubicBezTo>
                    <a:cubicBezTo>
                      <a:pt x="509" y="2180"/>
                      <a:pt x="519" y="2283"/>
                      <a:pt x="503" y="2321"/>
                    </a:cubicBezTo>
                    <a:cubicBezTo>
                      <a:pt x="492" y="2359"/>
                      <a:pt x="476" y="2456"/>
                      <a:pt x="476" y="2494"/>
                    </a:cubicBezTo>
                    <a:cubicBezTo>
                      <a:pt x="482" y="2537"/>
                      <a:pt x="492" y="2570"/>
                      <a:pt x="487" y="2656"/>
                    </a:cubicBezTo>
                    <a:cubicBezTo>
                      <a:pt x="476" y="2743"/>
                      <a:pt x="454" y="2873"/>
                      <a:pt x="454" y="2910"/>
                    </a:cubicBezTo>
                    <a:cubicBezTo>
                      <a:pt x="454" y="2943"/>
                      <a:pt x="460" y="3013"/>
                      <a:pt x="465" y="3029"/>
                    </a:cubicBezTo>
                    <a:cubicBezTo>
                      <a:pt x="471" y="3046"/>
                      <a:pt x="482" y="3062"/>
                      <a:pt x="476" y="3083"/>
                    </a:cubicBezTo>
                    <a:cubicBezTo>
                      <a:pt x="476" y="3105"/>
                      <a:pt x="471" y="3121"/>
                      <a:pt x="471" y="3132"/>
                    </a:cubicBezTo>
                    <a:cubicBezTo>
                      <a:pt x="471" y="3148"/>
                      <a:pt x="482" y="3170"/>
                      <a:pt x="476" y="3192"/>
                    </a:cubicBezTo>
                    <a:cubicBezTo>
                      <a:pt x="471" y="3213"/>
                      <a:pt x="449" y="3219"/>
                      <a:pt x="449" y="3219"/>
                    </a:cubicBezTo>
                    <a:cubicBezTo>
                      <a:pt x="449" y="3219"/>
                      <a:pt x="422" y="3251"/>
                      <a:pt x="422" y="3267"/>
                    </a:cubicBezTo>
                    <a:cubicBezTo>
                      <a:pt x="422" y="3284"/>
                      <a:pt x="427" y="3294"/>
                      <a:pt x="417" y="3300"/>
                    </a:cubicBezTo>
                    <a:cubicBezTo>
                      <a:pt x="411" y="3300"/>
                      <a:pt x="384" y="3321"/>
                      <a:pt x="379" y="3327"/>
                    </a:cubicBezTo>
                    <a:cubicBezTo>
                      <a:pt x="373" y="3338"/>
                      <a:pt x="368" y="3338"/>
                      <a:pt x="352" y="3338"/>
                    </a:cubicBezTo>
                    <a:cubicBezTo>
                      <a:pt x="341" y="3343"/>
                      <a:pt x="325" y="3338"/>
                      <a:pt x="325" y="3332"/>
                    </a:cubicBezTo>
                    <a:cubicBezTo>
                      <a:pt x="319" y="3321"/>
                      <a:pt x="303" y="3327"/>
                      <a:pt x="298" y="3316"/>
                    </a:cubicBezTo>
                    <a:cubicBezTo>
                      <a:pt x="292" y="3311"/>
                      <a:pt x="281" y="3316"/>
                      <a:pt x="281" y="3305"/>
                    </a:cubicBezTo>
                    <a:cubicBezTo>
                      <a:pt x="281" y="3294"/>
                      <a:pt x="265" y="3294"/>
                      <a:pt x="265" y="3284"/>
                    </a:cubicBezTo>
                    <a:cubicBezTo>
                      <a:pt x="265" y="3273"/>
                      <a:pt x="254" y="3273"/>
                      <a:pt x="265" y="3240"/>
                    </a:cubicBezTo>
                    <a:cubicBezTo>
                      <a:pt x="265" y="3240"/>
                      <a:pt x="271" y="3224"/>
                      <a:pt x="281" y="3213"/>
                    </a:cubicBezTo>
                    <a:cubicBezTo>
                      <a:pt x="292" y="3202"/>
                      <a:pt x="298" y="3192"/>
                      <a:pt x="308" y="3170"/>
                    </a:cubicBezTo>
                    <a:cubicBezTo>
                      <a:pt x="319" y="3148"/>
                      <a:pt x="341" y="3138"/>
                      <a:pt x="341" y="3138"/>
                    </a:cubicBezTo>
                    <a:cubicBezTo>
                      <a:pt x="341" y="3138"/>
                      <a:pt x="352" y="3110"/>
                      <a:pt x="352" y="3100"/>
                    </a:cubicBezTo>
                    <a:cubicBezTo>
                      <a:pt x="352" y="3089"/>
                      <a:pt x="352" y="3078"/>
                      <a:pt x="352" y="3056"/>
                    </a:cubicBezTo>
                    <a:cubicBezTo>
                      <a:pt x="357" y="3040"/>
                      <a:pt x="357" y="3013"/>
                      <a:pt x="357" y="3013"/>
                    </a:cubicBezTo>
                    <a:cubicBezTo>
                      <a:pt x="357" y="3013"/>
                      <a:pt x="308" y="2813"/>
                      <a:pt x="308" y="2808"/>
                    </a:cubicBezTo>
                    <a:cubicBezTo>
                      <a:pt x="308" y="2808"/>
                      <a:pt x="271" y="2672"/>
                      <a:pt x="265" y="2624"/>
                    </a:cubicBezTo>
                    <a:cubicBezTo>
                      <a:pt x="260" y="2581"/>
                      <a:pt x="265" y="2532"/>
                      <a:pt x="276" y="2494"/>
                    </a:cubicBezTo>
                    <a:cubicBezTo>
                      <a:pt x="281" y="2456"/>
                      <a:pt x="292" y="2435"/>
                      <a:pt x="292" y="2402"/>
                    </a:cubicBezTo>
                    <a:cubicBezTo>
                      <a:pt x="287" y="2370"/>
                      <a:pt x="287" y="2310"/>
                      <a:pt x="281" y="2278"/>
                    </a:cubicBezTo>
                    <a:cubicBezTo>
                      <a:pt x="281" y="2245"/>
                      <a:pt x="249" y="2099"/>
                      <a:pt x="249" y="2099"/>
                    </a:cubicBezTo>
                    <a:cubicBezTo>
                      <a:pt x="249" y="2099"/>
                      <a:pt x="211" y="1932"/>
                      <a:pt x="195" y="1878"/>
                    </a:cubicBezTo>
                    <a:cubicBezTo>
                      <a:pt x="179" y="1818"/>
                      <a:pt x="157" y="1672"/>
                      <a:pt x="184" y="1580"/>
                    </a:cubicBezTo>
                    <a:cubicBezTo>
                      <a:pt x="211" y="1494"/>
                      <a:pt x="211" y="1423"/>
                      <a:pt x="211" y="1423"/>
                    </a:cubicBezTo>
                    <a:cubicBezTo>
                      <a:pt x="211" y="1423"/>
                      <a:pt x="216" y="1369"/>
                      <a:pt x="238" y="1331"/>
                    </a:cubicBezTo>
                    <a:cubicBezTo>
                      <a:pt x="265" y="1294"/>
                      <a:pt x="271" y="1223"/>
                      <a:pt x="276" y="1180"/>
                    </a:cubicBezTo>
                    <a:cubicBezTo>
                      <a:pt x="281" y="1137"/>
                      <a:pt x="252" y="946"/>
                      <a:pt x="252" y="946"/>
                    </a:cubicBezTo>
                    <a:cubicBezTo>
                      <a:pt x="252" y="946"/>
                      <a:pt x="222" y="1077"/>
                      <a:pt x="211" y="1131"/>
                    </a:cubicBezTo>
                    <a:cubicBezTo>
                      <a:pt x="195" y="1185"/>
                      <a:pt x="206" y="1315"/>
                      <a:pt x="151" y="1429"/>
                    </a:cubicBezTo>
                    <a:cubicBezTo>
                      <a:pt x="92" y="1542"/>
                      <a:pt x="97" y="1607"/>
                      <a:pt x="108" y="1629"/>
                    </a:cubicBezTo>
                    <a:cubicBezTo>
                      <a:pt x="114" y="1645"/>
                      <a:pt x="130" y="1672"/>
                      <a:pt x="130" y="1710"/>
                    </a:cubicBezTo>
                    <a:cubicBezTo>
                      <a:pt x="130" y="1742"/>
                      <a:pt x="130" y="1780"/>
                      <a:pt x="130" y="1780"/>
                    </a:cubicBezTo>
                    <a:cubicBezTo>
                      <a:pt x="130" y="1780"/>
                      <a:pt x="130" y="1807"/>
                      <a:pt x="130" y="1818"/>
                    </a:cubicBezTo>
                    <a:cubicBezTo>
                      <a:pt x="124" y="1824"/>
                      <a:pt x="124" y="1834"/>
                      <a:pt x="124" y="1834"/>
                    </a:cubicBezTo>
                    <a:cubicBezTo>
                      <a:pt x="124" y="1834"/>
                      <a:pt x="130" y="1851"/>
                      <a:pt x="124" y="1856"/>
                    </a:cubicBezTo>
                    <a:cubicBezTo>
                      <a:pt x="114" y="1861"/>
                      <a:pt x="103" y="1861"/>
                      <a:pt x="97" y="1834"/>
                    </a:cubicBezTo>
                    <a:cubicBezTo>
                      <a:pt x="92" y="1813"/>
                      <a:pt x="92" y="1786"/>
                      <a:pt x="92" y="1786"/>
                    </a:cubicBezTo>
                    <a:cubicBezTo>
                      <a:pt x="92" y="1786"/>
                      <a:pt x="87" y="1769"/>
                      <a:pt x="81" y="1769"/>
                    </a:cubicBezTo>
                    <a:cubicBezTo>
                      <a:pt x="76" y="1769"/>
                      <a:pt x="76" y="1780"/>
                      <a:pt x="76" y="1807"/>
                    </a:cubicBezTo>
                    <a:cubicBezTo>
                      <a:pt x="76" y="1834"/>
                      <a:pt x="87" y="1851"/>
                      <a:pt x="87" y="1851"/>
                    </a:cubicBezTo>
                    <a:cubicBezTo>
                      <a:pt x="87" y="1851"/>
                      <a:pt x="108" y="1883"/>
                      <a:pt x="108" y="1888"/>
                    </a:cubicBezTo>
                    <a:cubicBezTo>
                      <a:pt x="108" y="1894"/>
                      <a:pt x="108" y="1905"/>
                      <a:pt x="108" y="1905"/>
                    </a:cubicBezTo>
                    <a:cubicBezTo>
                      <a:pt x="108" y="1905"/>
                      <a:pt x="124" y="1915"/>
                      <a:pt x="124" y="1921"/>
                    </a:cubicBezTo>
                    <a:cubicBezTo>
                      <a:pt x="124" y="1932"/>
                      <a:pt x="124" y="1937"/>
                      <a:pt x="124" y="1937"/>
                    </a:cubicBezTo>
                    <a:cubicBezTo>
                      <a:pt x="114" y="1937"/>
                      <a:pt x="114" y="1937"/>
                      <a:pt x="114" y="1937"/>
                    </a:cubicBezTo>
                    <a:cubicBezTo>
                      <a:pt x="114" y="1937"/>
                      <a:pt x="119" y="1948"/>
                      <a:pt x="108" y="1948"/>
                    </a:cubicBezTo>
                    <a:cubicBezTo>
                      <a:pt x="92" y="1942"/>
                      <a:pt x="65" y="1915"/>
                      <a:pt x="65" y="1915"/>
                    </a:cubicBezTo>
                    <a:cubicBezTo>
                      <a:pt x="65" y="1915"/>
                      <a:pt x="38" y="1899"/>
                      <a:pt x="32" y="1883"/>
                    </a:cubicBezTo>
                    <a:cubicBezTo>
                      <a:pt x="32" y="1861"/>
                      <a:pt x="16" y="1824"/>
                      <a:pt x="16" y="1824"/>
                    </a:cubicBezTo>
                    <a:cubicBezTo>
                      <a:pt x="16" y="1824"/>
                      <a:pt x="0" y="1802"/>
                      <a:pt x="0" y="1764"/>
                    </a:cubicBezTo>
                    <a:cubicBezTo>
                      <a:pt x="0" y="1726"/>
                      <a:pt x="11" y="1586"/>
                      <a:pt x="11" y="1586"/>
                    </a:cubicBezTo>
                    <a:cubicBezTo>
                      <a:pt x="32" y="1331"/>
                      <a:pt x="32" y="1331"/>
                      <a:pt x="32" y="1331"/>
                    </a:cubicBezTo>
                    <a:cubicBezTo>
                      <a:pt x="32" y="1331"/>
                      <a:pt x="43" y="1212"/>
                      <a:pt x="54" y="1185"/>
                    </a:cubicBezTo>
                    <a:cubicBezTo>
                      <a:pt x="65" y="1158"/>
                      <a:pt x="92" y="1066"/>
                      <a:pt x="92" y="1039"/>
                    </a:cubicBezTo>
                    <a:cubicBezTo>
                      <a:pt x="92" y="1012"/>
                      <a:pt x="97" y="904"/>
                      <a:pt x="97" y="861"/>
                    </a:cubicBezTo>
                    <a:cubicBezTo>
                      <a:pt x="103" y="818"/>
                      <a:pt x="108" y="710"/>
                      <a:pt x="108" y="710"/>
                    </a:cubicBezTo>
                    <a:cubicBezTo>
                      <a:pt x="108" y="710"/>
                      <a:pt x="103" y="618"/>
                      <a:pt x="141" y="574"/>
                    </a:cubicBezTo>
                    <a:cubicBezTo>
                      <a:pt x="179" y="526"/>
                      <a:pt x="211" y="509"/>
                      <a:pt x="254" y="499"/>
                    </a:cubicBezTo>
                    <a:cubicBezTo>
                      <a:pt x="298" y="488"/>
                      <a:pt x="390" y="477"/>
                      <a:pt x="406" y="401"/>
                    </a:cubicBezTo>
                    <a:cubicBezTo>
                      <a:pt x="417" y="331"/>
                      <a:pt x="403" y="315"/>
                      <a:pt x="403" y="315"/>
                    </a:cubicBezTo>
                    <a:cubicBezTo>
                      <a:pt x="403" y="315"/>
                      <a:pt x="439" y="299"/>
                      <a:pt x="439" y="255"/>
                    </a:cubicBezTo>
                    <a:cubicBezTo>
                      <a:pt x="439" y="207"/>
                      <a:pt x="430" y="198"/>
                      <a:pt x="451" y="171"/>
                    </a:cubicBezTo>
                    <a:cubicBezTo>
                      <a:pt x="479" y="144"/>
                      <a:pt x="491" y="151"/>
                      <a:pt x="502" y="156"/>
                    </a:cubicBezTo>
                    <a:cubicBezTo>
                      <a:pt x="513" y="162"/>
                      <a:pt x="524" y="184"/>
                      <a:pt x="535" y="178"/>
                    </a:cubicBezTo>
                    <a:cubicBezTo>
                      <a:pt x="545" y="178"/>
                      <a:pt x="546" y="180"/>
                      <a:pt x="557" y="163"/>
                    </a:cubicBezTo>
                    <a:cubicBezTo>
                      <a:pt x="563" y="147"/>
                      <a:pt x="568" y="136"/>
                      <a:pt x="584" y="126"/>
                    </a:cubicBezTo>
                    <a:cubicBezTo>
                      <a:pt x="595" y="120"/>
                      <a:pt x="613" y="90"/>
                      <a:pt x="629" y="68"/>
                    </a:cubicBezTo>
                    <a:cubicBezTo>
                      <a:pt x="640" y="52"/>
                      <a:pt x="650" y="11"/>
                      <a:pt x="672" y="5"/>
                    </a:cubicBezTo>
                    <a:cubicBezTo>
                      <a:pt x="688" y="0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" name="Freeform 85">
                <a:extLst>
                  <a:ext uri="{FF2B5EF4-FFF2-40B4-BE49-F238E27FC236}">
                    <a16:creationId xmlns:a16="http://schemas.microsoft.com/office/drawing/2014/main" id="{D8AA7673-17F1-4606-84DD-10E68B8627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55634" y="1120439"/>
                <a:ext cx="93663" cy="36513"/>
              </a:xfrm>
              <a:custGeom>
                <a:avLst/>
                <a:gdLst>
                  <a:gd name="T0" fmla="*/ 0 w 11"/>
                  <a:gd name="T1" fmla="*/ 4 h 4"/>
                  <a:gd name="T2" fmla="*/ 5 w 11"/>
                  <a:gd name="T3" fmla="*/ 0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0" y="4"/>
                      <a:pt x="2" y="0"/>
                      <a:pt x="5" y="0"/>
                    </a:cubicBezTo>
                    <a:cubicBezTo>
                      <a:pt x="8" y="0"/>
                      <a:pt x="11" y="1"/>
                      <a:pt x="11" y="1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Freeform 86">
                <a:extLst>
                  <a:ext uri="{FF2B5EF4-FFF2-40B4-BE49-F238E27FC236}">
                    <a16:creationId xmlns:a16="http://schemas.microsoft.com/office/drawing/2014/main" id="{6B831E1A-1099-4403-9B1B-C4C4A4F393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0984" y="1187114"/>
                <a:ext cx="119063" cy="188913"/>
              </a:xfrm>
              <a:custGeom>
                <a:avLst/>
                <a:gdLst>
                  <a:gd name="T0" fmla="*/ 6 w 14"/>
                  <a:gd name="T1" fmla="*/ 0 h 22"/>
                  <a:gd name="T2" fmla="*/ 1 w 14"/>
                  <a:gd name="T3" fmla="*/ 9 h 22"/>
                  <a:gd name="T4" fmla="*/ 8 w 14"/>
                  <a:gd name="T5" fmla="*/ 20 h 22"/>
                  <a:gd name="T6" fmla="*/ 14 w 14"/>
                  <a:gd name="T7" fmla="*/ 19 h 22"/>
                  <a:gd name="T8" fmla="*/ 12 w 14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0" y="1"/>
                      <a:pt x="1" y="9"/>
                    </a:cubicBezTo>
                    <a:cubicBezTo>
                      <a:pt x="1" y="18"/>
                      <a:pt x="6" y="19"/>
                      <a:pt x="8" y="20"/>
                    </a:cubicBezTo>
                    <a:cubicBezTo>
                      <a:pt x="9" y="22"/>
                      <a:pt x="13" y="22"/>
                      <a:pt x="14" y="19"/>
                    </a:cubicBezTo>
                    <a:cubicBezTo>
                      <a:pt x="14" y="16"/>
                      <a:pt x="12" y="16"/>
                      <a:pt x="12" y="16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Freeform 93">
                <a:extLst>
                  <a:ext uri="{FF2B5EF4-FFF2-40B4-BE49-F238E27FC236}">
                    <a16:creationId xmlns:a16="http://schemas.microsoft.com/office/drawing/2014/main" id="{6E978193-E436-4762-871F-ED0845F370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792202"/>
                <a:ext cx="152400" cy="239713"/>
              </a:xfrm>
              <a:custGeom>
                <a:avLst/>
                <a:gdLst>
                  <a:gd name="T0" fmla="*/ 18 w 18"/>
                  <a:gd name="T1" fmla="*/ 0 h 28"/>
                  <a:gd name="T2" fmla="*/ 13 w 18"/>
                  <a:gd name="T3" fmla="*/ 10 h 28"/>
                  <a:gd name="T4" fmla="*/ 11 w 18"/>
                  <a:gd name="T5" fmla="*/ 17 h 28"/>
                  <a:gd name="T6" fmla="*/ 4 w 18"/>
                  <a:gd name="T7" fmla="*/ 25 h 28"/>
                  <a:gd name="T8" fmla="*/ 0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0"/>
                    </a:moveTo>
                    <a:cubicBezTo>
                      <a:pt x="18" y="0"/>
                      <a:pt x="14" y="7"/>
                      <a:pt x="13" y="10"/>
                    </a:cubicBezTo>
                    <a:cubicBezTo>
                      <a:pt x="13" y="13"/>
                      <a:pt x="13" y="16"/>
                      <a:pt x="11" y="17"/>
                    </a:cubicBezTo>
                    <a:cubicBezTo>
                      <a:pt x="10" y="19"/>
                      <a:pt x="4" y="25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2" name="Freeform 94">
                <a:extLst>
                  <a:ext uri="{FF2B5EF4-FFF2-40B4-BE49-F238E27FC236}">
                    <a16:creationId xmlns:a16="http://schemas.microsoft.com/office/drawing/2014/main" id="{193E20E3-B7E0-430A-B601-9D35E29386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874752"/>
                <a:ext cx="57150" cy="95250"/>
              </a:xfrm>
              <a:custGeom>
                <a:avLst/>
                <a:gdLst>
                  <a:gd name="T0" fmla="*/ 7 w 7"/>
                  <a:gd name="T1" fmla="*/ 0 h 11"/>
                  <a:gd name="T2" fmla="*/ 4 w 7"/>
                  <a:gd name="T3" fmla="*/ 8 h 11"/>
                  <a:gd name="T4" fmla="*/ 0 w 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5" y="7"/>
                      <a:pt x="4" y="8"/>
                    </a:cubicBezTo>
                    <a:cubicBezTo>
                      <a:pt x="2" y="10"/>
                      <a:pt x="0" y="11"/>
                      <a:pt x="0" y="11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3" name="Freeform 95">
                <a:extLst>
                  <a:ext uri="{FF2B5EF4-FFF2-40B4-BE49-F238E27FC236}">
                    <a16:creationId xmlns:a16="http://schemas.microsoft.com/office/drawing/2014/main" id="{42377327-5633-4FBF-A1D3-BAA4A53704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7734" y="3893802"/>
                <a:ext cx="61913" cy="76200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3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0" y="0"/>
                      <a:pt x="2" y="2"/>
                      <a:pt x="3" y="3"/>
                    </a:cubicBezTo>
                    <a:cubicBezTo>
                      <a:pt x="3" y="5"/>
                      <a:pt x="6" y="9"/>
                      <a:pt x="7" y="9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Freeform 96">
                <a:extLst>
                  <a:ext uri="{FF2B5EF4-FFF2-40B4-BE49-F238E27FC236}">
                    <a16:creationId xmlns:a16="http://schemas.microsoft.com/office/drawing/2014/main" id="{9A3DF156-9F5E-47C4-BA97-D1113E8CF8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82484" y="3773152"/>
                <a:ext cx="163513" cy="239713"/>
              </a:xfrm>
              <a:custGeom>
                <a:avLst/>
                <a:gdLst>
                  <a:gd name="T0" fmla="*/ 0 w 19"/>
                  <a:gd name="T1" fmla="*/ 0 h 28"/>
                  <a:gd name="T2" fmla="*/ 5 w 19"/>
                  <a:gd name="T3" fmla="*/ 9 h 28"/>
                  <a:gd name="T4" fmla="*/ 8 w 19"/>
                  <a:gd name="T5" fmla="*/ 20 h 28"/>
                  <a:gd name="T6" fmla="*/ 19 w 19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0" y="0"/>
                      <a:pt x="4" y="6"/>
                      <a:pt x="5" y="9"/>
                    </a:cubicBezTo>
                    <a:cubicBezTo>
                      <a:pt x="6" y="13"/>
                      <a:pt x="7" y="18"/>
                      <a:pt x="8" y="20"/>
                    </a:cubicBezTo>
                    <a:cubicBezTo>
                      <a:pt x="9" y="22"/>
                      <a:pt x="19" y="28"/>
                      <a:pt x="19" y="28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Freeform 99">
                <a:extLst>
                  <a:ext uri="{FF2B5EF4-FFF2-40B4-BE49-F238E27FC236}">
                    <a16:creationId xmlns:a16="http://schemas.microsoft.com/office/drawing/2014/main" id="{C3B27F43-12EF-4BF9-94F2-D64C83B577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38134" y="1280777"/>
                <a:ext cx="50800" cy="44450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4 h 5"/>
                  <a:gd name="T4" fmla="*/ 0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6" y="4"/>
                      <a:pt x="4" y="4"/>
                    </a:cubicBezTo>
                    <a:cubicBezTo>
                      <a:pt x="2" y="5"/>
                      <a:pt x="1" y="5"/>
                      <a:pt x="0" y="3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Line 100">
                <a:extLst>
                  <a:ext uri="{FF2B5EF4-FFF2-40B4-BE49-F238E27FC236}">
                    <a16:creationId xmlns:a16="http://schemas.microsoft.com/office/drawing/2014/main" id="{D2FD6577-5849-4BE6-88AE-4CD8511895C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49296" y="6092489"/>
                <a:ext cx="36513" cy="58738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Line 101">
                <a:extLst>
                  <a:ext uri="{FF2B5EF4-FFF2-40B4-BE49-F238E27FC236}">
                    <a16:creationId xmlns:a16="http://schemas.microsoft.com/office/drawing/2014/main" id="{9DD07FCF-1AB6-456C-A413-B7A83DC84EE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35009" y="6125827"/>
                <a:ext cx="25400" cy="5080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Freeform 102">
                <a:extLst>
                  <a:ext uri="{FF2B5EF4-FFF2-40B4-BE49-F238E27FC236}">
                    <a16:creationId xmlns:a16="http://schemas.microsoft.com/office/drawing/2014/main" id="{CB821C5C-56D3-4692-8EBA-1DDA145F52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8496" y="6151227"/>
                <a:ext cx="36513" cy="68263"/>
              </a:xfrm>
              <a:custGeom>
                <a:avLst/>
                <a:gdLst>
                  <a:gd name="T0" fmla="*/ 0 w 10"/>
                  <a:gd name="T1" fmla="*/ 0 h 19"/>
                  <a:gd name="T2" fmla="*/ 7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lnTo>
                      <a:pt x="7" y="10"/>
                    </a:lnTo>
                    <a:lnTo>
                      <a:pt x="10" y="19"/>
                    </a:ln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9" name="Freeform 103">
                <a:extLst>
                  <a:ext uri="{FF2B5EF4-FFF2-40B4-BE49-F238E27FC236}">
                    <a16:creationId xmlns:a16="http://schemas.microsoft.com/office/drawing/2014/main" id="{7E4CA372-57BE-4A4F-ABCE-734C00B63B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47696" y="6168689"/>
                <a:ext cx="42863" cy="69850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4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3" y="3"/>
                      <a:pt x="4" y="4"/>
                    </a:cubicBezTo>
                    <a:cubicBezTo>
                      <a:pt x="5" y="5"/>
                      <a:pt x="5" y="8"/>
                      <a:pt x="5" y="8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0" name="Line 104">
                <a:extLst>
                  <a:ext uri="{FF2B5EF4-FFF2-40B4-BE49-F238E27FC236}">
                    <a16:creationId xmlns:a16="http://schemas.microsoft.com/office/drawing/2014/main" id="{5E972704-707F-4CB8-A571-928EF1F5A81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73021" y="6135352"/>
                <a:ext cx="58738" cy="9525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1" name="Freeform 105">
                <a:extLst>
                  <a:ext uri="{FF2B5EF4-FFF2-40B4-BE49-F238E27FC236}">
                    <a16:creationId xmlns:a16="http://schemas.microsoft.com/office/drawing/2014/main" id="{FD158B3A-2EC7-43A6-86B1-268E2F3EB2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38096" y="6135352"/>
                <a:ext cx="42863" cy="69850"/>
              </a:xfrm>
              <a:custGeom>
                <a:avLst/>
                <a:gdLst>
                  <a:gd name="T0" fmla="*/ 12 w 12"/>
                  <a:gd name="T1" fmla="*/ 0 h 19"/>
                  <a:gd name="T2" fmla="*/ 10 w 12"/>
                  <a:gd name="T3" fmla="*/ 9 h 19"/>
                  <a:gd name="T4" fmla="*/ 0 w 1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10" y="9"/>
                    </a:lnTo>
                    <a:lnTo>
                      <a:pt x="0" y="19"/>
                    </a:ln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Line 106">
                <a:extLst>
                  <a:ext uri="{FF2B5EF4-FFF2-40B4-BE49-F238E27FC236}">
                    <a16:creationId xmlns:a16="http://schemas.microsoft.com/office/drawing/2014/main" id="{5B7D9832-02B9-4982-9B4F-466E6E44D10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04759" y="6125827"/>
                <a:ext cx="33338" cy="5080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Line 107">
                <a:extLst>
                  <a:ext uri="{FF2B5EF4-FFF2-40B4-BE49-F238E27FC236}">
                    <a16:creationId xmlns:a16="http://schemas.microsoft.com/office/drawing/2014/main" id="{A5F2AE52-7A12-4763-9276-B7F6C3821DD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385709" y="6092489"/>
                <a:ext cx="25400" cy="58738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Freeform 97">
                <a:extLst>
                  <a:ext uri="{FF2B5EF4-FFF2-40B4-BE49-F238E27FC236}">
                    <a16:creationId xmlns:a16="http://schemas.microsoft.com/office/drawing/2014/main" id="{89FF401C-7515-41FB-8F88-DD607BA750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66646" y="793414"/>
                <a:ext cx="857250" cy="955675"/>
              </a:xfrm>
              <a:custGeom>
                <a:avLst/>
                <a:gdLst>
                  <a:gd name="T0" fmla="*/ 7 w 100"/>
                  <a:gd name="T1" fmla="*/ 111 h 111"/>
                  <a:gd name="T2" fmla="*/ 4 w 100"/>
                  <a:gd name="T3" fmla="*/ 95 h 111"/>
                  <a:gd name="T4" fmla="*/ 1 w 100"/>
                  <a:gd name="T5" fmla="*/ 70 h 111"/>
                  <a:gd name="T6" fmla="*/ 10 w 100"/>
                  <a:gd name="T7" fmla="*/ 54 h 111"/>
                  <a:gd name="T8" fmla="*/ 17 w 100"/>
                  <a:gd name="T9" fmla="*/ 52 h 111"/>
                  <a:gd name="T10" fmla="*/ 19 w 100"/>
                  <a:gd name="T11" fmla="*/ 49 h 111"/>
                  <a:gd name="T12" fmla="*/ 20 w 100"/>
                  <a:gd name="T13" fmla="*/ 50 h 111"/>
                  <a:gd name="T14" fmla="*/ 22 w 100"/>
                  <a:gd name="T15" fmla="*/ 29 h 111"/>
                  <a:gd name="T16" fmla="*/ 44 w 100"/>
                  <a:gd name="T17" fmla="*/ 5 h 111"/>
                  <a:gd name="T18" fmla="*/ 86 w 100"/>
                  <a:gd name="T19" fmla="*/ 6 h 111"/>
                  <a:gd name="T20" fmla="*/ 99 w 100"/>
                  <a:gd name="T21" fmla="*/ 20 h 111"/>
                  <a:gd name="T22" fmla="*/ 87 w 100"/>
                  <a:gd name="T23" fmla="*/ 24 h 111"/>
                  <a:gd name="T24" fmla="*/ 79 w 100"/>
                  <a:gd name="T25" fmla="*/ 37 h 111"/>
                  <a:gd name="T26" fmla="*/ 74 w 100"/>
                  <a:gd name="T27" fmla="*/ 41 h 111"/>
                  <a:gd name="T28" fmla="*/ 69 w 100"/>
                  <a:gd name="T29" fmla="*/ 46 h 111"/>
                  <a:gd name="T30" fmla="*/ 66 w 100"/>
                  <a:gd name="T31" fmla="*/ 52 h 111"/>
                  <a:gd name="T32" fmla="*/ 61 w 100"/>
                  <a:gd name="T33" fmla="*/ 51 h 111"/>
                  <a:gd name="T34" fmla="*/ 54 w 100"/>
                  <a:gd name="T35" fmla="*/ 46 h 111"/>
                  <a:gd name="T36" fmla="*/ 47 w 100"/>
                  <a:gd name="T37" fmla="*/ 56 h 111"/>
                  <a:gd name="T38" fmla="*/ 45 w 100"/>
                  <a:gd name="T39" fmla="*/ 71 h 111"/>
                  <a:gd name="T40" fmla="*/ 40 w 100"/>
                  <a:gd name="T41" fmla="*/ 77 h 111"/>
                  <a:gd name="T42" fmla="*/ 32 w 100"/>
                  <a:gd name="T43" fmla="*/ 66 h 111"/>
                  <a:gd name="T44" fmla="*/ 25 w 100"/>
                  <a:gd name="T45" fmla="*/ 60 h 111"/>
                  <a:gd name="T46" fmla="*/ 24 w 100"/>
                  <a:gd name="T47" fmla="*/ 59 h 111"/>
                  <a:gd name="T48" fmla="*/ 22 w 100"/>
                  <a:gd name="T49" fmla="*/ 61 h 111"/>
                  <a:gd name="T50" fmla="*/ 19 w 100"/>
                  <a:gd name="T51" fmla="*/ 69 h 111"/>
                  <a:gd name="T52" fmla="*/ 19 w 100"/>
                  <a:gd name="T53" fmla="*/ 93 h 111"/>
                  <a:gd name="T54" fmla="*/ 16 w 100"/>
                  <a:gd name="T55" fmla="*/ 109 h 111"/>
                  <a:gd name="T56" fmla="*/ 7 w 100"/>
                  <a:gd name="T5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11">
                    <a:moveTo>
                      <a:pt x="7" y="111"/>
                    </a:moveTo>
                    <a:cubicBezTo>
                      <a:pt x="7" y="111"/>
                      <a:pt x="6" y="100"/>
                      <a:pt x="4" y="95"/>
                    </a:cubicBezTo>
                    <a:cubicBezTo>
                      <a:pt x="2" y="90"/>
                      <a:pt x="0" y="77"/>
                      <a:pt x="1" y="70"/>
                    </a:cubicBezTo>
                    <a:cubicBezTo>
                      <a:pt x="1" y="63"/>
                      <a:pt x="8" y="55"/>
                      <a:pt x="10" y="54"/>
                    </a:cubicBezTo>
                    <a:cubicBezTo>
                      <a:pt x="13" y="53"/>
                      <a:pt x="17" y="52"/>
                      <a:pt x="17" y="52"/>
                    </a:cubicBezTo>
                    <a:cubicBezTo>
                      <a:pt x="17" y="52"/>
                      <a:pt x="17" y="49"/>
                      <a:pt x="19" y="49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40"/>
                      <a:pt x="22" y="29"/>
                    </a:cubicBezTo>
                    <a:cubicBezTo>
                      <a:pt x="25" y="19"/>
                      <a:pt x="32" y="10"/>
                      <a:pt x="44" y="5"/>
                    </a:cubicBezTo>
                    <a:cubicBezTo>
                      <a:pt x="56" y="0"/>
                      <a:pt x="76" y="1"/>
                      <a:pt x="86" y="6"/>
                    </a:cubicBezTo>
                    <a:cubicBezTo>
                      <a:pt x="95" y="10"/>
                      <a:pt x="100" y="17"/>
                      <a:pt x="99" y="20"/>
                    </a:cubicBezTo>
                    <a:cubicBezTo>
                      <a:pt x="99" y="20"/>
                      <a:pt x="91" y="19"/>
                      <a:pt x="87" y="24"/>
                    </a:cubicBezTo>
                    <a:cubicBezTo>
                      <a:pt x="84" y="30"/>
                      <a:pt x="80" y="35"/>
                      <a:pt x="79" y="37"/>
                    </a:cubicBezTo>
                    <a:cubicBezTo>
                      <a:pt x="77" y="38"/>
                      <a:pt x="74" y="41"/>
                      <a:pt x="74" y="41"/>
                    </a:cubicBezTo>
                    <a:cubicBezTo>
                      <a:pt x="74" y="41"/>
                      <a:pt x="70" y="43"/>
                      <a:pt x="69" y="46"/>
                    </a:cubicBezTo>
                    <a:cubicBezTo>
                      <a:pt x="68" y="49"/>
                      <a:pt x="66" y="52"/>
                      <a:pt x="66" y="52"/>
                    </a:cubicBezTo>
                    <a:cubicBezTo>
                      <a:pt x="66" y="52"/>
                      <a:pt x="63" y="54"/>
                      <a:pt x="61" y="51"/>
                    </a:cubicBezTo>
                    <a:cubicBezTo>
                      <a:pt x="60" y="49"/>
                      <a:pt x="56" y="46"/>
                      <a:pt x="54" y="46"/>
                    </a:cubicBezTo>
                    <a:cubicBezTo>
                      <a:pt x="52" y="46"/>
                      <a:pt x="46" y="50"/>
                      <a:pt x="47" y="56"/>
                    </a:cubicBezTo>
                    <a:cubicBezTo>
                      <a:pt x="47" y="62"/>
                      <a:pt x="48" y="67"/>
                      <a:pt x="45" y="71"/>
                    </a:cubicBezTo>
                    <a:cubicBezTo>
                      <a:pt x="43" y="75"/>
                      <a:pt x="40" y="77"/>
                      <a:pt x="40" y="77"/>
                    </a:cubicBezTo>
                    <a:cubicBezTo>
                      <a:pt x="40" y="77"/>
                      <a:pt x="36" y="68"/>
                      <a:pt x="32" y="66"/>
                    </a:cubicBezTo>
                    <a:cubicBezTo>
                      <a:pt x="29" y="65"/>
                      <a:pt x="28" y="64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4" y="61"/>
                      <a:pt x="23" y="62"/>
                      <a:pt x="22" y="61"/>
                    </a:cubicBezTo>
                    <a:cubicBezTo>
                      <a:pt x="21" y="60"/>
                      <a:pt x="20" y="62"/>
                      <a:pt x="19" y="69"/>
                    </a:cubicBezTo>
                    <a:cubicBezTo>
                      <a:pt x="18" y="76"/>
                      <a:pt x="22" y="83"/>
                      <a:pt x="19" y="93"/>
                    </a:cubicBezTo>
                    <a:cubicBezTo>
                      <a:pt x="17" y="102"/>
                      <a:pt x="16" y="109"/>
                      <a:pt x="16" y="109"/>
                    </a:cubicBezTo>
                    <a:lnTo>
                      <a:pt x="7" y="1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Freeform 98">
                <a:extLst>
                  <a:ext uri="{FF2B5EF4-FFF2-40B4-BE49-F238E27FC236}">
                    <a16:creationId xmlns:a16="http://schemas.microsoft.com/office/drawing/2014/main" id="{A35622F9-C4CB-4C2A-86DB-19E11B55D4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1109" y="1207752"/>
                <a:ext cx="69850" cy="109538"/>
              </a:xfrm>
              <a:custGeom>
                <a:avLst/>
                <a:gdLst>
                  <a:gd name="T0" fmla="*/ 0 w 8"/>
                  <a:gd name="T1" fmla="*/ 4 h 13"/>
                  <a:gd name="T2" fmla="*/ 5 w 8"/>
                  <a:gd name="T3" fmla="*/ 13 h 13"/>
                  <a:gd name="T4" fmla="*/ 6 w 8"/>
                  <a:gd name="T5" fmla="*/ 13 h 13"/>
                  <a:gd name="T6" fmla="*/ 6 w 8"/>
                  <a:gd name="T7" fmla="*/ 10 h 13"/>
                  <a:gd name="T8" fmla="*/ 3 w 8"/>
                  <a:gd name="T9" fmla="*/ 2 h 13"/>
                  <a:gd name="T10" fmla="*/ 0 w 8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cubicBezTo>
                      <a:pt x="0" y="4"/>
                      <a:pt x="2" y="10"/>
                      <a:pt x="5" y="13"/>
                    </a:cubicBezTo>
                    <a:cubicBezTo>
                      <a:pt x="5" y="13"/>
                      <a:pt x="4" y="13"/>
                      <a:pt x="6" y="13"/>
                    </a:cubicBezTo>
                    <a:cubicBezTo>
                      <a:pt x="7" y="13"/>
                      <a:pt x="8" y="13"/>
                      <a:pt x="6" y="10"/>
                    </a:cubicBezTo>
                    <a:cubicBezTo>
                      <a:pt x="5" y="6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6" name="Freeform 399">
              <a:extLst>
                <a:ext uri="{FF2B5EF4-FFF2-40B4-BE49-F238E27FC236}">
                  <a16:creationId xmlns:a16="http://schemas.microsoft.com/office/drawing/2014/main" id="{11F70E80-7905-4AB0-B838-1E5D3BE9FF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46652" y="2531824"/>
              <a:ext cx="465790" cy="1226972"/>
            </a:xfrm>
            <a:custGeom>
              <a:avLst/>
              <a:gdLst>
                <a:gd name="T0" fmla="*/ 166 w 318"/>
                <a:gd name="T1" fmla="*/ 9 h 864"/>
                <a:gd name="T2" fmla="*/ 220 w 318"/>
                <a:gd name="T3" fmla="*/ 101 h 864"/>
                <a:gd name="T4" fmla="*/ 291 w 318"/>
                <a:gd name="T5" fmla="*/ 164 h 864"/>
                <a:gd name="T6" fmla="*/ 304 w 318"/>
                <a:gd name="T7" fmla="*/ 255 h 864"/>
                <a:gd name="T8" fmla="*/ 317 w 318"/>
                <a:gd name="T9" fmla="*/ 391 h 864"/>
                <a:gd name="T10" fmla="*/ 317 w 318"/>
                <a:gd name="T11" fmla="*/ 474 h 864"/>
                <a:gd name="T12" fmla="*/ 297 w 318"/>
                <a:gd name="T13" fmla="*/ 497 h 864"/>
                <a:gd name="T14" fmla="*/ 286 w 318"/>
                <a:gd name="T15" fmla="*/ 493 h 864"/>
                <a:gd name="T16" fmla="*/ 295 w 318"/>
                <a:gd name="T17" fmla="*/ 468 h 864"/>
                <a:gd name="T18" fmla="*/ 285 w 318"/>
                <a:gd name="T19" fmla="*/ 492 h 864"/>
                <a:gd name="T20" fmla="*/ 284 w 318"/>
                <a:gd name="T21" fmla="*/ 451 h 864"/>
                <a:gd name="T22" fmla="*/ 290 w 318"/>
                <a:gd name="T23" fmla="*/ 394 h 864"/>
                <a:gd name="T24" fmla="*/ 271 w 318"/>
                <a:gd name="T25" fmla="*/ 305 h 864"/>
                <a:gd name="T26" fmla="*/ 258 w 318"/>
                <a:gd name="T27" fmla="*/ 291 h 864"/>
                <a:gd name="T28" fmla="*/ 278 w 318"/>
                <a:gd name="T29" fmla="*/ 374 h 864"/>
                <a:gd name="T30" fmla="*/ 271 w 318"/>
                <a:gd name="T31" fmla="*/ 495 h 864"/>
                <a:gd name="T32" fmla="*/ 250 w 318"/>
                <a:gd name="T33" fmla="*/ 580 h 864"/>
                <a:gd name="T34" fmla="*/ 240 w 318"/>
                <a:gd name="T35" fmla="*/ 680 h 864"/>
                <a:gd name="T36" fmla="*/ 224 w 318"/>
                <a:gd name="T37" fmla="*/ 773 h 864"/>
                <a:gd name="T38" fmla="*/ 249 w 318"/>
                <a:gd name="T39" fmla="*/ 816 h 864"/>
                <a:gd name="T40" fmla="*/ 246 w 318"/>
                <a:gd name="T41" fmla="*/ 824 h 864"/>
                <a:gd name="T42" fmla="*/ 237 w 318"/>
                <a:gd name="T43" fmla="*/ 833 h 864"/>
                <a:gd name="T44" fmla="*/ 208 w 318"/>
                <a:gd name="T45" fmla="*/ 811 h 864"/>
                <a:gd name="T46" fmla="*/ 190 w 318"/>
                <a:gd name="T47" fmla="*/ 771 h 864"/>
                <a:gd name="T48" fmla="*/ 195 w 318"/>
                <a:gd name="T49" fmla="*/ 717 h 864"/>
                <a:gd name="T50" fmla="*/ 194 w 318"/>
                <a:gd name="T51" fmla="*/ 612 h 864"/>
                <a:gd name="T52" fmla="*/ 197 w 318"/>
                <a:gd name="T53" fmla="*/ 526 h 864"/>
                <a:gd name="T54" fmla="*/ 194 w 318"/>
                <a:gd name="T55" fmla="*/ 451 h 864"/>
                <a:gd name="T56" fmla="*/ 165 w 318"/>
                <a:gd name="T57" fmla="*/ 546 h 864"/>
                <a:gd name="T58" fmla="*/ 164 w 318"/>
                <a:gd name="T59" fmla="*/ 644 h 864"/>
                <a:gd name="T60" fmla="*/ 146 w 318"/>
                <a:gd name="T61" fmla="*/ 766 h 864"/>
                <a:gd name="T62" fmla="*/ 144 w 318"/>
                <a:gd name="T63" fmla="*/ 813 h 864"/>
                <a:gd name="T64" fmla="*/ 97 w 318"/>
                <a:gd name="T65" fmla="*/ 862 h 864"/>
                <a:gd name="T66" fmla="*/ 82 w 318"/>
                <a:gd name="T67" fmla="*/ 854 h 864"/>
                <a:gd name="T68" fmla="*/ 78 w 318"/>
                <a:gd name="T69" fmla="*/ 845 h 864"/>
                <a:gd name="T70" fmla="*/ 82 w 318"/>
                <a:gd name="T71" fmla="*/ 831 h 864"/>
                <a:gd name="T72" fmla="*/ 114 w 318"/>
                <a:gd name="T73" fmla="*/ 771 h 864"/>
                <a:gd name="T74" fmla="*/ 106 w 318"/>
                <a:gd name="T75" fmla="*/ 692 h 864"/>
                <a:gd name="T76" fmla="*/ 103 w 318"/>
                <a:gd name="T77" fmla="*/ 600 h 864"/>
                <a:gd name="T78" fmla="*/ 105 w 318"/>
                <a:gd name="T79" fmla="*/ 512 h 864"/>
                <a:gd name="T80" fmla="*/ 117 w 318"/>
                <a:gd name="T81" fmla="*/ 390 h 864"/>
                <a:gd name="T82" fmla="*/ 123 w 318"/>
                <a:gd name="T83" fmla="*/ 291 h 864"/>
                <a:gd name="T84" fmla="*/ 101 w 318"/>
                <a:gd name="T85" fmla="*/ 323 h 864"/>
                <a:gd name="T86" fmla="*/ 68 w 318"/>
                <a:gd name="T87" fmla="*/ 403 h 864"/>
                <a:gd name="T88" fmla="*/ 63 w 318"/>
                <a:gd name="T89" fmla="*/ 443 h 864"/>
                <a:gd name="T90" fmla="*/ 51 w 318"/>
                <a:gd name="T91" fmla="*/ 480 h 864"/>
                <a:gd name="T92" fmla="*/ 47 w 318"/>
                <a:gd name="T93" fmla="*/ 494 h 864"/>
                <a:gd name="T94" fmla="*/ 36 w 318"/>
                <a:gd name="T95" fmla="*/ 497 h 864"/>
                <a:gd name="T96" fmla="*/ 26 w 318"/>
                <a:gd name="T97" fmla="*/ 491 h 864"/>
                <a:gd name="T98" fmla="*/ 24 w 318"/>
                <a:gd name="T99" fmla="*/ 434 h 864"/>
                <a:gd name="T100" fmla="*/ 4 w 318"/>
                <a:gd name="T101" fmla="*/ 449 h 864"/>
                <a:gd name="T102" fmla="*/ 16 w 318"/>
                <a:gd name="T103" fmla="*/ 421 h 864"/>
                <a:gd name="T104" fmla="*/ 44 w 318"/>
                <a:gd name="T105" fmla="*/ 380 h 864"/>
                <a:gd name="T106" fmla="*/ 66 w 318"/>
                <a:gd name="T107" fmla="*/ 292 h 864"/>
                <a:gd name="T108" fmla="*/ 78 w 318"/>
                <a:gd name="T109" fmla="*/ 213 h 864"/>
                <a:gd name="T110" fmla="*/ 132 w 318"/>
                <a:gd name="T111" fmla="*/ 141 h 864"/>
                <a:gd name="T112" fmla="*/ 152 w 318"/>
                <a:gd name="T113" fmla="*/ 115 h 864"/>
                <a:gd name="T114" fmla="*/ 146 w 318"/>
                <a:gd name="T115" fmla="*/ 91 h 864"/>
                <a:gd name="T116" fmla="*/ 144 w 318"/>
                <a:gd name="T117" fmla="*/ 72 h 864"/>
                <a:gd name="T118" fmla="*/ 142 w 318"/>
                <a:gd name="T119" fmla="*/ 5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8" h="864">
                  <a:moveTo>
                    <a:pt x="142" y="54"/>
                  </a:moveTo>
                  <a:cubicBezTo>
                    <a:pt x="142" y="54"/>
                    <a:pt x="140" y="50"/>
                    <a:pt x="142" y="42"/>
                  </a:cubicBezTo>
                  <a:cubicBezTo>
                    <a:pt x="143" y="34"/>
                    <a:pt x="151" y="15"/>
                    <a:pt x="166" y="9"/>
                  </a:cubicBezTo>
                  <a:cubicBezTo>
                    <a:pt x="181" y="3"/>
                    <a:pt x="214" y="0"/>
                    <a:pt x="229" y="22"/>
                  </a:cubicBezTo>
                  <a:cubicBezTo>
                    <a:pt x="244" y="43"/>
                    <a:pt x="236" y="72"/>
                    <a:pt x="232" y="77"/>
                  </a:cubicBezTo>
                  <a:cubicBezTo>
                    <a:pt x="228" y="83"/>
                    <a:pt x="220" y="95"/>
                    <a:pt x="220" y="101"/>
                  </a:cubicBezTo>
                  <a:cubicBezTo>
                    <a:pt x="220" y="107"/>
                    <a:pt x="221" y="126"/>
                    <a:pt x="239" y="135"/>
                  </a:cubicBezTo>
                  <a:cubicBezTo>
                    <a:pt x="258" y="145"/>
                    <a:pt x="266" y="148"/>
                    <a:pt x="266" y="148"/>
                  </a:cubicBezTo>
                  <a:cubicBezTo>
                    <a:pt x="266" y="148"/>
                    <a:pt x="282" y="151"/>
                    <a:pt x="291" y="164"/>
                  </a:cubicBezTo>
                  <a:cubicBezTo>
                    <a:pt x="299" y="176"/>
                    <a:pt x="304" y="185"/>
                    <a:pt x="303" y="200"/>
                  </a:cubicBezTo>
                  <a:cubicBezTo>
                    <a:pt x="301" y="215"/>
                    <a:pt x="299" y="218"/>
                    <a:pt x="301" y="225"/>
                  </a:cubicBezTo>
                  <a:cubicBezTo>
                    <a:pt x="302" y="231"/>
                    <a:pt x="304" y="247"/>
                    <a:pt x="304" y="255"/>
                  </a:cubicBezTo>
                  <a:cubicBezTo>
                    <a:pt x="304" y="263"/>
                    <a:pt x="305" y="290"/>
                    <a:pt x="308" y="299"/>
                  </a:cubicBezTo>
                  <a:cubicBezTo>
                    <a:pt x="312" y="309"/>
                    <a:pt x="316" y="324"/>
                    <a:pt x="316" y="339"/>
                  </a:cubicBezTo>
                  <a:cubicBezTo>
                    <a:pt x="317" y="354"/>
                    <a:pt x="317" y="391"/>
                    <a:pt x="317" y="391"/>
                  </a:cubicBezTo>
                  <a:cubicBezTo>
                    <a:pt x="318" y="431"/>
                    <a:pt x="318" y="431"/>
                    <a:pt x="318" y="431"/>
                  </a:cubicBezTo>
                  <a:cubicBezTo>
                    <a:pt x="318" y="431"/>
                    <a:pt x="317" y="436"/>
                    <a:pt x="317" y="445"/>
                  </a:cubicBezTo>
                  <a:cubicBezTo>
                    <a:pt x="318" y="454"/>
                    <a:pt x="318" y="470"/>
                    <a:pt x="317" y="474"/>
                  </a:cubicBezTo>
                  <a:cubicBezTo>
                    <a:pt x="316" y="478"/>
                    <a:pt x="310" y="489"/>
                    <a:pt x="310" y="489"/>
                  </a:cubicBezTo>
                  <a:cubicBezTo>
                    <a:pt x="310" y="489"/>
                    <a:pt x="306" y="495"/>
                    <a:pt x="303" y="496"/>
                  </a:cubicBezTo>
                  <a:cubicBezTo>
                    <a:pt x="299" y="498"/>
                    <a:pt x="297" y="497"/>
                    <a:pt x="297" y="497"/>
                  </a:cubicBezTo>
                  <a:cubicBezTo>
                    <a:pt x="297" y="497"/>
                    <a:pt x="288" y="502"/>
                    <a:pt x="286" y="502"/>
                  </a:cubicBezTo>
                  <a:cubicBezTo>
                    <a:pt x="285" y="503"/>
                    <a:pt x="282" y="503"/>
                    <a:pt x="283" y="498"/>
                  </a:cubicBezTo>
                  <a:cubicBezTo>
                    <a:pt x="284" y="494"/>
                    <a:pt x="286" y="493"/>
                    <a:pt x="286" y="493"/>
                  </a:cubicBezTo>
                  <a:cubicBezTo>
                    <a:pt x="286" y="493"/>
                    <a:pt x="291" y="490"/>
                    <a:pt x="293" y="484"/>
                  </a:cubicBezTo>
                  <a:cubicBezTo>
                    <a:pt x="295" y="477"/>
                    <a:pt x="298" y="468"/>
                    <a:pt x="298" y="468"/>
                  </a:cubicBezTo>
                  <a:cubicBezTo>
                    <a:pt x="295" y="468"/>
                    <a:pt x="295" y="468"/>
                    <a:pt x="295" y="468"/>
                  </a:cubicBezTo>
                  <a:cubicBezTo>
                    <a:pt x="295" y="468"/>
                    <a:pt x="292" y="474"/>
                    <a:pt x="292" y="477"/>
                  </a:cubicBezTo>
                  <a:cubicBezTo>
                    <a:pt x="292" y="481"/>
                    <a:pt x="292" y="485"/>
                    <a:pt x="292" y="485"/>
                  </a:cubicBezTo>
                  <a:cubicBezTo>
                    <a:pt x="292" y="485"/>
                    <a:pt x="289" y="492"/>
                    <a:pt x="285" y="492"/>
                  </a:cubicBezTo>
                  <a:cubicBezTo>
                    <a:pt x="285" y="492"/>
                    <a:pt x="281" y="482"/>
                    <a:pt x="281" y="477"/>
                  </a:cubicBezTo>
                  <a:cubicBezTo>
                    <a:pt x="282" y="473"/>
                    <a:pt x="282" y="464"/>
                    <a:pt x="282" y="464"/>
                  </a:cubicBezTo>
                  <a:cubicBezTo>
                    <a:pt x="282" y="464"/>
                    <a:pt x="283" y="454"/>
                    <a:pt x="284" y="451"/>
                  </a:cubicBezTo>
                  <a:cubicBezTo>
                    <a:pt x="285" y="447"/>
                    <a:pt x="291" y="434"/>
                    <a:pt x="291" y="434"/>
                  </a:cubicBezTo>
                  <a:cubicBezTo>
                    <a:pt x="291" y="434"/>
                    <a:pt x="295" y="428"/>
                    <a:pt x="294" y="421"/>
                  </a:cubicBezTo>
                  <a:cubicBezTo>
                    <a:pt x="292" y="414"/>
                    <a:pt x="290" y="394"/>
                    <a:pt x="290" y="394"/>
                  </a:cubicBezTo>
                  <a:cubicBezTo>
                    <a:pt x="290" y="394"/>
                    <a:pt x="286" y="371"/>
                    <a:pt x="281" y="360"/>
                  </a:cubicBezTo>
                  <a:cubicBezTo>
                    <a:pt x="275" y="350"/>
                    <a:pt x="271" y="322"/>
                    <a:pt x="271" y="322"/>
                  </a:cubicBezTo>
                  <a:cubicBezTo>
                    <a:pt x="271" y="322"/>
                    <a:pt x="272" y="310"/>
                    <a:pt x="271" y="305"/>
                  </a:cubicBezTo>
                  <a:cubicBezTo>
                    <a:pt x="270" y="300"/>
                    <a:pt x="268" y="286"/>
                    <a:pt x="268" y="286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9"/>
                    <a:pt x="257" y="281"/>
                    <a:pt x="258" y="291"/>
                  </a:cubicBezTo>
                  <a:cubicBezTo>
                    <a:pt x="260" y="301"/>
                    <a:pt x="264" y="311"/>
                    <a:pt x="266" y="319"/>
                  </a:cubicBezTo>
                  <a:cubicBezTo>
                    <a:pt x="267" y="326"/>
                    <a:pt x="271" y="342"/>
                    <a:pt x="272" y="348"/>
                  </a:cubicBezTo>
                  <a:cubicBezTo>
                    <a:pt x="272" y="355"/>
                    <a:pt x="277" y="370"/>
                    <a:pt x="278" y="374"/>
                  </a:cubicBezTo>
                  <a:cubicBezTo>
                    <a:pt x="278" y="379"/>
                    <a:pt x="280" y="383"/>
                    <a:pt x="280" y="394"/>
                  </a:cubicBezTo>
                  <a:cubicBezTo>
                    <a:pt x="280" y="406"/>
                    <a:pt x="280" y="428"/>
                    <a:pt x="280" y="440"/>
                  </a:cubicBezTo>
                  <a:cubicBezTo>
                    <a:pt x="279" y="452"/>
                    <a:pt x="271" y="494"/>
                    <a:pt x="271" y="495"/>
                  </a:cubicBezTo>
                  <a:cubicBezTo>
                    <a:pt x="271" y="496"/>
                    <a:pt x="260" y="533"/>
                    <a:pt x="257" y="540"/>
                  </a:cubicBezTo>
                  <a:cubicBezTo>
                    <a:pt x="253" y="548"/>
                    <a:pt x="251" y="558"/>
                    <a:pt x="250" y="564"/>
                  </a:cubicBezTo>
                  <a:cubicBezTo>
                    <a:pt x="250" y="570"/>
                    <a:pt x="251" y="575"/>
                    <a:pt x="250" y="580"/>
                  </a:cubicBezTo>
                  <a:cubicBezTo>
                    <a:pt x="248" y="585"/>
                    <a:pt x="247" y="598"/>
                    <a:pt x="247" y="603"/>
                  </a:cubicBezTo>
                  <a:cubicBezTo>
                    <a:pt x="248" y="608"/>
                    <a:pt x="252" y="624"/>
                    <a:pt x="251" y="636"/>
                  </a:cubicBezTo>
                  <a:cubicBezTo>
                    <a:pt x="250" y="648"/>
                    <a:pt x="240" y="680"/>
                    <a:pt x="240" y="680"/>
                  </a:cubicBezTo>
                  <a:cubicBezTo>
                    <a:pt x="240" y="680"/>
                    <a:pt x="233" y="694"/>
                    <a:pt x="229" y="714"/>
                  </a:cubicBezTo>
                  <a:cubicBezTo>
                    <a:pt x="225" y="735"/>
                    <a:pt x="223" y="753"/>
                    <a:pt x="223" y="753"/>
                  </a:cubicBezTo>
                  <a:cubicBezTo>
                    <a:pt x="223" y="753"/>
                    <a:pt x="221" y="767"/>
                    <a:pt x="224" y="773"/>
                  </a:cubicBezTo>
                  <a:cubicBezTo>
                    <a:pt x="227" y="780"/>
                    <a:pt x="236" y="794"/>
                    <a:pt x="242" y="801"/>
                  </a:cubicBezTo>
                  <a:cubicBezTo>
                    <a:pt x="248" y="807"/>
                    <a:pt x="250" y="811"/>
                    <a:pt x="250" y="813"/>
                  </a:cubicBezTo>
                  <a:cubicBezTo>
                    <a:pt x="250" y="814"/>
                    <a:pt x="249" y="816"/>
                    <a:pt x="249" y="816"/>
                  </a:cubicBezTo>
                  <a:cubicBezTo>
                    <a:pt x="249" y="816"/>
                    <a:pt x="248" y="817"/>
                    <a:pt x="248" y="818"/>
                  </a:cubicBezTo>
                  <a:cubicBezTo>
                    <a:pt x="248" y="818"/>
                    <a:pt x="248" y="822"/>
                    <a:pt x="247" y="822"/>
                  </a:cubicBezTo>
                  <a:cubicBezTo>
                    <a:pt x="246" y="823"/>
                    <a:pt x="246" y="824"/>
                    <a:pt x="246" y="824"/>
                  </a:cubicBezTo>
                  <a:cubicBezTo>
                    <a:pt x="246" y="824"/>
                    <a:pt x="246" y="827"/>
                    <a:pt x="245" y="828"/>
                  </a:cubicBezTo>
                  <a:cubicBezTo>
                    <a:pt x="244" y="828"/>
                    <a:pt x="242" y="828"/>
                    <a:pt x="242" y="830"/>
                  </a:cubicBezTo>
                  <a:cubicBezTo>
                    <a:pt x="241" y="832"/>
                    <a:pt x="242" y="833"/>
                    <a:pt x="237" y="833"/>
                  </a:cubicBezTo>
                  <a:cubicBezTo>
                    <a:pt x="231" y="833"/>
                    <a:pt x="227" y="829"/>
                    <a:pt x="227" y="829"/>
                  </a:cubicBezTo>
                  <a:cubicBezTo>
                    <a:pt x="227" y="829"/>
                    <a:pt x="221" y="826"/>
                    <a:pt x="218" y="824"/>
                  </a:cubicBezTo>
                  <a:cubicBezTo>
                    <a:pt x="215" y="822"/>
                    <a:pt x="212" y="820"/>
                    <a:pt x="208" y="811"/>
                  </a:cubicBezTo>
                  <a:cubicBezTo>
                    <a:pt x="204" y="803"/>
                    <a:pt x="201" y="801"/>
                    <a:pt x="200" y="801"/>
                  </a:cubicBezTo>
                  <a:cubicBezTo>
                    <a:pt x="199" y="801"/>
                    <a:pt x="189" y="798"/>
                    <a:pt x="188" y="790"/>
                  </a:cubicBezTo>
                  <a:cubicBezTo>
                    <a:pt x="188" y="783"/>
                    <a:pt x="190" y="773"/>
                    <a:pt x="190" y="771"/>
                  </a:cubicBezTo>
                  <a:cubicBezTo>
                    <a:pt x="190" y="769"/>
                    <a:pt x="191" y="763"/>
                    <a:pt x="191" y="763"/>
                  </a:cubicBezTo>
                  <a:cubicBezTo>
                    <a:pt x="191" y="763"/>
                    <a:pt x="190" y="755"/>
                    <a:pt x="191" y="748"/>
                  </a:cubicBezTo>
                  <a:cubicBezTo>
                    <a:pt x="193" y="742"/>
                    <a:pt x="195" y="731"/>
                    <a:pt x="195" y="717"/>
                  </a:cubicBezTo>
                  <a:cubicBezTo>
                    <a:pt x="195" y="702"/>
                    <a:pt x="194" y="678"/>
                    <a:pt x="194" y="678"/>
                  </a:cubicBezTo>
                  <a:cubicBezTo>
                    <a:pt x="194" y="678"/>
                    <a:pt x="191" y="653"/>
                    <a:pt x="190" y="644"/>
                  </a:cubicBezTo>
                  <a:cubicBezTo>
                    <a:pt x="190" y="634"/>
                    <a:pt x="191" y="620"/>
                    <a:pt x="194" y="612"/>
                  </a:cubicBezTo>
                  <a:cubicBezTo>
                    <a:pt x="196" y="604"/>
                    <a:pt x="199" y="598"/>
                    <a:pt x="199" y="593"/>
                  </a:cubicBezTo>
                  <a:cubicBezTo>
                    <a:pt x="199" y="587"/>
                    <a:pt x="198" y="558"/>
                    <a:pt x="198" y="558"/>
                  </a:cubicBezTo>
                  <a:cubicBezTo>
                    <a:pt x="198" y="558"/>
                    <a:pt x="195" y="544"/>
                    <a:pt x="197" y="526"/>
                  </a:cubicBezTo>
                  <a:cubicBezTo>
                    <a:pt x="199" y="509"/>
                    <a:pt x="200" y="489"/>
                    <a:pt x="200" y="489"/>
                  </a:cubicBezTo>
                  <a:cubicBezTo>
                    <a:pt x="197" y="465"/>
                    <a:pt x="197" y="465"/>
                    <a:pt x="197" y="465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4" y="451"/>
                    <a:pt x="192" y="474"/>
                    <a:pt x="186" y="486"/>
                  </a:cubicBezTo>
                  <a:cubicBezTo>
                    <a:pt x="181" y="497"/>
                    <a:pt x="172" y="523"/>
                    <a:pt x="172" y="523"/>
                  </a:cubicBezTo>
                  <a:cubicBezTo>
                    <a:pt x="172" y="523"/>
                    <a:pt x="167" y="530"/>
                    <a:pt x="165" y="546"/>
                  </a:cubicBezTo>
                  <a:cubicBezTo>
                    <a:pt x="163" y="563"/>
                    <a:pt x="161" y="572"/>
                    <a:pt x="160" y="575"/>
                  </a:cubicBezTo>
                  <a:cubicBezTo>
                    <a:pt x="158" y="579"/>
                    <a:pt x="158" y="590"/>
                    <a:pt x="159" y="600"/>
                  </a:cubicBezTo>
                  <a:cubicBezTo>
                    <a:pt x="161" y="610"/>
                    <a:pt x="164" y="629"/>
                    <a:pt x="164" y="644"/>
                  </a:cubicBezTo>
                  <a:cubicBezTo>
                    <a:pt x="163" y="659"/>
                    <a:pt x="158" y="669"/>
                    <a:pt x="154" y="686"/>
                  </a:cubicBezTo>
                  <a:cubicBezTo>
                    <a:pt x="150" y="704"/>
                    <a:pt x="147" y="727"/>
                    <a:pt x="145" y="740"/>
                  </a:cubicBezTo>
                  <a:cubicBezTo>
                    <a:pt x="144" y="754"/>
                    <a:pt x="146" y="762"/>
                    <a:pt x="146" y="766"/>
                  </a:cubicBezTo>
                  <a:cubicBezTo>
                    <a:pt x="146" y="771"/>
                    <a:pt x="146" y="775"/>
                    <a:pt x="146" y="778"/>
                  </a:cubicBezTo>
                  <a:cubicBezTo>
                    <a:pt x="146" y="781"/>
                    <a:pt x="150" y="797"/>
                    <a:pt x="150" y="801"/>
                  </a:cubicBezTo>
                  <a:cubicBezTo>
                    <a:pt x="150" y="806"/>
                    <a:pt x="152" y="810"/>
                    <a:pt x="144" y="813"/>
                  </a:cubicBezTo>
                  <a:cubicBezTo>
                    <a:pt x="136" y="817"/>
                    <a:pt x="128" y="823"/>
                    <a:pt x="123" y="836"/>
                  </a:cubicBezTo>
                  <a:cubicBezTo>
                    <a:pt x="119" y="850"/>
                    <a:pt x="108" y="853"/>
                    <a:pt x="107" y="854"/>
                  </a:cubicBezTo>
                  <a:cubicBezTo>
                    <a:pt x="106" y="855"/>
                    <a:pt x="103" y="861"/>
                    <a:pt x="97" y="862"/>
                  </a:cubicBezTo>
                  <a:cubicBezTo>
                    <a:pt x="91" y="864"/>
                    <a:pt x="88" y="863"/>
                    <a:pt x="87" y="861"/>
                  </a:cubicBezTo>
                  <a:cubicBezTo>
                    <a:pt x="85" y="860"/>
                    <a:pt x="85" y="858"/>
                    <a:pt x="85" y="858"/>
                  </a:cubicBezTo>
                  <a:cubicBezTo>
                    <a:pt x="85" y="858"/>
                    <a:pt x="82" y="857"/>
                    <a:pt x="82" y="854"/>
                  </a:cubicBezTo>
                  <a:cubicBezTo>
                    <a:pt x="81" y="852"/>
                    <a:pt x="81" y="851"/>
                    <a:pt x="81" y="851"/>
                  </a:cubicBezTo>
                  <a:cubicBezTo>
                    <a:pt x="81" y="851"/>
                    <a:pt x="79" y="849"/>
                    <a:pt x="78" y="848"/>
                  </a:cubicBezTo>
                  <a:cubicBezTo>
                    <a:pt x="78" y="846"/>
                    <a:pt x="78" y="845"/>
                    <a:pt x="78" y="845"/>
                  </a:cubicBezTo>
                  <a:cubicBezTo>
                    <a:pt x="78" y="845"/>
                    <a:pt x="77" y="843"/>
                    <a:pt x="77" y="841"/>
                  </a:cubicBezTo>
                  <a:cubicBezTo>
                    <a:pt x="77" y="840"/>
                    <a:pt x="77" y="839"/>
                    <a:pt x="77" y="839"/>
                  </a:cubicBezTo>
                  <a:cubicBezTo>
                    <a:pt x="77" y="839"/>
                    <a:pt x="76" y="837"/>
                    <a:pt x="82" y="831"/>
                  </a:cubicBezTo>
                  <a:cubicBezTo>
                    <a:pt x="89" y="824"/>
                    <a:pt x="90" y="822"/>
                    <a:pt x="94" y="817"/>
                  </a:cubicBezTo>
                  <a:cubicBezTo>
                    <a:pt x="98" y="812"/>
                    <a:pt x="104" y="798"/>
                    <a:pt x="107" y="794"/>
                  </a:cubicBezTo>
                  <a:cubicBezTo>
                    <a:pt x="110" y="790"/>
                    <a:pt x="114" y="782"/>
                    <a:pt x="114" y="771"/>
                  </a:cubicBezTo>
                  <a:cubicBezTo>
                    <a:pt x="114" y="761"/>
                    <a:pt x="113" y="740"/>
                    <a:pt x="113" y="740"/>
                  </a:cubicBezTo>
                  <a:cubicBezTo>
                    <a:pt x="113" y="739"/>
                    <a:pt x="113" y="739"/>
                    <a:pt x="113" y="739"/>
                  </a:cubicBezTo>
                  <a:cubicBezTo>
                    <a:pt x="113" y="739"/>
                    <a:pt x="107" y="705"/>
                    <a:pt x="106" y="692"/>
                  </a:cubicBezTo>
                  <a:cubicBezTo>
                    <a:pt x="105" y="679"/>
                    <a:pt x="101" y="668"/>
                    <a:pt x="102" y="656"/>
                  </a:cubicBezTo>
                  <a:cubicBezTo>
                    <a:pt x="103" y="645"/>
                    <a:pt x="103" y="623"/>
                    <a:pt x="103" y="623"/>
                  </a:cubicBezTo>
                  <a:cubicBezTo>
                    <a:pt x="103" y="623"/>
                    <a:pt x="103" y="604"/>
                    <a:pt x="103" y="600"/>
                  </a:cubicBezTo>
                  <a:cubicBezTo>
                    <a:pt x="103" y="596"/>
                    <a:pt x="99" y="584"/>
                    <a:pt x="100" y="569"/>
                  </a:cubicBezTo>
                  <a:cubicBezTo>
                    <a:pt x="102" y="553"/>
                    <a:pt x="104" y="551"/>
                    <a:pt x="104" y="551"/>
                  </a:cubicBezTo>
                  <a:cubicBezTo>
                    <a:pt x="104" y="551"/>
                    <a:pt x="105" y="524"/>
                    <a:pt x="105" y="512"/>
                  </a:cubicBezTo>
                  <a:cubicBezTo>
                    <a:pt x="104" y="499"/>
                    <a:pt x="106" y="460"/>
                    <a:pt x="106" y="460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10" y="422"/>
                    <a:pt x="114" y="399"/>
                    <a:pt x="117" y="390"/>
                  </a:cubicBezTo>
                  <a:cubicBezTo>
                    <a:pt x="120" y="380"/>
                    <a:pt x="122" y="365"/>
                    <a:pt x="123" y="357"/>
                  </a:cubicBezTo>
                  <a:cubicBezTo>
                    <a:pt x="124" y="349"/>
                    <a:pt x="126" y="335"/>
                    <a:pt x="127" y="328"/>
                  </a:cubicBezTo>
                  <a:cubicBezTo>
                    <a:pt x="128" y="321"/>
                    <a:pt x="123" y="291"/>
                    <a:pt x="123" y="291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09" y="295"/>
                    <a:pt x="106" y="303"/>
                  </a:cubicBezTo>
                  <a:cubicBezTo>
                    <a:pt x="104" y="310"/>
                    <a:pt x="107" y="310"/>
                    <a:pt x="101" y="323"/>
                  </a:cubicBezTo>
                  <a:cubicBezTo>
                    <a:pt x="101" y="323"/>
                    <a:pt x="99" y="337"/>
                    <a:pt x="96" y="341"/>
                  </a:cubicBezTo>
                  <a:cubicBezTo>
                    <a:pt x="94" y="345"/>
                    <a:pt x="90" y="355"/>
                    <a:pt x="74" y="386"/>
                  </a:cubicBezTo>
                  <a:cubicBezTo>
                    <a:pt x="74" y="386"/>
                    <a:pt x="68" y="403"/>
                    <a:pt x="68" y="403"/>
                  </a:cubicBezTo>
                  <a:cubicBezTo>
                    <a:pt x="68" y="404"/>
                    <a:pt x="65" y="410"/>
                    <a:pt x="65" y="410"/>
                  </a:cubicBezTo>
                  <a:cubicBezTo>
                    <a:pt x="65" y="410"/>
                    <a:pt x="63" y="417"/>
                    <a:pt x="63" y="424"/>
                  </a:cubicBezTo>
                  <a:cubicBezTo>
                    <a:pt x="63" y="431"/>
                    <a:pt x="65" y="437"/>
                    <a:pt x="63" y="443"/>
                  </a:cubicBezTo>
                  <a:cubicBezTo>
                    <a:pt x="62" y="449"/>
                    <a:pt x="60" y="453"/>
                    <a:pt x="59" y="460"/>
                  </a:cubicBezTo>
                  <a:cubicBezTo>
                    <a:pt x="59" y="466"/>
                    <a:pt x="57" y="482"/>
                    <a:pt x="55" y="483"/>
                  </a:cubicBezTo>
                  <a:cubicBezTo>
                    <a:pt x="53" y="484"/>
                    <a:pt x="51" y="483"/>
                    <a:pt x="51" y="480"/>
                  </a:cubicBezTo>
                  <a:cubicBezTo>
                    <a:pt x="51" y="478"/>
                    <a:pt x="50" y="476"/>
                    <a:pt x="50" y="476"/>
                  </a:cubicBezTo>
                  <a:cubicBezTo>
                    <a:pt x="49" y="488"/>
                    <a:pt x="49" y="488"/>
                    <a:pt x="49" y="488"/>
                  </a:cubicBezTo>
                  <a:cubicBezTo>
                    <a:pt x="49" y="488"/>
                    <a:pt x="49" y="494"/>
                    <a:pt x="47" y="494"/>
                  </a:cubicBezTo>
                  <a:cubicBezTo>
                    <a:pt x="46" y="494"/>
                    <a:pt x="43" y="496"/>
                    <a:pt x="43" y="491"/>
                  </a:cubicBezTo>
                  <a:cubicBezTo>
                    <a:pt x="42" y="485"/>
                    <a:pt x="42" y="476"/>
                    <a:pt x="42" y="476"/>
                  </a:cubicBezTo>
                  <a:cubicBezTo>
                    <a:pt x="42" y="476"/>
                    <a:pt x="41" y="497"/>
                    <a:pt x="36" y="497"/>
                  </a:cubicBezTo>
                  <a:cubicBezTo>
                    <a:pt x="32" y="497"/>
                    <a:pt x="31" y="491"/>
                    <a:pt x="31" y="490"/>
                  </a:cubicBezTo>
                  <a:cubicBezTo>
                    <a:pt x="32" y="489"/>
                    <a:pt x="31" y="475"/>
                    <a:pt x="31" y="475"/>
                  </a:cubicBezTo>
                  <a:cubicBezTo>
                    <a:pt x="31" y="475"/>
                    <a:pt x="29" y="490"/>
                    <a:pt x="26" y="491"/>
                  </a:cubicBezTo>
                  <a:cubicBezTo>
                    <a:pt x="24" y="491"/>
                    <a:pt x="22" y="489"/>
                    <a:pt x="22" y="483"/>
                  </a:cubicBezTo>
                  <a:cubicBezTo>
                    <a:pt x="22" y="478"/>
                    <a:pt x="23" y="450"/>
                    <a:pt x="23" y="450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24" y="434"/>
                    <a:pt x="23" y="435"/>
                    <a:pt x="19" y="437"/>
                  </a:cubicBezTo>
                  <a:cubicBezTo>
                    <a:pt x="15" y="438"/>
                    <a:pt x="12" y="441"/>
                    <a:pt x="12" y="441"/>
                  </a:cubicBezTo>
                  <a:cubicBezTo>
                    <a:pt x="12" y="441"/>
                    <a:pt x="8" y="449"/>
                    <a:pt x="4" y="449"/>
                  </a:cubicBezTo>
                  <a:cubicBezTo>
                    <a:pt x="0" y="449"/>
                    <a:pt x="0" y="447"/>
                    <a:pt x="2" y="443"/>
                  </a:cubicBezTo>
                  <a:cubicBezTo>
                    <a:pt x="4" y="439"/>
                    <a:pt x="4" y="434"/>
                    <a:pt x="6" y="432"/>
                  </a:cubicBezTo>
                  <a:cubicBezTo>
                    <a:pt x="8" y="431"/>
                    <a:pt x="15" y="424"/>
                    <a:pt x="16" y="421"/>
                  </a:cubicBezTo>
                  <a:cubicBezTo>
                    <a:pt x="17" y="418"/>
                    <a:pt x="26" y="412"/>
                    <a:pt x="30" y="410"/>
                  </a:cubicBezTo>
                  <a:cubicBezTo>
                    <a:pt x="34" y="407"/>
                    <a:pt x="36" y="405"/>
                    <a:pt x="37" y="402"/>
                  </a:cubicBezTo>
                  <a:cubicBezTo>
                    <a:pt x="37" y="399"/>
                    <a:pt x="44" y="380"/>
                    <a:pt x="44" y="380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49" y="357"/>
                    <a:pt x="53" y="333"/>
                    <a:pt x="56" y="319"/>
                  </a:cubicBezTo>
                  <a:cubicBezTo>
                    <a:pt x="60" y="306"/>
                    <a:pt x="66" y="292"/>
                    <a:pt x="66" y="292"/>
                  </a:cubicBezTo>
                  <a:cubicBezTo>
                    <a:pt x="66" y="292"/>
                    <a:pt x="71" y="279"/>
                    <a:pt x="70" y="273"/>
                  </a:cubicBezTo>
                  <a:cubicBezTo>
                    <a:pt x="69" y="268"/>
                    <a:pt x="72" y="244"/>
                    <a:pt x="72" y="244"/>
                  </a:cubicBezTo>
                  <a:cubicBezTo>
                    <a:pt x="78" y="213"/>
                    <a:pt x="78" y="213"/>
                    <a:pt x="78" y="213"/>
                  </a:cubicBezTo>
                  <a:cubicBezTo>
                    <a:pt x="78" y="213"/>
                    <a:pt x="76" y="200"/>
                    <a:pt x="77" y="188"/>
                  </a:cubicBezTo>
                  <a:cubicBezTo>
                    <a:pt x="78" y="177"/>
                    <a:pt x="83" y="162"/>
                    <a:pt x="96" y="154"/>
                  </a:cubicBezTo>
                  <a:cubicBezTo>
                    <a:pt x="108" y="145"/>
                    <a:pt x="132" y="141"/>
                    <a:pt x="132" y="141"/>
                  </a:cubicBezTo>
                  <a:cubicBezTo>
                    <a:pt x="132" y="141"/>
                    <a:pt x="151" y="136"/>
                    <a:pt x="157" y="130"/>
                  </a:cubicBezTo>
                  <a:cubicBezTo>
                    <a:pt x="162" y="125"/>
                    <a:pt x="169" y="117"/>
                    <a:pt x="165" y="117"/>
                  </a:cubicBezTo>
                  <a:cubicBezTo>
                    <a:pt x="161" y="118"/>
                    <a:pt x="157" y="119"/>
                    <a:pt x="152" y="115"/>
                  </a:cubicBezTo>
                  <a:cubicBezTo>
                    <a:pt x="146" y="112"/>
                    <a:pt x="148" y="109"/>
                    <a:pt x="148" y="109"/>
                  </a:cubicBezTo>
                  <a:cubicBezTo>
                    <a:pt x="148" y="109"/>
                    <a:pt x="148" y="103"/>
                    <a:pt x="147" y="101"/>
                  </a:cubicBezTo>
                  <a:cubicBezTo>
                    <a:pt x="147" y="99"/>
                    <a:pt x="146" y="96"/>
                    <a:pt x="146" y="91"/>
                  </a:cubicBezTo>
                  <a:cubicBezTo>
                    <a:pt x="147" y="87"/>
                    <a:pt x="147" y="85"/>
                    <a:pt x="145" y="84"/>
                  </a:cubicBezTo>
                  <a:cubicBezTo>
                    <a:pt x="143" y="82"/>
                    <a:pt x="140" y="80"/>
                    <a:pt x="142" y="77"/>
                  </a:cubicBezTo>
                  <a:cubicBezTo>
                    <a:pt x="144" y="74"/>
                    <a:pt x="144" y="72"/>
                    <a:pt x="144" y="72"/>
                  </a:cubicBezTo>
                  <a:cubicBezTo>
                    <a:pt x="144" y="72"/>
                    <a:pt x="142" y="66"/>
                    <a:pt x="143" y="63"/>
                  </a:cubicBezTo>
                  <a:cubicBezTo>
                    <a:pt x="143" y="60"/>
                    <a:pt x="142" y="56"/>
                    <a:pt x="142" y="55"/>
                  </a:cubicBezTo>
                  <a:lnTo>
                    <a:pt x="142" y="54"/>
                  </a:ln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7" name="Freeform 6">
              <a:extLst>
                <a:ext uri="{FF2B5EF4-FFF2-40B4-BE49-F238E27FC236}">
                  <a16:creationId xmlns:a16="http://schemas.microsoft.com/office/drawing/2014/main" id="{0EF65D2E-09C3-4FF5-BDA6-B8D67AB043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885" y="2531824"/>
              <a:ext cx="411308" cy="1277340"/>
            </a:xfrm>
            <a:custGeom>
              <a:avLst/>
              <a:gdLst>
                <a:gd name="T0" fmla="*/ 329 w 496"/>
                <a:gd name="T1" fmla="*/ 34 h 1588"/>
                <a:gd name="T2" fmla="*/ 357 w 496"/>
                <a:gd name="T3" fmla="*/ 127 h 1588"/>
                <a:gd name="T4" fmla="*/ 348 w 496"/>
                <a:gd name="T5" fmla="*/ 151 h 1588"/>
                <a:gd name="T6" fmla="*/ 348 w 496"/>
                <a:gd name="T7" fmla="*/ 171 h 1588"/>
                <a:gd name="T8" fmla="*/ 301 w 496"/>
                <a:gd name="T9" fmla="*/ 207 h 1588"/>
                <a:gd name="T10" fmla="*/ 436 w 496"/>
                <a:gd name="T11" fmla="*/ 316 h 1588"/>
                <a:gd name="T12" fmla="*/ 456 w 496"/>
                <a:gd name="T13" fmla="*/ 546 h 1588"/>
                <a:gd name="T14" fmla="*/ 488 w 496"/>
                <a:gd name="T15" fmla="*/ 798 h 1588"/>
                <a:gd name="T16" fmla="*/ 468 w 496"/>
                <a:gd name="T17" fmla="*/ 916 h 1588"/>
                <a:gd name="T18" fmla="*/ 437 w 496"/>
                <a:gd name="T19" fmla="*/ 932 h 1588"/>
                <a:gd name="T20" fmla="*/ 448 w 496"/>
                <a:gd name="T21" fmla="*/ 899 h 1588"/>
                <a:gd name="T22" fmla="*/ 439 w 496"/>
                <a:gd name="T23" fmla="*/ 897 h 1588"/>
                <a:gd name="T24" fmla="*/ 431 w 496"/>
                <a:gd name="T25" fmla="*/ 863 h 1588"/>
                <a:gd name="T26" fmla="*/ 440 w 496"/>
                <a:gd name="T27" fmla="*/ 752 h 1588"/>
                <a:gd name="T28" fmla="*/ 390 w 496"/>
                <a:gd name="T29" fmla="*/ 545 h 1588"/>
                <a:gd name="T30" fmla="*/ 371 w 496"/>
                <a:gd name="T31" fmla="*/ 627 h 1588"/>
                <a:gd name="T32" fmla="*/ 406 w 496"/>
                <a:gd name="T33" fmla="*/ 871 h 1588"/>
                <a:gd name="T34" fmla="*/ 354 w 496"/>
                <a:gd name="T35" fmla="*/ 1138 h 1588"/>
                <a:gd name="T36" fmla="*/ 349 w 496"/>
                <a:gd name="T37" fmla="*/ 1321 h 1588"/>
                <a:gd name="T38" fmla="*/ 324 w 496"/>
                <a:gd name="T39" fmla="*/ 1469 h 1588"/>
                <a:gd name="T40" fmla="*/ 365 w 496"/>
                <a:gd name="T41" fmla="*/ 1554 h 1588"/>
                <a:gd name="T42" fmla="*/ 354 w 496"/>
                <a:gd name="T43" fmla="*/ 1576 h 1588"/>
                <a:gd name="T44" fmla="*/ 337 w 496"/>
                <a:gd name="T45" fmla="*/ 1580 h 1588"/>
                <a:gd name="T46" fmla="*/ 300 w 496"/>
                <a:gd name="T47" fmla="*/ 1572 h 1588"/>
                <a:gd name="T48" fmla="*/ 264 w 496"/>
                <a:gd name="T49" fmla="*/ 1516 h 1588"/>
                <a:gd name="T50" fmla="*/ 274 w 496"/>
                <a:gd name="T51" fmla="*/ 1380 h 1588"/>
                <a:gd name="T52" fmla="*/ 267 w 496"/>
                <a:gd name="T53" fmla="*/ 1165 h 1588"/>
                <a:gd name="T54" fmla="*/ 252 w 496"/>
                <a:gd name="T55" fmla="*/ 929 h 1588"/>
                <a:gd name="T56" fmla="*/ 241 w 496"/>
                <a:gd name="T57" fmla="*/ 873 h 1588"/>
                <a:gd name="T58" fmla="*/ 235 w 496"/>
                <a:gd name="T59" fmla="*/ 1128 h 1588"/>
                <a:gd name="T60" fmla="*/ 215 w 496"/>
                <a:gd name="T61" fmla="*/ 1402 h 1588"/>
                <a:gd name="T62" fmla="*/ 223 w 496"/>
                <a:gd name="T63" fmla="*/ 1494 h 1588"/>
                <a:gd name="T64" fmla="*/ 201 w 496"/>
                <a:gd name="T65" fmla="*/ 1557 h 1588"/>
                <a:gd name="T66" fmla="*/ 165 w 496"/>
                <a:gd name="T67" fmla="*/ 1587 h 1588"/>
                <a:gd name="T68" fmla="*/ 134 w 496"/>
                <a:gd name="T69" fmla="*/ 1570 h 1588"/>
                <a:gd name="T70" fmla="*/ 145 w 496"/>
                <a:gd name="T71" fmla="*/ 1515 h 1588"/>
                <a:gd name="T72" fmla="*/ 167 w 496"/>
                <a:gd name="T73" fmla="*/ 1452 h 1588"/>
                <a:gd name="T74" fmla="*/ 125 w 496"/>
                <a:gd name="T75" fmla="*/ 1215 h 1588"/>
                <a:gd name="T76" fmla="*/ 119 w 496"/>
                <a:gd name="T77" fmla="*/ 1010 h 1588"/>
                <a:gd name="T78" fmla="*/ 98 w 496"/>
                <a:gd name="T79" fmla="*/ 692 h 1588"/>
                <a:gd name="T80" fmla="*/ 125 w 496"/>
                <a:gd name="T81" fmla="*/ 512 h 1588"/>
                <a:gd name="T82" fmla="*/ 92 w 496"/>
                <a:gd name="T83" fmla="*/ 602 h 1588"/>
                <a:gd name="T84" fmla="*/ 50 w 496"/>
                <a:gd name="T85" fmla="*/ 782 h 1588"/>
                <a:gd name="T86" fmla="*/ 61 w 496"/>
                <a:gd name="T87" fmla="*/ 880 h 1588"/>
                <a:gd name="T88" fmla="*/ 41 w 496"/>
                <a:gd name="T89" fmla="*/ 856 h 1588"/>
                <a:gd name="T90" fmla="*/ 51 w 496"/>
                <a:gd name="T91" fmla="*/ 916 h 1588"/>
                <a:gd name="T92" fmla="*/ 49 w 496"/>
                <a:gd name="T93" fmla="*/ 936 h 1588"/>
                <a:gd name="T94" fmla="*/ 0 w 496"/>
                <a:gd name="T95" fmla="*/ 842 h 1588"/>
                <a:gd name="T96" fmla="*/ 26 w 496"/>
                <a:gd name="T97" fmla="*/ 581 h 1588"/>
                <a:gd name="T98" fmla="*/ 52 w 496"/>
                <a:gd name="T99" fmla="*/ 331 h 1588"/>
                <a:gd name="T100" fmla="*/ 189 w 496"/>
                <a:gd name="T101" fmla="*/ 196 h 1588"/>
                <a:gd name="T102" fmla="*/ 172 w 496"/>
                <a:gd name="T103" fmla="*/ 27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6" h="1588">
                  <a:moveTo>
                    <a:pt x="172" y="27"/>
                  </a:moveTo>
                  <a:cubicBezTo>
                    <a:pt x="172" y="27"/>
                    <a:pt x="204" y="3"/>
                    <a:pt x="242" y="2"/>
                  </a:cubicBezTo>
                  <a:cubicBezTo>
                    <a:pt x="281" y="0"/>
                    <a:pt x="317" y="16"/>
                    <a:pt x="329" y="34"/>
                  </a:cubicBezTo>
                  <a:cubicBezTo>
                    <a:pt x="340" y="52"/>
                    <a:pt x="348" y="73"/>
                    <a:pt x="346" y="83"/>
                  </a:cubicBezTo>
                  <a:cubicBezTo>
                    <a:pt x="343" y="93"/>
                    <a:pt x="341" y="99"/>
                    <a:pt x="343" y="106"/>
                  </a:cubicBezTo>
                  <a:cubicBezTo>
                    <a:pt x="344" y="112"/>
                    <a:pt x="357" y="127"/>
                    <a:pt x="357" y="127"/>
                  </a:cubicBezTo>
                  <a:cubicBezTo>
                    <a:pt x="357" y="127"/>
                    <a:pt x="363" y="133"/>
                    <a:pt x="361" y="140"/>
                  </a:cubicBezTo>
                  <a:cubicBezTo>
                    <a:pt x="358" y="146"/>
                    <a:pt x="351" y="147"/>
                    <a:pt x="351" y="147"/>
                  </a:cubicBezTo>
                  <a:cubicBezTo>
                    <a:pt x="351" y="147"/>
                    <a:pt x="347" y="147"/>
                    <a:pt x="348" y="151"/>
                  </a:cubicBezTo>
                  <a:cubicBezTo>
                    <a:pt x="349" y="155"/>
                    <a:pt x="352" y="157"/>
                    <a:pt x="351" y="160"/>
                  </a:cubicBezTo>
                  <a:cubicBezTo>
                    <a:pt x="351" y="164"/>
                    <a:pt x="347" y="165"/>
                    <a:pt x="344" y="165"/>
                  </a:cubicBezTo>
                  <a:cubicBezTo>
                    <a:pt x="341" y="165"/>
                    <a:pt x="351" y="168"/>
                    <a:pt x="348" y="171"/>
                  </a:cubicBezTo>
                  <a:cubicBezTo>
                    <a:pt x="346" y="175"/>
                    <a:pt x="343" y="174"/>
                    <a:pt x="342" y="181"/>
                  </a:cubicBezTo>
                  <a:cubicBezTo>
                    <a:pt x="342" y="188"/>
                    <a:pt x="343" y="201"/>
                    <a:pt x="334" y="206"/>
                  </a:cubicBezTo>
                  <a:cubicBezTo>
                    <a:pt x="326" y="211"/>
                    <a:pt x="301" y="207"/>
                    <a:pt x="301" y="207"/>
                  </a:cubicBezTo>
                  <a:cubicBezTo>
                    <a:pt x="301" y="207"/>
                    <a:pt x="295" y="211"/>
                    <a:pt x="297" y="224"/>
                  </a:cubicBezTo>
                  <a:cubicBezTo>
                    <a:pt x="299" y="238"/>
                    <a:pt x="333" y="255"/>
                    <a:pt x="358" y="260"/>
                  </a:cubicBezTo>
                  <a:cubicBezTo>
                    <a:pt x="384" y="265"/>
                    <a:pt x="427" y="277"/>
                    <a:pt x="436" y="316"/>
                  </a:cubicBezTo>
                  <a:cubicBezTo>
                    <a:pt x="446" y="356"/>
                    <a:pt x="443" y="419"/>
                    <a:pt x="443" y="419"/>
                  </a:cubicBezTo>
                  <a:cubicBezTo>
                    <a:pt x="443" y="419"/>
                    <a:pt x="447" y="454"/>
                    <a:pt x="450" y="481"/>
                  </a:cubicBezTo>
                  <a:cubicBezTo>
                    <a:pt x="454" y="508"/>
                    <a:pt x="449" y="528"/>
                    <a:pt x="456" y="546"/>
                  </a:cubicBezTo>
                  <a:cubicBezTo>
                    <a:pt x="464" y="564"/>
                    <a:pt x="473" y="616"/>
                    <a:pt x="476" y="643"/>
                  </a:cubicBezTo>
                  <a:cubicBezTo>
                    <a:pt x="478" y="670"/>
                    <a:pt x="479" y="740"/>
                    <a:pt x="479" y="740"/>
                  </a:cubicBezTo>
                  <a:cubicBezTo>
                    <a:pt x="479" y="740"/>
                    <a:pt x="487" y="779"/>
                    <a:pt x="488" y="798"/>
                  </a:cubicBezTo>
                  <a:cubicBezTo>
                    <a:pt x="489" y="818"/>
                    <a:pt x="496" y="854"/>
                    <a:pt x="490" y="864"/>
                  </a:cubicBezTo>
                  <a:cubicBezTo>
                    <a:pt x="483" y="875"/>
                    <a:pt x="477" y="888"/>
                    <a:pt x="477" y="896"/>
                  </a:cubicBezTo>
                  <a:cubicBezTo>
                    <a:pt x="477" y="904"/>
                    <a:pt x="473" y="907"/>
                    <a:pt x="468" y="916"/>
                  </a:cubicBezTo>
                  <a:cubicBezTo>
                    <a:pt x="463" y="925"/>
                    <a:pt x="446" y="933"/>
                    <a:pt x="446" y="933"/>
                  </a:cubicBezTo>
                  <a:cubicBezTo>
                    <a:pt x="446" y="933"/>
                    <a:pt x="439" y="940"/>
                    <a:pt x="437" y="935"/>
                  </a:cubicBezTo>
                  <a:cubicBezTo>
                    <a:pt x="436" y="930"/>
                    <a:pt x="437" y="932"/>
                    <a:pt x="437" y="932"/>
                  </a:cubicBezTo>
                  <a:cubicBezTo>
                    <a:pt x="437" y="932"/>
                    <a:pt x="431" y="937"/>
                    <a:pt x="432" y="930"/>
                  </a:cubicBezTo>
                  <a:cubicBezTo>
                    <a:pt x="434" y="923"/>
                    <a:pt x="438" y="920"/>
                    <a:pt x="438" y="920"/>
                  </a:cubicBezTo>
                  <a:cubicBezTo>
                    <a:pt x="438" y="920"/>
                    <a:pt x="441" y="907"/>
                    <a:pt x="448" y="899"/>
                  </a:cubicBezTo>
                  <a:cubicBezTo>
                    <a:pt x="456" y="892"/>
                    <a:pt x="455" y="857"/>
                    <a:pt x="453" y="855"/>
                  </a:cubicBezTo>
                  <a:cubicBezTo>
                    <a:pt x="450" y="852"/>
                    <a:pt x="448" y="864"/>
                    <a:pt x="447" y="874"/>
                  </a:cubicBezTo>
                  <a:cubicBezTo>
                    <a:pt x="446" y="885"/>
                    <a:pt x="443" y="892"/>
                    <a:pt x="439" y="897"/>
                  </a:cubicBezTo>
                  <a:cubicBezTo>
                    <a:pt x="435" y="902"/>
                    <a:pt x="432" y="898"/>
                    <a:pt x="432" y="893"/>
                  </a:cubicBezTo>
                  <a:cubicBezTo>
                    <a:pt x="432" y="888"/>
                    <a:pt x="432" y="880"/>
                    <a:pt x="432" y="880"/>
                  </a:cubicBezTo>
                  <a:cubicBezTo>
                    <a:pt x="432" y="880"/>
                    <a:pt x="431" y="876"/>
                    <a:pt x="431" y="863"/>
                  </a:cubicBezTo>
                  <a:cubicBezTo>
                    <a:pt x="431" y="849"/>
                    <a:pt x="431" y="822"/>
                    <a:pt x="431" y="822"/>
                  </a:cubicBezTo>
                  <a:cubicBezTo>
                    <a:pt x="431" y="822"/>
                    <a:pt x="432" y="807"/>
                    <a:pt x="439" y="791"/>
                  </a:cubicBezTo>
                  <a:cubicBezTo>
                    <a:pt x="447" y="776"/>
                    <a:pt x="440" y="758"/>
                    <a:pt x="440" y="752"/>
                  </a:cubicBezTo>
                  <a:cubicBezTo>
                    <a:pt x="440" y="746"/>
                    <a:pt x="428" y="714"/>
                    <a:pt x="422" y="695"/>
                  </a:cubicBezTo>
                  <a:cubicBezTo>
                    <a:pt x="415" y="676"/>
                    <a:pt x="402" y="651"/>
                    <a:pt x="402" y="624"/>
                  </a:cubicBezTo>
                  <a:cubicBezTo>
                    <a:pt x="402" y="597"/>
                    <a:pt x="390" y="545"/>
                    <a:pt x="390" y="545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77" y="472"/>
                    <a:pt x="369" y="511"/>
                    <a:pt x="366" y="534"/>
                  </a:cubicBezTo>
                  <a:cubicBezTo>
                    <a:pt x="363" y="557"/>
                    <a:pt x="362" y="602"/>
                    <a:pt x="371" y="627"/>
                  </a:cubicBezTo>
                  <a:cubicBezTo>
                    <a:pt x="381" y="651"/>
                    <a:pt x="389" y="664"/>
                    <a:pt x="394" y="696"/>
                  </a:cubicBezTo>
                  <a:cubicBezTo>
                    <a:pt x="398" y="727"/>
                    <a:pt x="404" y="752"/>
                    <a:pt x="406" y="774"/>
                  </a:cubicBezTo>
                  <a:cubicBezTo>
                    <a:pt x="409" y="796"/>
                    <a:pt x="413" y="822"/>
                    <a:pt x="406" y="871"/>
                  </a:cubicBezTo>
                  <a:cubicBezTo>
                    <a:pt x="400" y="920"/>
                    <a:pt x="375" y="991"/>
                    <a:pt x="368" y="1029"/>
                  </a:cubicBezTo>
                  <a:cubicBezTo>
                    <a:pt x="361" y="1067"/>
                    <a:pt x="357" y="1087"/>
                    <a:pt x="357" y="1101"/>
                  </a:cubicBezTo>
                  <a:cubicBezTo>
                    <a:pt x="357" y="1116"/>
                    <a:pt x="355" y="1126"/>
                    <a:pt x="354" y="1138"/>
                  </a:cubicBezTo>
                  <a:cubicBezTo>
                    <a:pt x="353" y="1151"/>
                    <a:pt x="352" y="1167"/>
                    <a:pt x="356" y="1180"/>
                  </a:cubicBezTo>
                  <a:cubicBezTo>
                    <a:pt x="361" y="1193"/>
                    <a:pt x="367" y="1211"/>
                    <a:pt x="365" y="1240"/>
                  </a:cubicBezTo>
                  <a:cubicBezTo>
                    <a:pt x="362" y="1269"/>
                    <a:pt x="349" y="1321"/>
                    <a:pt x="349" y="1321"/>
                  </a:cubicBezTo>
                  <a:cubicBezTo>
                    <a:pt x="349" y="1321"/>
                    <a:pt x="324" y="1421"/>
                    <a:pt x="323" y="1424"/>
                  </a:cubicBezTo>
                  <a:cubicBezTo>
                    <a:pt x="323" y="1428"/>
                    <a:pt x="321" y="1436"/>
                    <a:pt x="322" y="1445"/>
                  </a:cubicBezTo>
                  <a:cubicBezTo>
                    <a:pt x="323" y="1455"/>
                    <a:pt x="325" y="1462"/>
                    <a:pt x="324" y="1469"/>
                  </a:cubicBezTo>
                  <a:cubicBezTo>
                    <a:pt x="322" y="1476"/>
                    <a:pt x="319" y="1479"/>
                    <a:pt x="329" y="1493"/>
                  </a:cubicBezTo>
                  <a:cubicBezTo>
                    <a:pt x="339" y="1506"/>
                    <a:pt x="341" y="1512"/>
                    <a:pt x="350" y="1523"/>
                  </a:cubicBezTo>
                  <a:cubicBezTo>
                    <a:pt x="359" y="1534"/>
                    <a:pt x="366" y="1547"/>
                    <a:pt x="365" y="1554"/>
                  </a:cubicBezTo>
                  <a:cubicBezTo>
                    <a:pt x="365" y="1560"/>
                    <a:pt x="361" y="1563"/>
                    <a:pt x="361" y="1563"/>
                  </a:cubicBezTo>
                  <a:cubicBezTo>
                    <a:pt x="356" y="1568"/>
                    <a:pt x="356" y="1568"/>
                    <a:pt x="356" y="1568"/>
                  </a:cubicBezTo>
                  <a:cubicBezTo>
                    <a:pt x="356" y="1568"/>
                    <a:pt x="358" y="1572"/>
                    <a:pt x="354" y="1576"/>
                  </a:cubicBezTo>
                  <a:cubicBezTo>
                    <a:pt x="351" y="1579"/>
                    <a:pt x="346" y="1579"/>
                    <a:pt x="346" y="1579"/>
                  </a:cubicBezTo>
                  <a:cubicBezTo>
                    <a:pt x="346" y="1579"/>
                    <a:pt x="337" y="1580"/>
                    <a:pt x="337" y="1578"/>
                  </a:cubicBezTo>
                  <a:cubicBezTo>
                    <a:pt x="337" y="1577"/>
                    <a:pt x="337" y="1580"/>
                    <a:pt x="337" y="1580"/>
                  </a:cubicBezTo>
                  <a:cubicBezTo>
                    <a:pt x="337" y="1580"/>
                    <a:pt x="336" y="1584"/>
                    <a:pt x="331" y="1586"/>
                  </a:cubicBezTo>
                  <a:cubicBezTo>
                    <a:pt x="326" y="1588"/>
                    <a:pt x="317" y="1587"/>
                    <a:pt x="312" y="1583"/>
                  </a:cubicBezTo>
                  <a:cubicBezTo>
                    <a:pt x="308" y="1578"/>
                    <a:pt x="304" y="1574"/>
                    <a:pt x="300" y="1572"/>
                  </a:cubicBezTo>
                  <a:cubicBezTo>
                    <a:pt x="296" y="1570"/>
                    <a:pt x="288" y="1557"/>
                    <a:pt x="288" y="1557"/>
                  </a:cubicBezTo>
                  <a:cubicBezTo>
                    <a:pt x="288" y="1557"/>
                    <a:pt x="287" y="1541"/>
                    <a:pt x="284" y="1535"/>
                  </a:cubicBezTo>
                  <a:cubicBezTo>
                    <a:pt x="280" y="1529"/>
                    <a:pt x="264" y="1524"/>
                    <a:pt x="264" y="1516"/>
                  </a:cubicBezTo>
                  <a:cubicBezTo>
                    <a:pt x="264" y="1507"/>
                    <a:pt x="268" y="1489"/>
                    <a:pt x="268" y="1481"/>
                  </a:cubicBezTo>
                  <a:cubicBezTo>
                    <a:pt x="268" y="1473"/>
                    <a:pt x="262" y="1466"/>
                    <a:pt x="268" y="1449"/>
                  </a:cubicBezTo>
                  <a:cubicBezTo>
                    <a:pt x="275" y="1432"/>
                    <a:pt x="274" y="1403"/>
                    <a:pt x="274" y="1380"/>
                  </a:cubicBezTo>
                  <a:cubicBezTo>
                    <a:pt x="274" y="1358"/>
                    <a:pt x="265" y="1303"/>
                    <a:pt x="263" y="1287"/>
                  </a:cubicBezTo>
                  <a:cubicBezTo>
                    <a:pt x="260" y="1271"/>
                    <a:pt x="256" y="1240"/>
                    <a:pt x="263" y="1215"/>
                  </a:cubicBezTo>
                  <a:cubicBezTo>
                    <a:pt x="269" y="1189"/>
                    <a:pt x="267" y="1165"/>
                    <a:pt x="267" y="1165"/>
                  </a:cubicBezTo>
                  <a:cubicBezTo>
                    <a:pt x="267" y="1165"/>
                    <a:pt x="250" y="1122"/>
                    <a:pt x="250" y="1101"/>
                  </a:cubicBezTo>
                  <a:cubicBezTo>
                    <a:pt x="250" y="1080"/>
                    <a:pt x="247" y="1029"/>
                    <a:pt x="253" y="1012"/>
                  </a:cubicBezTo>
                  <a:cubicBezTo>
                    <a:pt x="260" y="995"/>
                    <a:pt x="251" y="945"/>
                    <a:pt x="252" y="929"/>
                  </a:cubicBezTo>
                  <a:cubicBezTo>
                    <a:pt x="252" y="912"/>
                    <a:pt x="247" y="844"/>
                    <a:pt x="252" y="830"/>
                  </a:cubicBezTo>
                  <a:cubicBezTo>
                    <a:pt x="239" y="830"/>
                    <a:pt x="239" y="830"/>
                    <a:pt x="239" y="830"/>
                  </a:cubicBezTo>
                  <a:cubicBezTo>
                    <a:pt x="239" y="830"/>
                    <a:pt x="241" y="845"/>
                    <a:pt x="241" y="873"/>
                  </a:cubicBezTo>
                  <a:cubicBezTo>
                    <a:pt x="241" y="900"/>
                    <a:pt x="234" y="942"/>
                    <a:pt x="235" y="967"/>
                  </a:cubicBezTo>
                  <a:cubicBezTo>
                    <a:pt x="235" y="993"/>
                    <a:pt x="234" y="1008"/>
                    <a:pt x="238" y="1034"/>
                  </a:cubicBezTo>
                  <a:cubicBezTo>
                    <a:pt x="243" y="1060"/>
                    <a:pt x="242" y="1099"/>
                    <a:pt x="235" y="1128"/>
                  </a:cubicBezTo>
                  <a:cubicBezTo>
                    <a:pt x="228" y="1157"/>
                    <a:pt x="223" y="1157"/>
                    <a:pt x="225" y="1179"/>
                  </a:cubicBezTo>
                  <a:cubicBezTo>
                    <a:pt x="227" y="1202"/>
                    <a:pt x="233" y="1237"/>
                    <a:pt x="228" y="1274"/>
                  </a:cubicBezTo>
                  <a:cubicBezTo>
                    <a:pt x="223" y="1310"/>
                    <a:pt x="213" y="1382"/>
                    <a:pt x="215" y="1402"/>
                  </a:cubicBezTo>
                  <a:cubicBezTo>
                    <a:pt x="218" y="1423"/>
                    <a:pt x="218" y="1434"/>
                    <a:pt x="220" y="1443"/>
                  </a:cubicBezTo>
                  <a:cubicBezTo>
                    <a:pt x="222" y="1452"/>
                    <a:pt x="226" y="1459"/>
                    <a:pt x="225" y="1469"/>
                  </a:cubicBezTo>
                  <a:cubicBezTo>
                    <a:pt x="224" y="1480"/>
                    <a:pt x="221" y="1480"/>
                    <a:pt x="223" y="1494"/>
                  </a:cubicBezTo>
                  <a:cubicBezTo>
                    <a:pt x="226" y="1509"/>
                    <a:pt x="230" y="1511"/>
                    <a:pt x="224" y="1520"/>
                  </a:cubicBezTo>
                  <a:cubicBezTo>
                    <a:pt x="218" y="1528"/>
                    <a:pt x="209" y="1527"/>
                    <a:pt x="205" y="1537"/>
                  </a:cubicBezTo>
                  <a:cubicBezTo>
                    <a:pt x="200" y="1547"/>
                    <a:pt x="202" y="1549"/>
                    <a:pt x="201" y="1557"/>
                  </a:cubicBezTo>
                  <a:cubicBezTo>
                    <a:pt x="200" y="1566"/>
                    <a:pt x="187" y="1573"/>
                    <a:pt x="187" y="1573"/>
                  </a:cubicBezTo>
                  <a:cubicBezTo>
                    <a:pt x="187" y="1573"/>
                    <a:pt x="180" y="1576"/>
                    <a:pt x="177" y="1581"/>
                  </a:cubicBezTo>
                  <a:cubicBezTo>
                    <a:pt x="174" y="1585"/>
                    <a:pt x="171" y="1587"/>
                    <a:pt x="165" y="1587"/>
                  </a:cubicBezTo>
                  <a:cubicBezTo>
                    <a:pt x="159" y="1587"/>
                    <a:pt x="156" y="1584"/>
                    <a:pt x="154" y="1581"/>
                  </a:cubicBezTo>
                  <a:cubicBezTo>
                    <a:pt x="153" y="1578"/>
                    <a:pt x="147" y="1581"/>
                    <a:pt x="143" y="1577"/>
                  </a:cubicBezTo>
                  <a:cubicBezTo>
                    <a:pt x="139" y="1572"/>
                    <a:pt x="135" y="1576"/>
                    <a:pt x="134" y="1570"/>
                  </a:cubicBezTo>
                  <a:cubicBezTo>
                    <a:pt x="132" y="1564"/>
                    <a:pt x="128" y="1565"/>
                    <a:pt x="128" y="1560"/>
                  </a:cubicBezTo>
                  <a:cubicBezTo>
                    <a:pt x="128" y="1555"/>
                    <a:pt x="117" y="1550"/>
                    <a:pt x="129" y="1535"/>
                  </a:cubicBezTo>
                  <a:cubicBezTo>
                    <a:pt x="141" y="1519"/>
                    <a:pt x="145" y="1515"/>
                    <a:pt x="145" y="1515"/>
                  </a:cubicBezTo>
                  <a:cubicBezTo>
                    <a:pt x="145" y="1515"/>
                    <a:pt x="152" y="1501"/>
                    <a:pt x="159" y="1495"/>
                  </a:cubicBezTo>
                  <a:cubicBezTo>
                    <a:pt x="166" y="1488"/>
                    <a:pt x="168" y="1480"/>
                    <a:pt x="168" y="1474"/>
                  </a:cubicBezTo>
                  <a:cubicBezTo>
                    <a:pt x="167" y="1469"/>
                    <a:pt x="167" y="1461"/>
                    <a:pt x="167" y="1452"/>
                  </a:cubicBezTo>
                  <a:cubicBezTo>
                    <a:pt x="167" y="1444"/>
                    <a:pt x="169" y="1452"/>
                    <a:pt x="166" y="1428"/>
                  </a:cubicBezTo>
                  <a:cubicBezTo>
                    <a:pt x="163" y="1403"/>
                    <a:pt x="145" y="1325"/>
                    <a:pt x="137" y="1305"/>
                  </a:cubicBezTo>
                  <a:cubicBezTo>
                    <a:pt x="130" y="1286"/>
                    <a:pt x="122" y="1227"/>
                    <a:pt x="125" y="1215"/>
                  </a:cubicBezTo>
                  <a:cubicBezTo>
                    <a:pt x="128" y="1202"/>
                    <a:pt x="141" y="1170"/>
                    <a:pt x="137" y="1145"/>
                  </a:cubicBezTo>
                  <a:cubicBezTo>
                    <a:pt x="133" y="1120"/>
                    <a:pt x="134" y="1113"/>
                    <a:pt x="134" y="1098"/>
                  </a:cubicBezTo>
                  <a:cubicBezTo>
                    <a:pt x="134" y="1084"/>
                    <a:pt x="124" y="1031"/>
                    <a:pt x="119" y="1010"/>
                  </a:cubicBezTo>
                  <a:cubicBezTo>
                    <a:pt x="113" y="988"/>
                    <a:pt x="99" y="938"/>
                    <a:pt x="92" y="905"/>
                  </a:cubicBezTo>
                  <a:cubicBezTo>
                    <a:pt x="85" y="872"/>
                    <a:pt x="74" y="818"/>
                    <a:pt x="83" y="776"/>
                  </a:cubicBezTo>
                  <a:cubicBezTo>
                    <a:pt x="92" y="734"/>
                    <a:pt x="96" y="707"/>
                    <a:pt x="98" y="692"/>
                  </a:cubicBezTo>
                  <a:cubicBezTo>
                    <a:pt x="101" y="678"/>
                    <a:pt x="106" y="652"/>
                    <a:pt x="114" y="641"/>
                  </a:cubicBezTo>
                  <a:cubicBezTo>
                    <a:pt x="123" y="630"/>
                    <a:pt x="128" y="599"/>
                    <a:pt x="128" y="582"/>
                  </a:cubicBezTo>
                  <a:cubicBezTo>
                    <a:pt x="127" y="564"/>
                    <a:pt x="125" y="512"/>
                    <a:pt x="125" y="512"/>
                  </a:cubicBezTo>
                  <a:cubicBezTo>
                    <a:pt x="116" y="475"/>
                    <a:pt x="116" y="475"/>
                    <a:pt x="116" y="475"/>
                  </a:cubicBezTo>
                  <a:cubicBezTo>
                    <a:pt x="116" y="475"/>
                    <a:pt x="105" y="528"/>
                    <a:pt x="99" y="548"/>
                  </a:cubicBezTo>
                  <a:cubicBezTo>
                    <a:pt x="94" y="568"/>
                    <a:pt x="93" y="588"/>
                    <a:pt x="92" y="602"/>
                  </a:cubicBezTo>
                  <a:cubicBezTo>
                    <a:pt x="91" y="617"/>
                    <a:pt x="91" y="640"/>
                    <a:pt x="83" y="659"/>
                  </a:cubicBezTo>
                  <a:cubicBezTo>
                    <a:pt x="75" y="678"/>
                    <a:pt x="65" y="719"/>
                    <a:pt x="59" y="731"/>
                  </a:cubicBezTo>
                  <a:cubicBezTo>
                    <a:pt x="53" y="742"/>
                    <a:pt x="46" y="769"/>
                    <a:pt x="50" y="782"/>
                  </a:cubicBezTo>
                  <a:cubicBezTo>
                    <a:pt x="54" y="794"/>
                    <a:pt x="62" y="815"/>
                    <a:pt x="61" y="824"/>
                  </a:cubicBezTo>
                  <a:cubicBezTo>
                    <a:pt x="61" y="833"/>
                    <a:pt x="61" y="855"/>
                    <a:pt x="61" y="860"/>
                  </a:cubicBezTo>
                  <a:cubicBezTo>
                    <a:pt x="60" y="866"/>
                    <a:pt x="62" y="869"/>
                    <a:pt x="61" y="880"/>
                  </a:cubicBezTo>
                  <a:cubicBezTo>
                    <a:pt x="60" y="892"/>
                    <a:pt x="63" y="897"/>
                    <a:pt x="59" y="897"/>
                  </a:cubicBezTo>
                  <a:cubicBezTo>
                    <a:pt x="55" y="897"/>
                    <a:pt x="49" y="894"/>
                    <a:pt x="47" y="887"/>
                  </a:cubicBezTo>
                  <a:cubicBezTo>
                    <a:pt x="45" y="879"/>
                    <a:pt x="44" y="858"/>
                    <a:pt x="41" y="856"/>
                  </a:cubicBezTo>
                  <a:cubicBezTo>
                    <a:pt x="38" y="854"/>
                    <a:pt x="37" y="857"/>
                    <a:pt x="37" y="869"/>
                  </a:cubicBezTo>
                  <a:cubicBezTo>
                    <a:pt x="38" y="881"/>
                    <a:pt x="37" y="891"/>
                    <a:pt x="43" y="897"/>
                  </a:cubicBezTo>
                  <a:cubicBezTo>
                    <a:pt x="48" y="903"/>
                    <a:pt x="52" y="914"/>
                    <a:pt x="51" y="916"/>
                  </a:cubicBezTo>
                  <a:cubicBezTo>
                    <a:pt x="51" y="917"/>
                    <a:pt x="59" y="923"/>
                    <a:pt x="59" y="928"/>
                  </a:cubicBezTo>
                  <a:cubicBezTo>
                    <a:pt x="59" y="933"/>
                    <a:pt x="54" y="934"/>
                    <a:pt x="54" y="934"/>
                  </a:cubicBezTo>
                  <a:cubicBezTo>
                    <a:pt x="54" y="934"/>
                    <a:pt x="55" y="940"/>
                    <a:pt x="49" y="936"/>
                  </a:cubicBezTo>
                  <a:cubicBezTo>
                    <a:pt x="42" y="932"/>
                    <a:pt x="20" y="917"/>
                    <a:pt x="16" y="909"/>
                  </a:cubicBezTo>
                  <a:cubicBezTo>
                    <a:pt x="13" y="901"/>
                    <a:pt x="8" y="880"/>
                    <a:pt x="8" y="880"/>
                  </a:cubicBezTo>
                  <a:cubicBezTo>
                    <a:pt x="8" y="880"/>
                    <a:pt x="0" y="862"/>
                    <a:pt x="0" y="842"/>
                  </a:cubicBezTo>
                  <a:cubicBezTo>
                    <a:pt x="1" y="823"/>
                    <a:pt x="5" y="774"/>
                    <a:pt x="7" y="757"/>
                  </a:cubicBezTo>
                  <a:cubicBezTo>
                    <a:pt x="8" y="741"/>
                    <a:pt x="15" y="674"/>
                    <a:pt x="15" y="674"/>
                  </a:cubicBezTo>
                  <a:cubicBezTo>
                    <a:pt x="15" y="674"/>
                    <a:pt x="18" y="600"/>
                    <a:pt x="26" y="581"/>
                  </a:cubicBezTo>
                  <a:cubicBezTo>
                    <a:pt x="34" y="562"/>
                    <a:pt x="42" y="531"/>
                    <a:pt x="42" y="520"/>
                  </a:cubicBezTo>
                  <a:cubicBezTo>
                    <a:pt x="42" y="510"/>
                    <a:pt x="43" y="455"/>
                    <a:pt x="47" y="423"/>
                  </a:cubicBezTo>
                  <a:cubicBezTo>
                    <a:pt x="52" y="391"/>
                    <a:pt x="49" y="352"/>
                    <a:pt x="52" y="331"/>
                  </a:cubicBezTo>
                  <a:cubicBezTo>
                    <a:pt x="55" y="309"/>
                    <a:pt x="69" y="286"/>
                    <a:pt x="86" y="277"/>
                  </a:cubicBezTo>
                  <a:cubicBezTo>
                    <a:pt x="103" y="268"/>
                    <a:pt x="134" y="260"/>
                    <a:pt x="153" y="252"/>
                  </a:cubicBezTo>
                  <a:cubicBezTo>
                    <a:pt x="171" y="244"/>
                    <a:pt x="191" y="226"/>
                    <a:pt x="189" y="196"/>
                  </a:cubicBezTo>
                  <a:cubicBezTo>
                    <a:pt x="187" y="166"/>
                    <a:pt x="178" y="153"/>
                    <a:pt x="172" y="147"/>
                  </a:cubicBezTo>
                  <a:cubicBezTo>
                    <a:pt x="166" y="140"/>
                    <a:pt x="153" y="124"/>
                    <a:pt x="150" y="97"/>
                  </a:cubicBezTo>
                  <a:cubicBezTo>
                    <a:pt x="147" y="70"/>
                    <a:pt x="158" y="36"/>
                    <a:pt x="172" y="27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6">
              <a:extLst>
                <a:ext uri="{FF2B5EF4-FFF2-40B4-BE49-F238E27FC236}">
                  <a16:creationId xmlns:a16="http://schemas.microsoft.com/office/drawing/2014/main" id="{E61C3560-77D7-49D3-A8C8-DD13DA1BBD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7930" y="2531824"/>
              <a:ext cx="411308" cy="1277340"/>
            </a:xfrm>
            <a:custGeom>
              <a:avLst/>
              <a:gdLst>
                <a:gd name="T0" fmla="*/ 329 w 496"/>
                <a:gd name="T1" fmla="*/ 34 h 1588"/>
                <a:gd name="T2" fmla="*/ 357 w 496"/>
                <a:gd name="T3" fmla="*/ 127 h 1588"/>
                <a:gd name="T4" fmla="*/ 348 w 496"/>
                <a:gd name="T5" fmla="*/ 151 h 1588"/>
                <a:gd name="T6" fmla="*/ 348 w 496"/>
                <a:gd name="T7" fmla="*/ 171 h 1588"/>
                <a:gd name="T8" fmla="*/ 301 w 496"/>
                <a:gd name="T9" fmla="*/ 207 h 1588"/>
                <a:gd name="T10" fmla="*/ 436 w 496"/>
                <a:gd name="T11" fmla="*/ 316 h 1588"/>
                <a:gd name="T12" fmla="*/ 456 w 496"/>
                <a:gd name="T13" fmla="*/ 546 h 1588"/>
                <a:gd name="T14" fmla="*/ 488 w 496"/>
                <a:gd name="T15" fmla="*/ 798 h 1588"/>
                <a:gd name="T16" fmla="*/ 468 w 496"/>
                <a:gd name="T17" fmla="*/ 916 h 1588"/>
                <a:gd name="T18" fmla="*/ 437 w 496"/>
                <a:gd name="T19" fmla="*/ 932 h 1588"/>
                <a:gd name="T20" fmla="*/ 448 w 496"/>
                <a:gd name="T21" fmla="*/ 899 h 1588"/>
                <a:gd name="T22" fmla="*/ 439 w 496"/>
                <a:gd name="T23" fmla="*/ 897 h 1588"/>
                <a:gd name="T24" fmla="*/ 431 w 496"/>
                <a:gd name="T25" fmla="*/ 863 h 1588"/>
                <a:gd name="T26" fmla="*/ 440 w 496"/>
                <a:gd name="T27" fmla="*/ 752 h 1588"/>
                <a:gd name="T28" fmla="*/ 390 w 496"/>
                <a:gd name="T29" fmla="*/ 545 h 1588"/>
                <a:gd name="T30" fmla="*/ 371 w 496"/>
                <a:gd name="T31" fmla="*/ 627 h 1588"/>
                <a:gd name="T32" fmla="*/ 406 w 496"/>
                <a:gd name="T33" fmla="*/ 871 h 1588"/>
                <a:gd name="T34" fmla="*/ 354 w 496"/>
                <a:gd name="T35" fmla="*/ 1138 h 1588"/>
                <a:gd name="T36" fmla="*/ 349 w 496"/>
                <a:gd name="T37" fmla="*/ 1321 h 1588"/>
                <a:gd name="T38" fmla="*/ 324 w 496"/>
                <a:gd name="T39" fmla="*/ 1469 h 1588"/>
                <a:gd name="T40" fmla="*/ 365 w 496"/>
                <a:gd name="T41" fmla="*/ 1554 h 1588"/>
                <a:gd name="T42" fmla="*/ 354 w 496"/>
                <a:gd name="T43" fmla="*/ 1576 h 1588"/>
                <a:gd name="T44" fmla="*/ 337 w 496"/>
                <a:gd name="T45" fmla="*/ 1580 h 1588"/>
                <a:gd name="T46" fmla="*/ 300 w 496"/>
                <a:gd name="T47" fmla="*/ 1572 h 1588"/>
                <a:gd name="T48" fmla="*/ 264 w 496"/>
                <a:gd name="T49" fmla="*/ 1516 h 1588"/>
                <a:gd name="T50" fmla="*/ 274 w 496"/>
                <a:gd name="T51" fmla="*/ 1380 h 1588"/>
                <a:gd name="T52" fmla="*/ 267 w 496"/>
                <a:gd name="T53" fmla="*/ 1165 h 1588"/>
                <a:gd name="T54" fmla="*/ 252 w 496"/>
                <a:gd name="T55" fmla="*/ 929 h 1588"/>
                <a:gd name="T56" fmla="*/ 241 w 496"/>
                <a:gd name="T57" fmla="*/ 873 h 1588"/>
                <a:gd name="T58" fmla="*/ 235 w 496"/>
                <a:gd name="T59" fmla="*/ 1128 h 1588"/>
                <a:gd name="T60" fmla="*/ 215 w 496"/>
                <a:gd name="T61" fmla="*/ 1402 h 1588"/>
                <a:gd name="T62" fmla="*/ 223 w 496"/>
                <a:gd name="T63" fmla="*/ 1494 h 1588"/>
                <a:gd name="T64" fmla="*/ 201 w 496"/>
                <a:gd name="T65" fmla="*/ 1557 h 1588"/>
                <a:gd name="T66" fmla="*/ 165 w 496"/>
                <a:gd name="T67" fmla="*/ 1587 h 1588"/>
                <a:gd name="T68" fmla="*/ 134 w 496"/>
                <a:gd name="T69" fmla="*/ 1570 h 1588"/>
                <a:gd name="T70" fmla="*/ 145 w 496"/>
                <a:gd name="T71" fmla="*/ 1515 h 1588"/>
                <a:gd name="T72" fmla="*/ 167 w 496"/>
                <a:gd name="T73" fmla="*/ 1452 h 1588"/>
                <a:gd name="T74" fmla="*/ 125 w 496"/>
                <a:gd name="T75" fmla="*/ 1215 h 1588"/>
                <a:gd name="T76" fmla="*/ 119 w 496"/>
                <a:gd name="T77" fmla="*/ 1010 h 1588"/>
                <a:gd name="T78" fmla="*/ 98 w 496"/>
                <a:gd name="T79" fmla="*/ 692 h 1588"/>
                <a:gd name="T80" fmla="*/ 125 w 496"/>
                <a:gd name="T81" fmla="*/ 512 h 1588"/>
                <a:gd name="T82" fmla="*/ 92 w 496"/>
                <a:gd name="T83" fmla="*/ 602 h 1588"/>
                <a:gd name="T84" fmla="*/ 50 w 496"/>
                <a:gd name="T85" fmla="*/ 782 h 1588"/>
                <a:gd name="T86" fmla="*/ 61 w 496"/>
                <a:gd name="T87" fmla="*/ 880 h 1588"/>
                <a:gd name="T88" fmla="*/ 41 w 496"/>
                <a:gd name="T89" fmla="*/ 856 h 1588"/>
                <a:gd name="T90" fmla="*/ 51 w 496"/>
                <a:gd name="T91" fmla="*/ 916 h 1588"/>
                <a:gd name="T92" fmla="*/ 49 w 496"/>
                <a:gd name="T93" fmla="*/ 936 h 1588"/>
                <a:gd name="T94" fmla="*/ 0 w 496"/>
                <a:gd name="T95" fmla="*/ 842 h 1588"/>
                <a:gd name="T96" fmla="*/ 26 w 496"/>
                <a:gd name="T97" fmla="*/ 581 h 1588"/>
                <a:gd name="T98" fmla="*/ 52 w 496"/>
                <a:gd name="T99" fmla="*/ 331 h 1588"/>
                <a:gd name="T100" fmla="*/ 189 w 496"/>
                <a:gd name="T101" fmla="*/ 196 h 1588"/>
                <a:gd name="T102" fmla="*/ 172 w 496"/>
                <a:gd name="T103" fmla="*/ 27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6" h="1588">
                  <a:moveTo>
                    <a:pt x="172" y="27"/>
                  </a:moveTo>
                  <a:cubicBezTo>
                    <a:pt x="172" y="27"/>
                    <a:pt x="204" y="3"/>
                    <a:pt x="242" y="2"/>
                  </a:cubicBezTo>
                  <a:cubicBezTo>
                    <a:pt x="281" y="0"/>
                    <a:pt x="317" y="16"/>
                    <a:pt x="329" y="34"/>
                  </a:cubicBezTo>
                  <a:cubicBezTo>
                    <a:pt x="340" y="52"/>
                    <a:pt x="348" y="73"/>
                    <a:pt x="346" y="83"/>
                  </a:cubicBezTo>
                  <a:cubicBezTo>
                    <a:pt x="343" y="93"/>
                    <a:pt x="341" y="99"/>
                    <a:pt x="343" y="106"/>
                  </a:cubicBezTo>
                  <a:cubicBezTo>
                    <a:pt x="344" y="112"/>
                    <a:pt x="357" y="127"/>
                    <a:pt x="357" y="127"/>
                  </a:cubicBezTo>
                  <a:cubicBezTo>
                    <a:pt x="357" y="127"/>
                    <a:pt x="363" y="133"/>
                    <a:pt x="361" y="140"/>
                  </a:cubicBezTo>
                  <a:cubicBezTo>
                    <a:pt x="358" y="146"/>
                    <a:pt x="351" y="147"/>
                    <a:pt x="351" y="147"/>
                  </a:cubicBezTo>
                  <a:cubicBezTo>
                    <a:pt x="351" y="147"/>
                    <a:pt x="347" y="147"/>
                    <a:pt x="348" y="151"/>
                  </a:cubicBezTo>
                  <a:cubicBezTo>
                    <a:pt x="349" y="155"/>
                    <a:pt x="352" y="157"/>
                    <a:pt x="351" y="160"/>
                  </a:cubicBezTo>
                  <a:cubicBezTo>
                    <a:pt x="351" y="164"/>
                    <a:pt x="347" y="165"/>
                    <a:pt x="344" y="165"/>
                  </a:cubicBezTo>
                  <a:cubicBezTo>
                    <a:pt x="341" y="165"/>
                    <a:pt x="351" y="168"/>
                    <a:pt x="348" y="171"/>
                  </a:cubicBezTo>
                  <a:cubicBezTo>
                    <a:pt x="346" y="175"/>
                    <a:pt x="343" y="174"/>
                    <a:pt x="342" y="181"/>
                  </a:cubicBezTo>
                  <a:cubicBezTo>
                    <a:pt x="342" y="188"/>
                    <a:pt x="343" y="201"/>
                    <a:pt x="334" y="206"/>
                  </a:cubicBezTo>
                  <a:cubicBezTo>
                    <a:pt x="326" y="211"/>
                    <a:pt x="301" y="207"/>
                    <a:pt x="301" y="207"/>
                  </a:cubicBezTo>
                  <a:cubicBezTo>
                    <a:pt x="301" y="207"/>
                    <a:pt x="295" y="211"/>
                    <a:pt x="297" y="224"/>
                  </a:cubicBezTo>
                  <a:cubicBezTo>
                    <a:pt x="299" y="238"/>
                    <a:pt x="333" y="255"/>
                    <a:pt x="358" y="260"/>
                  </a:cubicBezTo>
                  <a:cubicBezTo>
                    <a:pt x="384" y="265"/>
                    <a:pt x="427" y="277"/>
                    <a:pt x="436" y="316"/>
                  </a:cubicBezTo>
                  <a:cubicBezTo>
                    <a:pt x="446" y="356"/>
                    <a:pt x="443" y="419"/>
                    <a:pt x="443" y="419"/>
                  </a:cubicBezTo>
                  <a:cubicBezTo>
                    <a:pt x="443" y="419"/>
                    <a:pt x="447" y="454"/>
                    <a:pt x="450" y="481"/>
                  </a:cubicBezTo>
                  <a:cubicBezTo>
                    <a:pt x="454" y="508"/>
                    <a:pt x="449" y="528"/>
                    <a:pt x="456" y="546"/>
                  </a:cubicBezTo>
                  <a:cubicBezTo>
                    <a:pt x="464" y="564"/>
                    <a:pt x="473" y="616"/>
                    <a:pt x="476" y="643"/>
                  </a:cubicBezTo>
                  <a:cubicBezTo>
                    <a:pt x="478" y="670"/>
                    <a:pt x="479" y="740"/>
                    <a:pt x="479" y="740"/>
                  </a:cubicBezTo>
                  <a:cubicBezTo>
                    <a:pt x="479" y="740"/>
                    <a:pt x="487" y="779"/>
                    <a:pt x="488" y="798"/>
                  </a:cubicBezTo>
                  <a:cubicBezTo>
                    <a:pt x="489" y="818"/>
                    <a:pt x="496" y="854"/>
                    <a:pt x="490" y="864"/>
                  </a:cubicBezTo>
                  <a:cubicBezTo>
                    <a:pt x="483" y="875"/>
                    <a:pt x="477" y="888"/>
                    <a:pt x="477" y="896"/>
                  </a:cubicBezTo>
                  <a:cubicBezTo>
                    <a:pt x="477" y="904"/>
                    <a:pt x="473" y="907"/>
                    <a:pt x="468" y="916"/>
                  </a:cubicBezTo>
                  <a:cubicBezTo>
                    <a:pt x="463" y="925"/>
                    <a:pt x="446" y="933"/>
                    <a:pt x="446" y="933"/>
                  </a:cubicBezTo>
                  <a:cubicBezTo>
                    <a:pt x="446" y="933"/>
                    <a:pt x="439" y="940"/>
                    <a:pt x="437" y="935"/>
                  </a:cubicBezTo>
                  <a:cubicBezTo>
                    <a:pt x="436" y="930"/>
                    <a:pt x="437" y="932"/>
                    <a:pt x="437" y="932"/>
                  </a:cubicBezTo>
                  <a:cubicBezTo>
                    <a:pt x="437" y="932"/>
                    <a:pt x="431" y="937"/>
                    <a:pt x="432" y="930"/>
                  </a:cubicBezTo>
                  <a:cubicBezTo>
                    <a:pt x="434" y="923"/>
                    <a:pt x="438" y="920"/>
                    <a:pt x="438" y="920"/>
                  </a:cubicBezTo>
                  <a:cubicBezTo>
                    <a:pt x="438" y="920"/>
                    <a:pt x="441" y="907"/>
                    <a:pt x="448" y="899"/>
                  </a:cubicBezTo>
                  <a:cubicBezTo>
                    <a:pt x="456" y="892"/>
                    <a:pt x="455" y="857"/>
                    <a:pt x="453" y="855"/>
                  </a:cubicBezTo>
                  <a:cubicBezTo>
                    <a:pt x="450" y="852"/>
                    <a:pt x="448" y="864"/>
                    <a:pt x="447" y="874"/>
                  </a:cubicBezTo>
                  <a:cubicBezTo>
                    <a:pt x="446" y="885"/>
                    <a:pt x="443" y="892"/>
                    <a:pt x="439" y="897"/>
                  </a:cubicBezTo>
                  <a:cubicBezTo>
                    <a:pt x="435" y="902"/>
                    <a:pt x="432" y="898"/>
                    <a:pt x="432" y="893"/>
                  </a:cubicBezTo>
                  <a:cubicBezTo>
                    <a:pt x="432" y="888"/>
                    <a:pt x="432" y="880"/>
                    <a:pt x="432" y="880"/>
                  </a:cubicBezTo>
                  <a:cubicBezTo>
                    <a:pt x="432" y="880"/>
                    <a:pt x="431" y="876"/>
                    <a:pt x="431" y="863"/>
                  </a:cubicBezTo>
                  <a:cubicBezTo>
                    <a:pt x="431" y="849"/>
                    <a:pt x="431" y="822"/>
                    <a:pt x="431" y="822"/>
                  </a:cubicBezTo>
                  <a:cubicBezTo>
                    <a:pt x="431" y="822"/>
                    <a:pt x="432" y="807"/>
                    <a:pt x="439" y="791"/>
                  </a:cubicBezTo>
                  <a:cubicBezTo>
                    <a:pt x="447" y="776"/>
                    <a:pt x="440" y="758"/>
                    <a:pt x="440" y="752"/>
                  </a:cubicBezTo>
                  <a:cubicBezTo>
                    <a:pt x="440" y="746"/>
                    <a:pt x="428" y="714"/>
                    <a:pt x="422" y="695"/>
                  </a:cubicBezTo>
                  <a:cubicBezTo>
                    <a:pt x="415" y="676"/>
                    <a:pt x="402" y="651"/>
                    <a:pt x="402" y="624"/>
                  </a:cubicBezTo>
                  <a:cubicBezTo>
                    <a:pt x="402" y="597"/>
                    <a:pt x="390" y="545"/>
                    <a:pt x="390" y="545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77" y="472"/>
                    <a:pt x="369" y="511"/>
                    <a:pt x="366" y="534"/>
                  </a:cubicBezTo>
                  <a:cubicBezTo>
                    <a:pt x="363" y="557"/>
                    <a:pt x="362" y="602"/>
                    <a:pt x="371" y="627"/>
                  </a:cubicBezTo>
                  <a:cubicBezTo>
                    <a:pt x="381" y="651"/>
                    <a:pt x="389" y="664"/>
                    <a:pt x="394" y="696"/>
                  </a:cubicBezTo>
                  <a:cubicBezTo>
                    <a:pt x="398" y="727"/>
                    <a:pt x="404" y="752"/>
                    <a:pt x="406" y="774"/>
                  </a:cubicBezTo>
                  <a:cubicBezTo>
                    <a:pt x="409" y="796"/>
                    <a:pt x="413" y="822"/>
                    <a:pt x="406" y="871"/>
                  </a:cubicBezTo>
                  <a:cubicBezTo>
                    <a:pt x="400" y="920"/>
                    <a:pt x="375" y="991"/>
                    <a:pt x="368" y="1029"/>
                  </a:cubicBezTo>
                  <a:cubicBezTo>
                    <a:pt x="361" y="1067"/>
                    <a:pt x="357" y="1087"/>
                    <a:pt x="357" y="1101"/>
                  </a:cubicBezTo>
                  <a:cubicBezTo>
                    <a:pt x="357" y="1116"/>
                    <a:pt x="355" y="1126"/>
                    <a:pt x="354" y="1138"/>
                  </a:cubicBezTo>
                  <a:cubicBezTo>
                    <a:pt x="353" y="1151"/>
                    <a:pt x="352" y="1167"/>
                    <a:pt x="356" y="1180"/>
                  </a:cubicBezTo>
                  <a:cubicBezTo>
                    <a:pt x="361" y="1193"/>
                    <a:pt x="367" y="1211"/>
                    <a:pt x="365" y="1240"/>
                  </a:cubicBezTo>
                  <a:cubicBezTo>
                    <a:pt x="362" y="1269"/>
                    <a:pt x="349" y="1321"/>
                    <a:pt x="349" y="1321"/>
                  </a:cubicBezTo>
                  <a:cubicBezTo>
                    <a:pt x="349" y="1321"/>
                    <a:pt x="324" y="1421"/>
                    <a:pt x="323" y="1424"/>
                  </a:cubicBezTo>
                  <a:cubicBezTo>
                    <a:pt x="323" y="1428"/>
                    <a:pt x="321" y="1436"/>
                    <a:pt x="322" y="1445"/>
                  </a:cubicBezTo>
                  <a:cubicBezTo>
                    <a:pt x="323" y="1455"/>
                    <a:pt x="325" y="1462"/>
                    <a:pt x="324" y="1469"/>
                  </a:cubicBezTo>
                  <a:cubicBezTo>
                    <a:pt x="322" y="1476"/>
                    <a:pt x="319" y="1479"/>
                    <a:pt x="329" y="1493"/>
                  </a:cubicBezTo>
                  <a:cubicBezTo>
                    <a:pt x="339" y="1506"/>
                    <a:pt x="341" y="1512"/>
                    <a:pt x="350" y="1523"/>
                  </a:cubicBezTo>
                  <a:cubicBezTo>
                    <a:pt x="359" y="1534"/>
                    <a:pt x="366" y="1547"/>
                    <a:pt x="365" y="1554"/>
                  </a:cubicBezTo>
                  <a:cubicBezTo>
                    <a:pt x="365" y="1560"/>
                    <a:pt x="361" y="1563"/>
                    <a:pt x="361" y="1563"/>
                  </a:cubicBezTo>
                  <a:cubicBezTo>
                    <a:pt x="356" y="1568"/>
                    <a:pt x="356" y="1568"/>
                    <a:pt x="356" y="1568"/>
                  </a:cubicBezTo>
                  <a:cubicBezTo>
                    <a:pt x="356" y="1568"/>
                    <a:pt x="358" y="1572"/>
                    <a:pt x="354" y="1576"/>
                  </a:cubicBezTo>
                  <a:cubicBezTo>
                    <a:pt x="351" y="1579"/>
                    <a:pt x="346" y="1579"/>
                    <a:pt x="346" y="1579"/>
                  </a:cubicBezTo>
                  <a:cubicBezTo>
                    <a:pt x="346" y="1579"/>
                    <a:pt x="337" y="1580"/>
                    <a:pt x="337" y="1578"/>
                  </a:cubicBezTo>
                  <a:cubicBezTo>
                    <a:pt x="337" y="1577"/>
                    <a:pt x="337" y="1580"/>
                    <a:pt x="337" y="1580"/>
                  </a:cubicBezTo>
                  <a:cubicBezTo>
                    <a:pt x="337" y="1580"/>
                    <a:pt x="336" y="1584"/>
                    <a:pt x="331" y="1586"/>
                  </a:cubicBezTo>
                  <a:cubicBezTo>
                    <a:pt x="326" y="1588"/>
                    <a:pt x="317" y="1587"/>
                    <a:pt x="312" y="1583"/>
                  </a:cubicBezTo>
                  <a:cubicBezTo>
                    <a:pt x="308" y="1578"/>
                    <a:pt x="304" y="1574"/>
                    <a:pt x="300" y="1572"/>
                  </a:cubicBezTo>
                  <a:cubicBezTo>
                    <a:pt x="296" y="1570"/>
                    <a:pt x="288" y="1557"/>
                    <a:pt x="288" y="1557"/>
                  </a:cubicBezTo>
                  <a:cubicBezTo>
                    <a:pt x="288" y="1557"/>
                    <a:pt x="287" y="1541"/>
                    <a:pt x="284" y="1535"/>
                  </a:cubicBezTo>
                  <a:cubicBezTo>
                    <a:pt x="280" y="1529"/>
                    <a:pt x="264" y="1524"/>
                    <a:pt x="264" y="1516"/>
                  </a:cubicBezTo>
                  <a:cubicBezTo>
                    <a:pt x="264" y="1507"/>
                    <a:pt x="268" y="1489"/>
                    <a:pt x="268" y="1481"/>
                  </a:cubicBezTo>
                  <a:cubicBezTo>
                    <a:pt x="268" y="1473"/>
                    <a:pt x="262" y="1466"/>
                    <a:pt x="268" y="1449"/>
                  </a:cubicBezTo>
                  <a:cubicBezTo>
                    <a:pt x="275" y="1432"/>
                    <a:pt x="274" y="1403"/>
                    <a:pt x="274" y="1380"/>
                  </a:cubicBezTo>
                  <a:cubicBezTo>
                    <a:pt x="274" y="1358"/>
                    <a:pt x="265" y="1303"/>
                    <a:pt x="263" y="1287"/>
                  </a:cubicBezTo>
                  <a:cubicBezTo>
                    <a:pt x="260" y="1271"/>
                    <a:pt x="256" y="1240"/>
                    <a:pt x="263" y="1215"/>
                  </a:cubicBezTo>
                  <a:cubicBezTo>
                    <a:pt x="269" y="1189"/>
                    <a:pt x="267" y="1165"/>
                    <a:pt x="267" y="1165"/>
                  </a:cubicBezTo>
                  <a:cubicBezTo>
                    <a:pt x="267" y="1165"/>
                    <a:pt x="250" y="1122"/>
                    <a:pt x="250" y="1101"/>
                  </a:cubicBezTo>
                  <a:cubicBezTo>
                    <a:pt x="250" y="1080"/>
                    <a:pt x="247" y="1029"/>
                    <a:pt x="253" y="1012"/>
                  </a:cubicBezTo>
                  <a:cubicBezTo>
                    <a:pt x="260" y="995"/>
                    <a:pt x="251" y="945"/>
                    <a:pt x="252" y="929"/>
                  </a:cubicBezTo>
                  <a:cubicBezTo>
                    <a:pt x="252" y="912"/>
                    <a:pt x="247" y="844"/>
                    <a:pt x="252" y="830"/>
                  </a:cubicBezTo>
                  <a:cubicBezTo>
                    <a:pt x="239" y="830"/>
                    <a:pt x="239" y="830"/>
                    <a:pt x="239" y="830"/>
                  </a:cubicBezTo>
                  <a:cubicBezTo>
                    <a:pt x="239" y="830"/>
                    <a:pt x="241" y="845"/>
                    <a:pt x="241" y="873"/>
                  </a:cubicBezTo>
                  <a:cubicBezTo>
                    <a:pt x="241" y="900"/>
                    <a:pt x="234" y="942"/>
                    <a:pt x="235" y="967"/>
                  </a:cubicBezTo>
                  <a:cubicBezTo>
                    <a:pt x="235" y="993"/>
                    <a:pt x="234" y="1008"/>
                    <a:pt x="238" y="1034"/>
                  </a:cubicBezTo>
                  <a:cubicBezTo>
                    <a:pt x="243" y="1060"/>
                    <a:pt x="242" y="1099"/>
                    <a:pt x="235" y="1128"/>
                  </a:cubicBezTo>
                  <a:cubicBezTo>
                    <a:pt x="228" y="1157"/>
                    <a:pt x="223" y="1157"/>
                    <a:pt x="225" y="1179"/>
                  </a:cubicBezTo>
                  <a:cubicBezTo>
                    <a:pt x="227" y="1202"/>
                    <a:pt x="233" y="1237"/>
                    <a:pt x="228" y="1274"/>
                  </a:cubicBezTo>
                  <a:cubicBezTo>
                    <a:pt x="223" y="1310"/>
                    <a:pt x="213" y="1382"/>
                    <a:pt x="215" y="1402"/>
                  </a:cubicBezTo>
                  <a:cubicBezTo>
                    <a:pt x="218" y="1423"/>
                    <a:pt x="218" y="1434"/>
                    <a:pt x="220" y="1443"/>
                  </a:cubicBezTo>
                  <a:cubicBezTo>
                    <a:pt x="222" y="1452"/>
                    <a:pt x="226" y="1459"/>
                    <a:pt x="225" y="1469"/>
                  </a:cubicBezTo>
                  <a:cubicBezTo>
                    <a:pt x="224" y="1480"/>
                    <a:pt x="221" y="1480"/>
                    <a:pt x="223" y="1494"/>
                  </a:cubicBezTo>
                  <a:cubicBezTo>
                    <a:pt x="226" y="1509"/>
                    <a:pt x="230" y="1511"/>
                    <a:pt x="224" y="1520"/>
                  </a:cubicBezTo>
                  <a:cubicBezTo>
                    <a:pt x="218" y="1528"/>
                    <a:pt x="209" y="1527"/>
                    <a:pt x="205" y="1537"/>
                  </a:cubicBezTo>
                  <a:cubicBezTo>
                    <a:pt x="200" y="1547"/>
                    <a:pt x="202" y="1549"/>
                    <a:pt x="201" y="1557"/>
                  </a:cubicBezTo>
                  <a:cubicBezTo>
                    <a:pt x="200" y="1566"/>
                    <a:pt x="187" y="1573"/>
                    <a:pt x="187" y="1573"/>
                  </a:cubicBezTo>
                  <a:cubicBezTo>
                    <a:pt x="187" y="1573"/>
                    <a:pt x="180" y="1576"/>
                    <a:pt x="177" y="1581"/>
                  </a:cubicBezTo>
                  <a:cubicBezTo>
                    <a:pt x="174" y="1585"/>
                    <a:pt x="171" y="1587"/>
                    <a:pt x="165" y="1587"/>
                  </a:cubicBezTo>
                  <a:cubicBezTo>
                    <a:pt x="159" y="1587"/>
                    <a:pt x="156" y="1584"/>
                    <a:pt x="154" y="1581"/>
                  </a:cubicBezTo>
                  <a:cubicBezTo>
                    <a:pt x="153" y="1578"/>
                    <a:pt x="147" y="1581"/>
                    <a:pt x="143" y="1577"/>
                  </a:cubicBezTo>
                  <a:cubicBezTo>
                    <a:pt x="139" y="1572"/>
                    <a:pt x="135" y="1576"/>
                    <a:pt x="134" y="1570"/>
                  </a:cubicBezTo>
                  <a:cubicBezTo>
                    <a:pt x="132" y="1564"/>
                    <a:pt x="128" y="1565"/>
                    <a:pt x="128" y="1560"/>
                  </a:cubicBezTo>
                  <a:cubicBezTo>
                    <a:pt x="128" y="1555"/>
                    <a:pt x="117" y="1550"/>
                    <a:pt x="129" y="1535"/>
                  </a:cubicBezTo>
                  <a:cubicBezTo>
                    <a:pt x="141" y="1519"/>
                    <a:pt x="145" y="1515"/>
                    <a:pt x="145" y="1515"/>
                  </a:cubicBezTo>
                  <a:cubicBezTo>
                    <a:pt x="145" y="1515"/>
                    <a:pt x="152" y="1501"/>
                    <a:pt x="159" y="1495"/>
                  </a:cubicBezTo>
                  <a:cubicBezTo>
                    <a:pt x="166" y="1488"/>
                    <a:pt x="168" y="1480"/>
                    <a:pt x="168" y="1474"/>
                  </a:cubicBezTo>
                  <a:cubicBezTo>
                    <a:pt x="167" y="1469"/>
                    <a:pt x="167" y="1461"/>
                    <a:pt x="167" y="1452"/>
                  </a:cubicBezTo>
                  <a:cubicBezTo>
                    <a:pt x="167" y="1444"/>
                    <a:pt x="169" y="1452"/>
                    <a:pt x="166" y="1428"/>
                  </a:cubicBezTo>
                  <a:cubicBezTo>
                    <a:pt x="163" y="1403"/>
                    <a:pt x="145" y="1325"/>
                    <a:pt x="137" y="1305"/>
                  </a:cubicBezTo>
                  <a:cubicBezTo>
                    <a:pt x="130" y="1286"/>
                    <a:pt x="122" y="1227"/>
                    <a:pt x="125" y="1215"/>
                  </a:cubicBezTo>
                  <a:cubicBezTo>
                    <a:pt x="128" y="1202"/>
                    <a:pt x="141" y="1170"/>
                    <a:pt x="137" y="1145"/>
                  </a:cubicBezTo>
                  <a:cubicBezTo>
                    <a:pt x="133" y="1120"/>
                    <a:pt x="134" y="1113"/>
                    <a:pt x="134" y="1098"/>
                  </a:cubicBezTo>
                  <a:cubicBezTo>
                    <a:pt x="134" y="1084"/>
                    <a:pt x="124" y="1031"/>
                    <a:pt x="119" y="1010"/>
                  </a:cubicBezTo>
                  <a:cubicBezTo>
                    <a:pt x="113" y="988"/>
                    <a:pt x="99" y="938"/>
                    <a:pt x="92" y="905"/>
                  </a:cubicBezTo>
                  <a:cubicBezTo>
                    <a:pt x="85" y="872"/>
                    <a:pt x="74" y="818"/>
                    <a:pt x="83" y="776"/>
                  </a:cubicBezTo>
                  <a:cubicBezTo>
                    <a:pt x="92" y="734"/>
                    <a:pt x="96" y="707"/>
                    <a:pt x="98" y="692"/>
                  </a:cubicBezTo>
                  <a:cubicBezTo>
                    <a:pt x="101" y="678"/>
                    <a:pt x="106" y="652"/>
                    <a:pt x="114" y="641"/>
                  </a:cubicBezTo>
                  <a:cubicBezTo>
                    <a:pt x="123" y="630"/>
                    <a:pt x="128" y="599"/>
                    <a:pt x="128" y="582"/>
                  </a:cubicBezTo>
                  <a:cubicBezTo>
                    <a:pt x="127" y="564"/>
                    <a:pt x="125" y="512"/>
                    <a:pt x="125" y="512"/>
                  </a:cubicBezTo>
                  <a:cubicBezTo>
                    <a:pt x="116" y="475"/>
                    <a:pt x="116" y="475"/>
                    <a:pt x="116" y="475"/>
                  </a:cubicBezTo>
                  <a:cubicBezTo>
                    <a:pt x="116" y="475"/>
                    <a:pt x="105" y="528"/>
                    <a:pt x="99" y="548"/>
                  </a:cubicBezTo>
                  <a:cubicBezTo>
                    <a:pt x="94" y="568"/>
                    <a:pt x="93" y="588"/>
                    <a:pt x="92" y="602"/>
                  </a:cubicBezTo>
                  <a:cubicBezTo>
                    <a:pt x="91" y="617"/>
                    <a:pt x="91" y="640"/>
                    <a:pt x="83" y="659"/>
                  </a:cubicBezTo>
                  <a:cubicBezTo>
                    <a:pt x="75" y="678"/>
                    <a:pt x="65" y="719"/>
                    <a:pt x="59" y="731"/>
                  </a:cubicBezTo>
                  <a:cubicBezTo>
                    <a:pt x="53" y="742"/>
                    <a:pt x="46" y="769"/>
                    <a:pt x="50" y="782"/>
                  </a:cubicBezTo>
                  <a:cubicBezTo>
                    <a:pt x="54" y="794"/>
                    <a:pt x="62" y="815"/>
                    <a:pt x="61" y="824"/>
                  </a:cubicBezTo>
                  <a:cubicBezTo>
                    <a:pt x="61" y="833"/>
                    <a:pt x="61" y="855"/>
                    <a:pt x="61" y="860"/>
                  </a:cubicBezTo>
                  <a:cubicBezTo>
                    <a:pt x="60" y="866"/>
                    <a:pt x="62" y="869"/>
                    <a:pt x="61" y="880"/>
                  </a:cubicBezTo>
                  <a:cubicBezTo>
                    <a:pt x="60" y="892"/>
                    <a:pt x="63" y="897"/>
                    <a:pt x="59" y="897"/>
                  </a:cubicBezTo>
                  <a:cubicBezTo>
                    <a:pt x="55" y="897"/>
                    <a:pt x="49" y="894"/>
                    <a:pt x="47" y="887"/>
                  </a:cubicBezTo>
                  <a:cubicBezTo>
                    <a:pt x="45" y="879"/>
                    <a:pt x="44" y="858"/>
                    <a:pt x="41" y="856"/>
                  </a:cubicBezTo>
                  <a:cubicBezTo>
                    <a:pt x="38" y="854"/>
                    <a:pt x="37" y="857"/>
                    <a:pt x="37" y="869"/>
                  </a:cubicBezTo>
                  <a:cubicBezTo>
                    <a:pt x="38" y="881"/>
                    <a:pt x="37" y="891"/>
                    <a:pt x="43" y="897"/>
                  </a:cubicBezTo>
                  <a:cubicBezTo>
                    <a:pt x="48" y="903"/>
                    <a:pt x="52" y="914"/>
                    <a:pt x="51" y="916"/>
                  </a:cubicBezTo>
                  <a:cubicBezTo>
                    <a:pt x="51" y="917"/>
                    <a:pt x="59" y="923"/>
                    <a:pt x="59" y="928"/>
                  </a:cubicBezTo>
                  <a:cubicBezTo>
                    <a:pt x="59" y="933"/>
                    <a:pt x="54" y="934"/>
                    <a:pt x="54" y="934"/>
                  </a:cubicBezTo>
                  <a:cubicBezTo>
                    <a:pt x="54" y="934"/>
                    <a:pt x="55" y="940"/>
                    <a:pt x="49" y="936"/>
                  </a:cubicBezTo>
                  <a:cubicBezTo>
                    <a:pt x="42" y="932"/>
                    <a:pt x="20" y="917"/>
                    <a:pt x="16" y="909"/>
                  </a:cubicBezTo>
                  <a:cubicBezTo>
                    <a:pt x="13" y="901"/>
                    <a:pt x="8" y="880"/>
                    <a:pt x="8" y="880"/>
                  </a:cubicBezTo>
                  <a:cubicBezTo>
                    <a:pt x="8" y="880"/>
                    <a:pt x="0" y="862"/>
                    <a:pt x="0" y="842"/>
                  </a:cubicBezTo>
                  <a:cubicBezTo>
                    <a:pt x="1" y="823"/>
                    <a:pt x="5" y="774"/>
                    <a:pt x="7" y="757"/>
                  </a:cubicBezTo>
                  <a:cubicBezTo>
                    <a:pt x="8" y="741"/>
                    <a:pt x="15" y="674"/>
                    <a:pt x="15" y="674"/>
                  </a:cubicBezTo>
                  <a:cubicBezTo>
                    <a:pt x="15" y="674"/>
                    <a:pt x="18" y="600"/>
                    <a:pt x="26" y="581"/>
                  </a:cubicBezTo>
                  <a:cubicBezTo>
                    <a:pt x="34" y="562"/>
                    <a:pt x="42" y="531"/>
                    <a:pt x="42" y="520"/>
                  </a:cubicBezTo>
                  <a:cubicBezTo>
                    <a:pt x="42" y="510"/>
                    <a:pt x="43" y="455"/>
                    <a:pt x="47" y="423"/>
                  </a:cubicBezTo>
                  <a:cubicBezTo>
                    <a:pt x="52" y="391"/>
                    <a:pt x="49" y="352"/>
                    <a:pt x="52" y="331"/>
                  </a:cubicBezTo>
                  <a:cubicBezTo>
                    <a:pt x="55" y="309"/>
                    <a:pt x="69" y="286"/>
                    <a:pt x="86" y="277"/>
                  </a:cubicBezTo>
                  <a:cubicBezTo>
                    <a:pt x="103" y="268"/>
                    <a:pt x="134" y="260"/>
                    <a:pt x="153" y="252"/>
                  </a:cubicBezTo>
                  <a:cubicBezTo>
                    <a:pt x="171" y="244"/>
                    <a:pt x="191" y="226"/>
                    <a:pt x="189" y="196"/>
                  </a:cubicBezTo>
                  <a:cubicBezTo>
                    <a:pt x="187" y="166"/>
                    <a:pt x="178" y="153"/>
                    <a:pt x="172" y="147"/>
                  </a:cubicBezTo>
                  <a:cubicBezTo>
                    <a:pt x="166" y="140"/>
                    <a:pt x="153" y="124"/>
                    <a:pt x="150" y="97"/>
                  </a:cubicBezTo>
                  <a:cubicBezTo>
                    <a:pt x="147" y="70"/>
                    <a:pt x="158" y="36"/>
                    <a:pt x="172" y="27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19" name="Group 37">
              <a:extLst>
                <a:ext uri="{FF2B5EF4-FFF2-40B4-BE49-F238E27FC236}">
                  <a16:creationId xmlns:a16="http://schemas.microsoft.com/office/drawing/2014/main" id="{42F7DDC5-300C-4492-BC81-32916FAD49A3}"/>
                </a:ext>
              </a:extLst>
            </p:cNvPr>
            <p:cNvGrpSpPr/>
            <p:nvPr/>
          </p:nvGrpSpPr>
          <p:grpSpPr>
            <a:xfrm>
              <a:off x="1810565" y="2531824"/>
              <a:ext cx="342670" cy="1244188"/>
              <a:chOff x="7965021" y="793414"/>
              <a:chExt cx="1674813" cy="5462588"/>
            </a:xfrm>
          </p:grpSpPr>
          <p:sp>
            <p:nvSpPr>
              <p:cNvPr id="270" name="Freeform 84">
                <a:extLst>
                  <a:ext uri="{FF2B5EF4-FFF2-40B4-BE49-F238E27FC236}">
                    <a16:creationId xmlns:a16="http://schemas.microsoft.com/office/drawing/2014/main" id="{2AFBCDBE-11B0-441E-91DB-9B05B4A293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5021" y="948989"/>
                <a:ext cx="1674813" cy="5307013"/>
              </a:xfrm>
              <a:custGeom>
                <a:avLst/>
                <a:gdLst>
                  <a:gd name="T0" fmla="*/ 747 w 1055"/>
                  <a:gd name="T1" fmla="*/ 158 h 3343"/>
                  <a:gd name="T2" fmla="*/ 768 w 1055"/>
                  <a:gd name="T3" fmla="*/ 239 h 3343"/>
                  <a:gd name="T4" fmla="*/ 752 w 1055"/>
                  <a:gd name="T5" fmla="*/ 288 h 3343"/>
                  <a:gd name="T6" fmla="*/ 720 w 1055"/>
                  <a:gd name="T7" fmla="*/ 374 h 3343"/>
                  <a:gd name="T8" fmla="*/ 752 w 1055"/>
                  <a:gd name="T9" fmla="*/ 482 h 3343"/>
                  <a:gd name="T10" fmla="*/ 968 w 1055"/>
                  <a:gd name="T11" fmla="*/ 931 h 3343"/>
                  <a:gd name="T12" fmla="*/ 1023 w 1055"/>
                  <a:gd name="T13" fmla="*/ 1358 h 3343"/>
                  <a:gd name="T14" fmla="*/ 1050 w 1055"/>
                  <a:gd name="T15" fmla="*/ 1796 h 3343"/>
                  <a:gd name="T16" fmla="*/ 952 w 1055"/>
                  <a:gd name="T17" fmla="*/ 1948 h 3343"/>
                  <a:gd name="T18" fmla="*/ 936 w 1055"/>
                  <a:gd name="T19" fmla="*/ 1910 h 3343"/>
                  <a:gd name="T20" fmla="*/ 968 w 1055"/>
                  <a:gd name="T21" fmla="*/ 1769 h 3343"/>
                  <a:gd name="T22" fmla="*/ 925 w 1055"/>
                  <a:gd name="T23" fmla="*/ 1856 h 3343"/>
                  <a:gd name="T24" fmla="*/ 947 w 1055"/>
                  <a:gd name="T25" fmla="*/ 1580 h 3343"/>
                  <a:gd name="T26" fmla="*/ 844 w 1055"/>
                  <a:gd name="T27" fmla="*/ 1131 h 3343"/>
                  <a:gd name="T28" fmla="*/ 790 w 1055"/>
                  <a:gd name="T29" fmla="*/ 1250 h 3343"/>
                  <a:gd name="T30" fmla="*/ 876 w 1055"/>
                  <a:gd name="T31" fmla="*/ 1742 h 3343"/>
                  <a:gd name="T32" fmla="*/ 763 w 1055"/>
                  <a:gd name="T33" fmla="*/ 2353 h 3343"/>
                  <a:gd name="T34" fmla="*/ 703 w 1055"/>
                  <a:gd name="T35" fmla="*/ 2910 h 3343"/>
                  <a:gd name="T36" fmla="*/ 687 w 1055"/>
                  <a:gd name="T37" fmla="*/ 3127 h 3343"/>
                  <a:gd name="T38" fmla="*/ 774 w 1055"/>
                  <a:gd name="T39" fmla="*/ 3246 h 3343"/>
                  <a:gd name="T40" fmla="*/ 768 w 1055"/>
                  <a:gd name="T41" fmla="*/ 3300 h 3343"/>
                  <a:gd name="T42" fmla="*/ 736 w 1055"/>
                  <a:gd name="T43" fmla="*/ 3321 h 3343"/>
                  <a:gd name="T44" fmla="*/ 698 w 1055"/>
                  <a:gd name="T45" fmla="*/ 3343 h 3343"/>
                  <a:gd name="T46" fmla="*/ 611 w 1055"/>
                  <a:gd name="T47" fmla="*/ 3284 h 3343"/>
                  <a:gd name="T48" fmla="*/ 563 w 1055"/>
                  <a:gd name="T49" fmla="*/ 3110 h 3343"/>
                  <a:gd name="T50" fmla="*/ 563 w 1055"/>
                  <a:gd name="T51" fmla="*/ 2721 h 3343"/>
                  <a:gd name="T52" fmla="*/ 530 w 1055"/>
                  <a:gd name="T53" fmla="*/ 2299 h 3343"/>
                  <a:gd name="T54" fmla="*/ 536 w 1055"/>
                  <a:gd name="T55" fmla="*/ 1807 h 3343"/>
                  <a:gd name="T56" fmla="*/ 498 w 1055"/>
                  <a:gd name="T57" fmla="*/ 2013 h 3343"/>
                  <a:gd name="T58" fmla="*/ 476 w 1055"/>
                  <a:gd name="T59" fmla="*/ 2494 h 3343"/>
                  <a:gd name="T60" fmla="*/ 465 w 1055"/>
                  <a:gd name="T61" fmla="*/ 3029 h 3343"/>
                  <a:gd name="T62" fmla="*/ 476 w 1055"/>
                  <a:gd name="T63" fmla="*/ 3192 h 3343"/>
                  <a:gd name="T64" fmla="*/ 417 w 1055"/>
                  <a:gd name="T65" fmla="*/ 3300 h 3343"/>
                  <a:gd name="T66" fmla="*/ 325 w 1055"/>
                  <a:gd name="T67" fmla="*/ 3332 h 3343"/>
                  <a:gd name="T68" fmla="*/ 265 w 1055"/>
                  <a:gd name="T69" fmla="*/ 3284 h 3343"/>
                  <a:gd name="T70" fmla="*/ 308 w 1055"/>
                  <a:gd name="T71" fmla="*/ 3170 h 3343"/>
                  <a:gd name="T72" fmla="*/ 352 w 1055"/>
                  <a:gd name="T73" fmla="*/ 3056 h 3343"/>
                  <a:gd name="T74" fmla="*/ 265 w 1055"/>
                  <a:gd name="T75" fmla="*/ 2624 h 3343"/>
                  <a:gd name="T76" fmla="*/ 281 w 1055"/>
                  <a:gd name="T77" fmla="*/ 2278 h 3343"/>
                  <a:gd name="T78" fmla="*/ 184 w 1055"/>
                  <a:gd name="T79" fmla="*/ 1580 h 3343"/>
                  <a:gd name="T80" fmla="*/ 276 w 1055"/>
                  <a:gd name="T81" fmla="*/ 1180 h 3343"/>
                  <a:gd name="T82" fmla="*/ 151 w 1055"/>
                  <a:gd name="T83" fmla="*/ 1429 h 3343"/>
                  <a:gd name="T84" fmla="*/ 130 w 1055"/>
                  <a:gd name="T85" fmla="*/ 1780 h 3343"/>
                  <a:gd name="T86" fmla="*/ 124 w 1055"/>
                  <a:gd name="T87" fmla="*/ 1856 h 3343"/>
                  <a:gd name="T88" fmla="*/ 81 w 1055"/>
                  <a:gd name="T89" fmla="*/ 1769 h 3343"/>
                  <a:gd name="T90" fmla="*/ 108 w 1055"/>
                  <a:gd name="T91" fmla="*/ 1888 h 3343"/>
                  <a:gd name="T92" fmla="*/ 124 w 1055"/>
                  <a:gd name="T93" fmla="*/ 1937 h 3343"/>
                  <a:gd name="T94" fmla="*/ 65 w 1055"/>
                  <a:gd name="T95" fmla="*/ 1915 h 3343"/>
                  <a:gd name="T96" fmla="*/ 0 w 1055"/>
                  <a:gd name="T97" fmla="*/ 1764 h 3343"/>
                  <a:gd name="T98" fmla="*/ 54 w 1055"/>
                  <a:gd name="T99" fmla="*/ 1185 h 3343"/>
                  <a:gd name="T100" fmla="*/ 108 w 1055"/>
                  <a:gd name="T101" fmla="*/ 710 h 3343"/>
                  <a:gd name="T102" fmla="*/ 406 w 1055"/>
                  <a:gd name="T103" fmla="*/ 401 h 3343"/>
                  <a:gd name="T104" fmla="*/ 451 w 1055"/>
                  <a:gd name="T105" fmla="*/ 171 h 3343"/>
                  <a:gd name="T106" fmla="*/ 557 w 1055"/>
                  <a:gd name="T107" fmla="*/ 163 h 3343"/>
                  <a:gd name="T108" fmla="*/ 672 w 1055"/>
                  <a:gd name="T109" fmla="*/ 5 h 3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" h="3343">
                    <a:moveTo>
                      <a:pt x="722" y="0"/>
                    </a:moveTo>
                    <a:cubicBezTo>
                      <a:pt x="722" y="0"/>
                      <a:pt x="752" y="66"/>
                      <a:pt x="752" y="93"/>
                    </a:cubicBezTo>
                    <a:cubicBezTo>
                      <a:pt x="752" y="120"/>
                      <a:pt x="741" y="142"/>
                      <a:pt x="747" y="158"/>
                    </a:cubicBezTo>
                    <a:cubicBezTo>
                      <a:pt x="752" y="174"/>
                      <a:pt x="774" y="212"/>
                      <a:pt x="774" y="212"/>
                    </a:cubicBezTo>
                    <a:cubicBezTo>
                      <a:pt x="774" y="212"/>
                      <a:pt x="784" y="212"/>
                      <a:pt x="784" y="228"/>
                    </a:cubicBezTo>
                    <a:cubicBezTo>
                      <a:pt x="779" y="239"/>
                      <a:pt x="768" y="239"/>
                      <a:pt x="768" y="239"/>
                    </a:cubicBezTo>
                    <a:cubicBezTo>
                      <a:pt x="768" y="239"/>
                      <a:pt x="752" y="239"/>
                      <a:pt x="752" y="250"/>
                    </a:cubicBezTo>
                    <a:cubicBezTo>
                      <a:pt x="752" y="261"/>
                      <a:pt x="763" y="272"/>
                      <a:pt x="757" y="277"/>
                    </a:cubicBezTo>
                    <a:cubicBezTo>
                      <a:pt x="757" y="282"/>
                      <a:pt x="752" y="288"/>
                      <a:pt x="752" y="288"/>
                    </a:cubicBezTo>
                    <a:cubicBezTo>
                      <a:pt x="752" y="288"/>
                      <a:pt x="757" y="299"/>
                      <a:pt x="752" y="304"/>
                    </a:cubicBezTo>
                    <a:cubicBezTo>
                      <a:pt x="747" y="315"/>
                      <a:pt x="736" y="304"/>
                      <a:pt x="736" y="326"/>
                    </a:cubicBezTo>
                    <a:cubicBezTo>
                      <a:pt x="736" y="342"/>
                      <a:pt x="747" y="369"/>
                      <a:pt x="720" y="374"/>
                    </a:cubicBezTo>
                    <a:cubicBezTo>
                      <a:pt x="687" y="385"/>
                      <a:pt x="655" y="380"/>
                      <a:pt x="655" y="380"/>
                    </a:cubicBezTo>
                    <a:cubicBezTo>
                      <a:pt x="655" y="380"/>
                      <a:pt x="628" y="396"/>
                      <a:pt x="638" y="428"/>
                    </a:cubicBezTo>
                    <a:cubicBezTo>
                      <a:pt x="649" y="461"/>
                      <a:pt x="709" y="466"/>
                      <a:pt x="752" y="482"/>
                    </a:cubicBezTo>
                    <a:cubicBezTo>
                      <a:pt x="801" y="504"/>
                      <a:pt x="920" y="537"/>
                      <a:pt x="936" y="601"/>
                    </a:cubicBezTo>
                    <a:cubicBezTo>
                      <a:pt x="952" y="661"/>
                      <a:pt x="958" y="677"/>
                      <a:pt x="958" y="758"/>
                    </a:cubicBezTo>
                    <a:cubicBezTo>
                      <a:pt x="958" y="845"/>
                      <a:pt x="963" y="899"/>
                      <a:pt x="968" y="931"/>
                    </a:cubicBezTo>
                    <a:cubicBezTo>
                      <a:pt x="968" y="964"/>
                      <a:pt x="974" y="1012"/>
                      <a:pt x="974" y="1034"/>
                    </a:cubicBezTo>
                    <a:cubicBezTo>
                      <a:pt x="974" y="1056"/>
                      <a:pt x="974" y="1088"/>
                      <a:pt x="985" y="1126"/>
                    </a:cubicBezTo>
                    <a:cubicBezTo>
                      <a:pt x="995" y="1158"/>
                      <a:pt x="1023" y="1283"/>
                      <a:pt x="1023" y="1358"/>
                    </a:cubicBezTo>
                    <a:cubicBezTo>
                      <a:pt x="1028" y="1440"/>
                      <a:pt x="1033" y="1537"/>
                      <a:pt x="1039" y="1569"/>
                    </a:cubicBezTo>
                    <a:cubicBezTo>
                      <a:pt x="1044" y="1602"/>
                      <a:pt x="1055" y="1737"/>
                      <a:pt x="1055" y="1737"/>
                    </a:cubicBezTo>
                    <a:cubicBezTo>
                      <a:pt x="1055" y="1737"/>
                      <a:pt x="1055" y="1780"/>
                      <a:pt x="1050" y="1796"/>
                    </a:cubicBezTo>
                    <a:cubicBezTo>
                      <a:pt x="1050" y="1807"/>
                      <a:pt x="1023" y="1867"/>
                      <a:pt x="1023" y="1872"/>
                    </a:cubicBezTo>
                    <a:cubicBezTo>
                      <a:pt x="1023" y="1878"/>
                      <a:pt x="1023" y="1894"/>
                      <a:pt x="1012" y="1905"/>
                    </a:cubicBezTo>
                    <a:cubicBezTo>
                      <a:pt x="1001" y="1915"/>
                      <a:pt x="952" y="1948"/>
                      <a:pt x="952" y="1948"/>
                    </a:cubicBezTo>
                    <a:cubicBezTo>
                      <a:pt x="952" y="1948"/>
                      <a:pt x="936" y="1959"/>
                      <a:pt x="941" y="1948"/>
                    </a:cubicBezTo>
                    <a:cubicBezTo>
                      <a:pt x="941" y="1948"/>
                      <a:pt x="925" y="1948"/>
                      <a:pt x="925" y="1932"/>
                    </a:cubicBezTo>
                    <a:cubicBezTo>
                      <a:pt x="925" y="1921"/>
                      <a:pt x="936" y="1915"/>
                      <a:pt x="936" y="1910"/>
                    </a:cubicBezTo>
                    <a:cubicBezTo>
                      <a:pt x="941" y="1905"/>
                      <a:pt x="941" y="1894"/>
                      <a:pt x="952" y="1883"/>
                    </a:cubicBezTo>
                    <a:cubicBezTo>
                      <a:pt x="958" y="1867"/>
                      <a:pt x="963" y="1867"/>
                      <a:pt x="968" y="1840"/>
                    </a:cubicBezTo>
                    <a:cubicBezTo>
                      <a:pt x="974" y="1807"/>
                      <a:pt x="979" y="1769"/>
                      <a:pt x="968" y="1769"/>
                    </a:cubicBezTo>
                    <a:cubicBezTo>
                      <a:pt x="958" y="1775"/>
                      <a:pt x="963" y="1786"/>
                      <a:pt x="958" y="1807"/>
                    </a:cubicBezTo>
                    <a:cubicBezTo>
                      <a:pt x="958" y="1829"/>
                      <a:pt x="952" y="1861"/>
                      <a:pt x="947" y="1867"/>
                    </a:cubicBezTo>
                    <a:cubicBezTo>
                      <a:pt x="936" y="1872"/>
                      <a:pt x="925" y="1872"/>
                      <a:pt x="925" y="1856"/>
                    </a:cubicBezTo>
                    <a:cubicBezTo>
                      <a:pt x="925" y="1840"/>
                      <a:pt x="925" y="1813"/>
                      <a:pt x="925" y="1780"/>
                    </a:cubicBezTo>
                    <a:cubicBezTo>
                      <a:pt x="925" y="1748"/>
                      <a:pt x="925" y="1699"/>
                      <a:pt x="931" y="1678"/>
                    </a:cubicBezTo>
                    <a:cubicBezTo>
                      <a:pt x="936" y="1656"/>
                      <a:pt x="952" y="1629"/>
                      <a:pt x="947" y="1580"/>
                    </a:cubicBezTo>
                    <a:cubicBezTo>
                      <a:pt x="947" y="1537"/>
                      <a:pt x="925" y="1472"/>
                      <a:pt x="909" y="1445"/>
                    </a:cubicBezTo>
                    <a:cubicBezTo>
                      <a:pt x="898" y="1423"/>
                      <a:pt x="866" y="1326"/>
                      <a:pt x="866" y="1283"/>
                    </a:cubicBezTo>
                    <a:cubicBezTo>
                      <a:pt x="866" y="1234"/>
                      <a:pt x="855" y="1158"/>
                      <a:pt x="844" y="1131"/>
                    </a:cubicBezTo>
                    <a:cubicBezTo>
                      <a:pt x="833" y="1104"/>
                      <a:pt x="828" y="1018"/>
                      <a:pt x="828" y="1018"/>
                    </a:cubicBezTo>
                    <a:cubicBezTo>
                      <a:pt x="812" y="958"/>
                      <a:pt x="812" y="958"/>
                      <a:pt x="812" y="958"/>
                    </a:cubicBezTo>
                    <a:cubicBezTo>
                      <a:pt x="812" y="958"/>
                      <a:pt x="768" y="1164"/>
                      <a:pt x="790" y="1250"/>
                    </a:cubicBezTo>
                    <a:cubicBezTo>
                      <a:pt x="817" y="1331"/>
                      <a:pt x="844" y="1391"/>
                      <a:pt x="849" y="1429"/>
                    </a:cubicBezTo>
                    <a:cubicBezTo>
                      <a:pt x="849" y="1467"/>
                      <a:pt x="866" y="1548"/>
                      <a:pt x="871" y="1580"/>
                    </a:cubicBezTo>
                    <a:cubicBezTo>
                      <a:pt x="882" y="1607"/>
                      <a:pt x="882" y="1683"/>
                      <a:pt x="876" y="1742"/>
                    </a:cubicBezTo>
                    <a:cubicBezTo>
                      <a:pt x="876" y="1802"/>
                      <a:pt x="833" y="1980"/>
                      <a:pt x="801" y="2067"/>
                    </a:cubicBezTo>
                    <a:cubicBezTo>
                      <a:pt x="768" y="2159"/>
                      <a:pt x="768" y="2262"/>
                      <a:pt x="763" y="2289"/>
                    </a:cubicBezTo>
                    <a:cubicBezTo>
                      <a:pt x="763" y="2321"/>
                      <a:pt x="763" y="2353"/>
                      <a:pt x="763" y="2353"/>
                    </a:cubicBezTo>
                    <a:cubicBezTo>
                      <a:pt x="763" y="2353"/>
                      <a:pt x="741" y="2413"/>
                      <a:pt x="763" y="2472"/>
                    </a:cubicBezTo>
                    <a:cubicBezTo>
                      <a:pt x="779" y="2532"/>
                      <a:pt x="790" y="2602"/>
                      <a:pt x="768" y="2678"/>
                    </a:cubicBezTo>
                    <a:cubicBezTo>
                      <a:pt x="747" y="2754"/>
                      <a:pt x="709" y="2873"/>
                      <a:pt x="703" y="2910"/>
                    </a:cubicBezTo>
                    <a:cubicBezTo>
                      <a:pt x="703" y="2948"/>
                      <a:pt x="682" y="3024"/>
                      <a:pt x="682" y="3040"/>
                    </a:cubicBezTo>
                    <a:cubicBezTo>
                      <a:pt x="682" y="3056"/>
                      <a:pt x="687" y="3067"/>
                      <a:pt x="687" y="3083"/>
                    </a:cubicBezTo>
                    <a:cubicBezTo>
                      <a:pt x="687" y="3100"/>
                      <a:pt x="682" y="3110"/>
                      <a:pt x="687" y="3127"/>
                    </a:cubicBezTo>
                    <a:cubicBezTo>
                      <a:pt x="698" y="3138"/>
                      <a:pt x="725" y="3170"/>
                      <a:pt x="725" y="3175"/>
                    </a:cubicBezTo>
                    <a:cubicBezTo>
                      <a:pt x="730" y="3181"/>
                      <a:pt x="757" y="3219"/>
                      <a:pt x="757" y="3219"/>
                    </a:cubicBezTo>
                    <a:cubicBezTo>
                      <a:pt x="757" y="3219"/>
                      <a:pt x="774" y="3235"/>
                      <a:pt x="774" y="3246"/>
                    </a:cubicBezTo>
                    <a:cubicBezTo>
                      <a:pt x="779" y="3251"/>
                      <a:pt x="779" y="3273"/>
                      <a:pt x="774" y="3278"/>
                    </a:cubicBezTo>
                    <a:cubicBezTo>
                      <a:pt x="774" y="3278"/>
                      <a:pt x="768" y="3284"/>
                      <a:pt x="768" y="3284"/>
                    </a:cubicBezTo>
                    <a:cubicBezTo>
                      <a:pt x="768" y="3284"/>
                      <a:pt x="774" y="3294"/>
                      <a:pt x="768" y="3300"/>
                    </a:cubicBezTo>
                    <a:cubicBezTo>
                      <a:pt x="757" y="3300"/>
                      <a:pt x="752" y="3300"/>
                      <a:pt x="752" y="3300"/>
                    </a:cubicBezTo>
                    <a:cubicBezTo>
                      <a:pt x="752" y="3300"/>
                      <a:pt x="757" y="3311"/>
                      <a:pt x="747" y="3316"/>
                    </a:cubicBezTo>
                    <a:cubicBezTo>
                      <a:pt x="736" y="3327"/>
                      <a:pt x="736" y="3321"/>
                      <a:pt x="736" y="3321"/>
                    </a:cubicBezTo>
                    <a:cubicBezTo>
                      <a:pt x="736" y="3321"/>
                      <a:pt x="730" y="3332"/>
                      <a:pt x="725" y="3332"/>
                    </a:cubicBezTo>
                    <a:cubicBezTo>
                      <a:pt x="714" y="3332"/>
                      <a:pt x="714" y="3332"/>
                      <a:pt x="714" y="3332"/>
                    </a:cubicBezTo>
                    <a:cubicBezTo>
                      <a:pt x="714" y="3332"/>
                      <a:pt x="709" y="3343"/>
                      <a:pt x="698" y="3343"/>
                    </a:cubicBezTo>
                    <a:cubicBezTo>
                      <a:pt x="682" y="3343"/>
                      <a:pt x="671" y="3343"/>
                      <a:pt x="660" y="3332"/>
                    </a:cubicBezTo>
                    <a:cubicBezTo>
                      <a:pt x="649" y="3321"/>
                      <a:pt x="638" y="3316"/>
                      <a:pt x="638" y="3316"/>
                    </a:cubicBezTo>
                    <a:cubicBezTo>
                      <a:pt x="638" y="3316"/>
                      <a:pt x="611" y="3300"/>
                      <a:pt x="611" y="3284"/>
                    </a:cubicBezTo>
                    <a:cubicBezTo>
                      <a:pt x="611" y="3267"/>
                      <a:pt x="606" y="3235"/>
                      <a:pt x="595" y="3229"/>
                    </a:cubicBezTo>
                    <a:cubicBezTo>
                      <a:pt x="584" y="3219"/>
                      <a:pt x="557" y="3208"/>
                      <a:pt x="557" y="3186"/>
                    </a:cubicBezTo>
                    <a:cubicBezTo>
                      <a:pt x="557" y="3165"/>
                      <a:pt x="568" y="3132"/>
                      <a:pt x="563" y="3110"/>
                    </a:cubicBezTo>
                    <a:cubicBezTo>
                      <a:pt x="563" y="3094"/>
                      <a:pt x="557" y="3078"/>
                      <a:pt x="563" y="3056"/>
                    </a:cubicBezTo>
                    <a:cubicBezTo>
                      <a:pt x="568" y="3040"/>
                      <a:pt x="573" y="3029"/>
                      <a:pt x="579" y="2954"/>
                    </a:cubicBezTo>
                    <a:cubicBezTo>
                      <a:pt x="579" y="2878"/>
                      <a:pt x="573" y="2775"/>
                      <a:pt x="563" y="2721"/>
                    </a:cubicBezTo>
                    <a:cubicBezTo>
                      <a:pt x="552" y="2672"/>
                      <a:pt x="546" y="2586"/>
                      <a:pt x="557" y="2548"/>
                    </a:cubicBezTo>
                    <a:cubicBezTo>
                      <a:pt x="563" y="2516"/>
                      <a:pt x="573" y="2478"/>
                      <a:pt x="563" y="2445"/>
                    </a:cubicBezTo>
                    <a:cubicBezTo>
                      <a:pt x="552" y="2408"/>
                      <a:pt x="530" y="2326"/>
                      <a:pt x="530" y="2299"/>
                    </a:cubicBezTo>
                    <a:cubicBezTo>
                      <a:pt x="530" y="2267"/>
                      <a:pt x="536" y="2148"/>
                      <a:pt x="541" y="2110"/>
                    </a:cubicBezTo>
                    <a:cubicBezTo>
                      <a:pt x="546" y="2072"/>
                      <a:pt x="541" y="1948"/>
                      <a:pt x="541" y="1942"/>
                    </a:cubicBezTo>
                    <a:cubicBezTo>
                      <a:pt x="541" y="1942"/>
                      <a:pt x="530" y="1851"/>
                      <a:pt x="536" y="1807"/>
                    </a:cubicBezTo>
                    <a:cubicBezTo>
                      <a:pt x="536" y="1759"/>
                      <a:pt x="526" y="1715"/>
                      <a:pt x="526" y="1715"/>
                    </a:cubicBezTo>
                    <a:cubicBezTo>
                      <a:pt x="522" y="1714"/>
                      <a:pt x="520" y="1752"/>
                      <a:pt x="514" y="1802"/>
                    </a:cubicBezTo>
                    <a:cubicBezTo>
                      <a:pt x="514" y="1840"/>
                      <a:pt x="498" y="2013"/>
                      <a:pt x="498" y="2013"/>
                    </a:cubicBezTo>
                    <a:cubicBezTo>
                      <a:pt x="498" y="2013"/>
                      <a:pt x="509" y="2126"/>
                      <a:pt x="509" y="2153"/>
                    </a:cubicBezTo>
                    <a:cubicBezTo>
                      <a:pt x="509" y="2180"/>
                      <a:pt x="519" y="2283"/>
                      <a:pt x="503" y="2321"/>
                    </a:cubicBezTo>
                    <a:cubicBezTo>
                      <a:pt x="492" y="2359"/>
                      <a:pt x="476" y="2456"/>
                      <a:pt x="476" y="2494"/>
                    </a:cubicBezTo>
                    <a:cubicBezTo>
                      <a:pt x="482" y="2537"/>
                      <a:pt x="492" y="2570"/>
                      <a:pt x="487" y="2656"/>
                    </a:cubicBezTo>
                    <a:cubicBezTo>
                      <a:pt x="476" y="2743"/>
                      <a:pt x="454" y="2873"/>
                      <a:pt x="454" y="2910"/>
                    </a:cubicBezTo>
                    <a:cubicBezTo>
                      <a:pt x="454" y="2943"/>
                      <a:pt x="460" y="3013"/>
                      <a:pt x="465" y="3029"/>
                    </a:cubicBezTo>
                    <a:cubicBezTo>
                      <a:pt x="471" y="3046"/>
                      <a:pt x="482" y="3062"/>
                      <a:pt x="476" y="3083"/>
                    </a:cubicBezTo>
                    <a:cubicBezTo>
                      <a:pt x="476" y="3105"/>
                      <a:pt x="471" y="3121"/>
                      <a:pt x="471" y="3132"/>
                    </a:cubicBezTo>
                    <a:cubicBezTo>
                      <a:pt x="471" y="3148"/>
                      <a:pt x="482" y="3170"/>
                      <a:pt x="476" y="3192"/>
                    </a:cubicBezTo>
                    <a:cubicBezTo>
                      <a:pt x="471" y="3213"/>
                      <a:pt x="449" y="3219"/>
                      <a:pt x="449" y="3219"/>
                    </a:cubicBezTo>
                    <a:cubicBezTo>
                      <a:pt x="449" y="3219"/>
                      <a:pt x="422" y="3251"/>
                      <a:pt x="422" y="3267"/>
                    </a:cubicBezTo>
                    <a:cubicBezTo>
                      <a:pt x="422" y="3284"/>
                      <a:pt x="427" y="3294"/>
                      <a:pt x="417" y="3300"/>
                    </a:cubicBezTo>
                    <a:cubicBezTo>
                      <a:pt x="411" y="3300"/>
                      <a:pt x="384" y="3321"/>
                      <a:pt x="379" y="3327"/>
                    </a:cubicBezTo>
                    <a:cubicBezTo>
                      <a:pt x="373" y="3338"/>
                      <a:pt x="368" y="3338"/>
                      <a:pt x="352" y="3338"/>
                    </a:cubicBezTo>
                    <a:cubicBezTo>
                      <a:pt x="341" y="3343"/>
                      <a:pt x="325" y="3338"/>
                      <a:pt x="325" y="3332"/>
                    </a:cubicBezTo>
                    <a:cubicBezTo>
                      <a:pt x="319" y="3321"/>
                      <a:pt x="303" y="3327"/>
                      <a:pt x="298" y="3316"/>
                    </a:cubicBezTo>
                    <a:cubicBezTo>
                      <a:pt x="292" y="3311"/>
                      <a:pt x="281" y="3316"/>
                      <a:pt x="281" y="3305"/>
                    </a:cubicBezTo>
                    <a:cubicBezTo>
                      <a:pt x="281" y="3294"/>
                      <a:pt x="265" y="3294"/>
                      <a:pt x="265" y="3284"/>
                    </a:cubicBezTo>
                    <a:cubicBezTo>
                      <a:pt x="265" y="3273"/>
                      <a:pt x="254" y="3273"/>
                      <a:pt x="265" y="3240"/>
                    </a:cubicBezTo>
                    <a:cubicBezTo>
                      <a:pt x="265" y="3240"/>
                      <a:pt x="271" y="3224"/>
                      <a:pt x="281" y="3213"/>
                    </a:cubicBezTo>
                    <a:cubicBezTo>
                      <a:pt x="292" y="3202"/>
                      <a:pt x="298" y="3192"/>
                      <a:pt x="308" y="3170"/>
                    </a:cubicBezTo>
                    <a:cubicBezTo>
                      <a:pt x="319" y="3148"/>
                      <a:pt x="341" y="3138"/>
                      <a:pt x="341" y="3138"/>
                    </a:cubicBezTo>
                    <a:cubicBezTo>
                      <a:pt x="341" y="3138"/>
                      <a:pt x="352" y="3110"/>
                      <a:pt x="352" y="3100"/>
                    </a:cubicBezTo>
                    <a:cubicBezTo>
                      <a:pt x="352" y="3089"/>
                      <a:pt x="352" y="3078"/>
                      <a:pt x="352" y="3056"/>
                    </a:cubicBezTo>
                    <a:cubicBezTo>
                      <a:pt x="357" y="3040"/>
                      <a:pt x="357" y="3013"/>
                      <a:pt x="357" y="3013"/>
                    </a:cubicBezTo>
                    <a:cubicBezTo>
                      <a:pt x="357" y="3013"/>
                      <a:pt x="308" y="2813"/>
                      <a:pt x="308" y="2808"/>
                    </a:cubicBezTo>
                    <a:cubicBezTo>
                      <a:pt x="308" y="2808"/>
                      <a:pt x="271" y="2672"/>
                      <a:pt x="265" y="2624"/>
                    </a:cubicBezTo>
                    <a:cubicBezTo>
                      <a:pt x="260" y="2581"/>
                      <a:pt x="265" y="2532"/>
                      <a:pt x="276" y="2494"/>
                    </a:cubicBezTo>
                    <a:cubicBezTo>
                      <a:pt x="281" y="2456"/>
                      <a:pt x="292" y="2435"/>
                      <a:pt x="292" y="2402"/>
                    </a:cubicBezTo>
                    <a:cubicBezTo>
                      <a:pt x="287" y="2370"/>
                      <a:pt x="287" y="2310"/>
                      <a:pt x="281" y="2278"/>
                    </a:cubicBezTo>
                    <a:cubicBezTo>
                      <a:pt x="281" y="2245"/>
                      <a:pt x="249" y="2099"/>
                      <a:pt x="249" y="2099"/>
                    </a:cubicBezTo>
                    <a:cubicBezTo>
                      <a:pt x="249" y="2099"/>
                      <a:pt x="211" y="1932"/>
                      <a:pt x="195" y="1878"/>
                    </a:cubicBezTo>
                    <a:cubicBezTo>
                      <a:pt x="179" y="1818"/>
                      <a:pt x="157" y="1672"/>
                      <a:pt x="184" y="1580"/>
                    </a:cubicBezTo>
                    <a:cubicBezTo>
                      <a:pt x="211" y="1494"/>
                      <a:pt x="211" y="1423"/>
                      <a:pt x="211" y="1423"/>
                    </a:cubicBezTo>
                    <a:cubicBezTo>
                      <a:pt x="211" y="1423"/>
                      <a:pt x="216" y="1369"/>
                      <a:pt x="238" y="1331"/>
                    </a:cubicBezTo>
                    <a:cubicBezTo>
                      <a:pt x="265" y="1294"/>
                      <a:pt x="271" y="1223"/>
                      <a:pt x="276" y="1180"/>
                    </a:cubicBezTo>
                    <a:cubicBezTo>
                      <a:pt x="281" y="1137"/>
                      <a:pt x="252" y="946"/>
                      <a:pt x="252" y="946"/>
                    </a:cubicBezTo>
                    <a:cubicBezTo>
                      <a:pt x="252" y="946"/>
                      <a:pt x="222" y="1077"/>
                      <a:pt x="211" y="1131"/>
                    </a:cubicBezTo>
                    <a:cubicBezTo>
                      <a:pt x="195" y="1185"/>
                      <a:pt x="206" y="1315"/>
                      <a:pt x="151" y="1429"/>
                    </a:cubicBezTo>
                    <a:cubicBezTo>
                      <a:pt x="92" y="1542"/>
                      <a:pt x="97" y="1607"/>
                      <a:pt x="108" y="1629"/>
                    </a:cubicBezTo>
                    <a:cubicBezTo>
                      <a:pt x="114" y="1645"/>
                      <a:pt x="130" y="1672"/>
                      <a:pt x="130" y="1710"/>
                    </a:cubicBezTo>
                    <a:cubicBezTo>
                      <a:pt x="130" y="1742"/>
                      <a:pt x="130" y="1780"/>
                      <a:pt x="130" y="1780"/>
                    </a:cubicBezTo>
                    <a:cubicBezTo>
                      <a:pt x="130" y="1780"/>
                      <a:pt x="130" y="1807"/>
                      <a:pt x="130" y="1818"/>
                    </a:cubicBezTo>
                    <a:cubicBezTo>
                      <a:pt x="124" y="1824"/>
                      <a:pt x="124" y="1834"/>
                      <a:pt x="124" y="1834"/>
                    </a:cubicBezTo>
                    <a:cubicBezTo>
                      <a:pt x="124" y="1834"/>
                      <a:pt x="130" y="1851"/>
                      <a:pt x="124" y="1856"/>
                    </a:cubicBezTo>
                    <a:cubicBezTo>
                      <a:pt x="114" y="1861"/>
                      <a:pt x="103" y="1861"/>
                      <a:pt x="97" y="1834"/>
                    </a:cubicBezTo>
                    <a:cubicBezTo>
                      <a:pt x="92" y="1813"/>
                      <a:pt x="92" y="1786"/>
                      <a:pt x="92" y="1786"/>
                    </a:cubicBezTo>
                    <a:cubicBezTo>
                      <a:pt x="92" y="1786"/>
                      <a:pt x="87" y="1769"/>
                      <a:pt x="81" y="1769"/>
                    </a:cubicBezTo>
                    <a:cubicBezTo>
                      <a:pt x="76" y="1769"/>
                      <a:pt x="76" y="1780"/>
                      <a:pt x="76" y="1807"/>
                    </a:cubicBezTo>
                    <a:cubicBezTo>
                      <a:pt x="76" y="1834"/>
                      <a:pt x="87" y="1851"/>
                      <a:pt x="87" y="1851"/>
                    </a:cubicBezTo>
                    <a:cubicBezTo>
                      <a:pt x="87" y="1851"/>
                      <a:pt x="108" y="1883"/>
                      <a:pt x="108" y="1888"/>
                    </a:cubicBezTo>
                    <a:cubicBezTo>
                      <a:pt x="108" y="1894"/>
                      <a:pt x="108" y="1905"/>
                      <a:pt x="108" y="1905"/>
                    </a:cubicBezTo>
                    <a:cubicBezTo>
                      <a:pt x="108" y="1905"/>
                      <a:pt x="124" y="1915"/>
                      <a:pt x="124" y="1921"/>
                    </a:cubicBezTo>
                    <a:cubicBezTo>
                      <a:pt x="124" y="1932"/>
                      <a:pt x="124" y="1937"/>
                      <a:pt x="124" y="1937"/>
                    </a:cubicBezTo>
                    <a:cubicBezTo>
                      <a:pt x="114" y="1937"/>
                      <a:pt x="114" y="1937"/>
                      <a:pt x="114" y="1937"/>
                    </a:cubicBezTo>
                    <a:cubicBezTo>
                      <a:pt x="114" y="1937"/>
                      <a:pt x="119" y="1948"/>
                      <a:pt x="108" y="1948"/>
                    </a:cubicBezTo>
                    <a:cubicBezTo>
                      <a:pt x="92" y="1942"/>
                      <a:pt x="65" y="1915"/>
                      <a:pt x="65" y="1915"/>
                    </a:cubicBezTo>
                    <a:cubicBezTo>
                      <a:pt x="65" y="1915"/>
                      <a:pt x="38" y="1899"/>
                      <a:pt x="32" y="1883"/>
                    </a:cubicBezTo>
                    <a:cubicBezTo>
                      <a:pt x="32" y="1861"/>
                      <a:pt x="16" y="1824"/>
                      <a:pt x="16" y="1824"/>
                    </a:cubicBezTo>
                    <a:cubicBezTo>
                      <a:pt x="16" y="1824"/>
                      <a:pt x="0" y="1802"/>
                      <a:pt x="0" y="1764"/>
                    </a:cubicBezTo>
                    <a:cubicBezTo>
                      <a:pt x="0" y="1726"/>
                      <a:pt x="11" y="1586"/>
                      <a:pt x="11" y="1586"/>
                    </a:cubicBezTo>
                    <a:cubicBezTo>
                      <a:pt x="32" y="1331"/>
                      <a:pt x="32" y="1331"/>
                      <a:pt x="32" y="1331"/>
                    </a:cubicBezTo>
                    <a:cubicBezTo>
                      <a:pt x="32" y="1331"/>
                      <a:pt x="43" y="1212"/>
                      <a:pt x="54" y="1185"/>
                    </a:cubicBezTo>
                    <a:cubicBezTo>
                      <a:pt x="65" y="1158"/>
                      <a:pt x="92" y="1066"/>
                      <a:pt x="92" y="1039"/>
                    </a:cubicBezTo>
                    <a:cubicBezTo>
                      <a:pt x="92" y="1012"/>
                      <a:pt x="97" y="904"/>
                      <a:pt x="97" y="861"/>
                    </a:cubicBezTo>
                    <a:cubicBezTo>
                      <a:pt x="103" y="818"/>
                      <a:pt x="108" y="710"/>
                      <a:pt x="108" y="710"/>
                    </a:cubicBezTo>
                    <a:cubicBezTo>
                      <a:pt x="108" y="710"/>
                      <a:pt x="103" y="618"/>
                      <a:pt x="141" y="574"/>
                    </a:cubicBezTo>
                    <a:cubicBezTo>
                      <a:pt x="179" y="526"/>
                      <a:pt x="211" y="509"/>
                      <a:pt x="254" y="499"/>
                    </a:cubicBezTo>
                    <a:cubicBezTo>
                      <a:pt x="298" y="488"/>
                      <a:pt x="390" y="477"/>
                      <a:pt x="406" y="401"/>
                    </a:cubicBezTo>
                    <a:cubicBezTo>
                      <a:pt x="417" y="331"/>
                      <a:pt x="403" y="315"/>
                      <a:pt x="403" y="315"/>
                    </a:cubicBezTo>
                    <a:cubicBezTo>
                      <a:pt x="403" y="315"/>
                      <a:pt x="439" y="299"/>
                      <a:pt x="439" y="255"/>
                    </a:cubicBezTo>
                    <a:cubicBezTo>
                      <a:pt x="439" y="207"/>
                      <a:pt x="430" y="198"/>
                      <a:pt x="451" y="171"/>
                    </a:cubicBezTo>
                    <a:cubicBezTo>
                      <a:pt x="479" y="144"/>
                      <a:pt x="491" y="151"/>
                      <a:pt x="502" y="156"/>
                    </a:cubicBezTo>
                    <a:cubicBezTo>
                      <a:pt x="513" y="162"/>
                      <a:pt x="524" y="184"/>
                      <a:pt x="535" y="178"/>
                    </a:cubicBezTo>
                    <a:cubicBezTo>
                      <a:pt x="545" y="178"/>
                      <a:pt x="546" y="180"/>
                      <a:pt x="557" y="163"/>
                    </a:cubicBezTo>
                    <a:cubicBezTo>
                      <a:pt x="563" y="147"/>
                      <a:pt x="568" y="136"/>
                      <a:pt x="584" y="126"/>
                    </a:cubicBezTo>
                    <a:cubicBezTo>
                      <a:pt x="595" y="120"/>
                      <a:pt x="613" y="90"/>
                      <a:pt x="629" y="68"/>
                    </a:cubicBezTo>
                    <a:cubicBezTo>
                      <a:pt x="640" y="52"/>
                      <a:pt x="650" y="11"/>
                      <a:pt x="672" y="5"/>
                    </a:cubicBezTo>
                    <a:cubicBezTo>
                      <a:pt x="688" y="0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1" name="Freeform 85">
                <a:extLst>
                  <a:ext uri="{FF2B5EF4-FFF2-40B4-BE49-F238E27FC236}">
                    <a16:creationId xmlns:a16="http://schemas.microsoft.com/office/drawing/2014/main" id="{2A612AC0-7F57-4570-B353-AB0046D02F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55634" y="1120439"/>
                <a:ext cx="93663" cy="36513"/>
              </a:xfrm>
              <a:custGeom>
                <a:avLst/>
                <a:gdLst>
                  <a:gd name="T0" fmla="*/ 0 w 11"/>
                  <a:gd name="T1" fmla="*/ 4 h 4"/>
                  <a:gd name="T2" fmla="*/ 5 w 11"/>
                  <a:gd name="T3" fmla="*/ 0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0" y="4"/>
                      <a:pt x="2" y="0"/>
                      <a:pt x="5" y="0"/>
                    </a:cubicBezTo>
                    <a:cubicBezTo>
                      <a:pt x="8" y="0"/>
                      <a:pt x="11" y="1"/>
                      <a:pt x="11" y="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Freeform 86">
                <a:extLst>
                  <a:ext uri="{FF2B5EF4-FFF2-40B4-BE49-F238E27FC236}">
                    <a16:creationId xmlns:a16="http://schemas.microsoft.com/office/drawing/2014/main" id="{1740226C-4AA2-4F79-A62A-C287927F1D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0984" y="1187114"/>
                <a:ext cx="119063" cy="188913"/>
              </a:xfrm>
              <a:custGeom>
                <a:avLst/>
                <a:gdLst>
                  <a:gd name="T0" fmla="*/ 6 w 14"/>
                  <a:gd name="T1" fmla="*/ 0 h 22"/>
                  <a:gd name="T2" fmla="*/ 1 w 14"/>
                  <a:gd name="T3" fmla="*/ 9 h 22"/>
                  <a:gd name="T4" fmla="*/ 8 w 14"/>
                  <a:gd name="T5" fmla="*/ 20 h 22"/>
                  <a:gd name="T6" fmla="*/ 14 w 14"/>
                  <a:gd name="T7" fmla="*/ 19 h 22"/>
                  <a:gd name="T8" fmla="*/ 12 w 14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0" y="1"/>
                      <a:pt x="1" y="9"/>
                    </a:cubicBezTo>
                    <a:cubicBezTo>
                      <a:pt x="1" y="18"/>
                      <a:pt x="6" y="19"/>
                      <a:pt x="8" y="20"/>
                    </a:cubicBezTo>
                    <a:cubicBezTo>
                      <a:pt x="9" y="22"/>
                      <a:pt x="13" y="22"/>
                      <a:pt x="14" y="19"/>
                    </a:cubicBezTo>
                    <a:cubicBezTo>
                      <a:pt x="14" y="16"/>
                      <a:pt x="12" y="16"/>
                      <a:pt x="12" y="16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Freeform 93">
                <a:extLst>
                  <a:ext uri="{FF2B5EF4-FFF2-40B4-BE49-F238E27FC236}">
                    <a16:creationId xmlns:a16="http://schemas.microsoft.com/office/drawing/2014/main" id="{FA43A77A-3E1F-4611-A749-EAEFCCCE65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792202"/>
                <a:ext cx="152400" cy="239713"/>
              </a:xfrm>
              <a:custGeom>
                <a:avLst/>
                <a:gdLst>
                  <a:gd name="T0" fmla="*/ 18 w 18"/>
                  <a:gd name="T1" fmla="*/ 0 h 28"/>
                  <a:gd name="T2" fmla="*/ 13 w 18"/>
                  <a:gd name="T3" fmla="*/ 10 h 28"/>
                  <a:gd name="T4" fmla="*/ 11 w 18"/>
                  <a:gd name="T5" fmla="*/ 17 h 28"/>
                  <a:gd name="T6" fmla="*/ 4 w 18"/>
                  <a:gd name="T7" fmla="*/ 25 h 28"/>
                  <a:gd name="T8" fmla="*/ 0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0"/>
                    </a:moveTo>
                    <a:cubicBezTo>
                      <a:pt x="18" y="0"/>
                      <a:pt x="14" y="7"/>
                      <a:pt x="13" y="10"/>
                    </a:cubicBezTo>
                    <a:cubicBezTo>
                      <a:pt x="13" y="13"/>
                      <a:pt x="13" y="16"/>
                      <a:pt x="11" y="17"/>
                    </a:cubicBezTo>
                    <a:cubicBezTo>
                      <a:pt x="10" y="19"/>
                      <a:pt x="4" y="25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Freeform 94">
                <a:extLst>
                  <a:ext uri="{FF2B5EF4-FFF2-40B4-BE49-F238E27FC236}">
                    <a16:creationId xmlns:a16="http://schemas.microsoft.com/office/drawing/2014/main" id="{190CAEDA-37F7-42BB-A4B2-887CB90FA0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874752"/>
                <a:ext cx="57150" cy="95250"/>
              </a:xfrm>
              <a:custGeom>
                <a:avLst/>
                <a:gdLst>
                  <a:gd name="T0" fmla="*/ 7 w 7"/>
                  <a:gd name="T1" fmla="*/ 0 h 11"/>
                  <a:gd name="T2" fmla="*/ 4 w 7"/>
                  <a:gd name="T3" fmla="*/ 8 h 11"/>
                  <a:gd name="T4" fmla="*/ 0 w 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5" y="7"/>
                      <a:pt x="4" y="8"/>
                    </a:cubicBezTo>
                    <a:cubicBezTo>
                      <a:pt x="2" y="10"/>
                      <a:pt x="0" y="11"/>
                      <a:pt x="0" y="1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Freeform 95">
                <a:extLst>
                  <a:ext uri="{FF2B5EF4-FFF2-40B4-BE49-F238E27FC236}">
                    <a16:creationId xmlns:a16="http://schemas.microsoft.com/office/drawing/2014/main" id="{237EE8CD-C034-4EEE-8B88-8AE8905008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7734" y="3893802"/>
                <a:ext cx="61913" cy="76200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3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0" y="0"/>
                      <a:pt x="2" y="2"/>
                      <a:pt x="3" y="3"/>
                    </a:cubicBezTo>
                    <a:cubicBezTo>
                      <a:pt x="3" y="5"/>
                      <a:pt x="6" y="9"/>
                      <a:pt x="7" y="9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Freeform 96">
                <a:extLst>
                  <a:ext uri="{FF2B5EF4-FFF2-40B4-BE49-F238E27FC236}">
                    <a16:creationId xmlns:a16="http://schemas.microsoft.com/office/drawing/2014/main" id="{4FECEB71-C3AC-49B0-8E2C-874B9B6672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82484" y="3773152"/>
                <a:ext cx="163513" cy="239713"/>
              </a:xfrm>
              <a:custGeom>
                <a:avLst/>
                <a:gdLst>
                  <a:gd name="T0" fmla="*/ 0 w 19"/>
                  <a:gd name="T1" fmla="*/ 0 h 28"/>
                  <a:gd name="T2" fmla="*/ 5 w 19"/>
                  <a:gd name="T3" fmla="*/ 9 h 28"/>
                  <a:gd name="T4" fmla="*/ 8 w 19"/>
                  <a:gd name="T5" fmla="*/ 20 h 28"/>
                  <a:gd name="T6" fmla="*/ 19 w 19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0" y="0"/>
                      <a:pt x="4" y="6"/>
                      <a:pt x="5" y="9"/>
                    </a:cubicBezTo>
                    <a:cubicBezTo>
                      <a:pt x="6" y="13"/>
                      <a:pt x="7" y="18"/>
                      <a:pt x="8" y="20"/>
                    </a:cubicBezTo>
                    <a:cubicBezTo>
                      <a:pt x="9" y="22"/>
                      <a:pt x="19" y="28"/>
                      <a:pt x="19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Freeform 99">
                <a:extLst>
                  <a:ext uri="{FF2B5EF4-FFF2-40B4-BE49-F238E27FC236}">
                    <a16:creationId xmlns:a16="http://schemas.microsoft.com/office/drawing/2014/main" id="{D3520922-D5C8-4F07-8E77-5CD9513382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38134" y="1280777"/>
                <a:ext cx="50800" cy="44450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4 h 5"/>
                  <a:gd name="T4" fmla="*/ 0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6" y="4"/>
                      <a:pt x="4" y="4"/>
                    </a:cubicBezTo>
                    <a:cubicBezTo>
                      <a:pt x="2" y="5"/>
                      <a:pt x="1" y="5"/>
                      <a:pt x="0" y="3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Line 100">
                <a:extLst>
                  <a:ext uri="{FF2B5EF4-FFF2-40B4-BE49-F238E27FC236}">
                    <a16:creationId xmlns:a16="http://schemas.microsoft.com/office/drawing/2014/main" id="{4C07FA5A-275B-409C-A3B5-D0B48CBAF37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49296" y="6092489"/>
                <a:ext cx="36513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Line 101">
                <a:extLst>
                  <a:ext uri="{FF2B5EF4-FFF2-40B4-BE49-F238E27FC236}">
                    <a16:creationId xmlns:a16="http://schemas.microsoft.com/office/drawing/2014/main" id="{57562839-37B7-49D0-B749-FC575A40655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35009" y="6125827"/>
                <a:ext cx="25400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Freeform 102">
                <a:extLst>
                  <a:ext uri="{FF2B5EF4-FFF2-40B4-BE49-F238E27FC236}">
                    <a16:creationId xmlns:a16="http://schemas.microsoft.com/office/drawing/2014/main" id="{FC3CF95A-364F-4205-8E95-522B424961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8496" y="6151227"/>
                <a:ext cx="36513" cy="68263"/>
              </a:xfrm>
              <a:custGeom>
                <a:avLst/>
                <a:gdLst>
                  <a:gd name="T0" fmla="*/ 0 w 10"/>
                  <a:gd name="T1" fmla="*/ 0 h 19"/>
                  <a:gd name="T2" fmla="*/ 7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lnTo>
                      <a:pt x="7" y="10"/>
                    </a:lnTo>
                    <a:lnTo>
                      <a:pt x="1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1" name="Freeform 103">
                <a:extLst>
                  <a:ext uri="{FF2B5EF4-FFF2-40B4-BE49-F238E27FC236}">
                    <a16:creationId xmlns:a16="http://schemas.microsoft.com/office/drawing/2014/main" id="{33CF888B-4C8E-44D7-BBE5-04085F5A37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47696" y="6168689"/>
                <a:ext cx="42863" cy="69850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4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3" y="3"/>
                      <a:pt x="4" y="4"/>
                    </a:cubicBezTo>
                    <a:cubicBezTo>
                      <a:pt x="5" y="5"/>
                      <a:pt x="5" y="8"/>
                      <a:pt x="5" y="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2" name="Line 104">
                <a:extLst>
                  <a:ext uri="{FF2B5EF4-FFF2-40B4-BE49-F238E27FC236}">
                    <a16:creationId xmlns:a16="http://schemas.microsoft.com/office/drawing/2014/main" id="{982D7F34-80F7-4DA2-A596-AEBCC178774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73021" y="6135352"/>
                <a:ext cx="58738" cy="9525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3" name="Freeform 105">
                <a:extLst>
                  <a:ext uri="{FF2B5EF4-FFF2-40B4-BE49-F238E27FC236}">
                    <a16:creationId xmlns:a16="http://schemas.microsoft.com/office/drawing/2014/main" id="{37124C9A-C32A-4F36-A37C-85407467AC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38096" y="6135352"/>
                <a:ext cx="42863" cy="69850"/>
              </a:xfrm>
              <a:custGeom>
                <a:avLst/>
                <a:gdLst>
                  <a:gd name="T0" fmla="*/ 12 w 12"/>
                  <a:gd name="T1" fmla="*/ 0 h 19"/>
                  <a:gd name="T2" fmla="*/ 10 w 12"/>
                  <a:gd name="T3" fmla="*/ 9 h 19"/>
                  <a:gd name="T4" fmla="*/ 0 w 1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10" y="9"/>
                    </a:ln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4" name="Line 106">
                <a:extLst>
                  <a:ext uri="{FF2B5EF4-FFF2-40B4-BE49-F238E27FC236}">
                    <a16:creationId xmlns:a16="http://schemas.microsoft.com/office/drawing/2014/main" id="{E27E68DE-A161-4482-8FC7-135D77DF427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04759" y="6125827"/>
                <a:ext cx="33338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5" name="Line 107">
                <a:extLst>
                  <a:ext uri="{FF2B5EF4-FFF2-40B4-BE49-F238E27FC236}">
                    <a16:creationId xmlns:a16="http://schemas.microsoft.com/office/drawing/2014/main" id="{EDE393BA-130C-4317-AAAB-2FD9A350F29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385709" y="6092489"/>
                <a:ext cx="25400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6" name="Freeform 97">
                <a:extLst>
                  <a:ext uri="{FF2B5EF4-FFF2-40B4-BE49-F238E27FC236}">
                    <a16:creationId xmlns:a16="http://schemas.microsoft.com/office/drawing/2014/main" id="{C01CDB0D-881E-4E21-90A3-937098F083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66646" y="793414"/>
                <a:ext cx="857250" cy="955675"/>
              </a:xfrm>
              <a:custGeom>
                <a:avLst/>
                <a:gdLst>
                  <a:gd name="T0" fmla="*/ 7 w 100"/>
                  <a:gd name="T1" fmla="*/ 111 h 111"/>
                  <a:gd name="T2" fmla="*/ 4 w 100"/>
                  <a:gd name="T3" fmla="*/ 95 h 111"/>
                  <a:gd name="T4" fmla="*/ 1 w 100"/>
                  <a:gd name="T5" fmla="*/ 70 h 111"/>
                  <a:gd name="T6" fmla="*/ 10 w 100"/>
                  <a:gd name="T7" fmla="*/ 54 h 111"/>
                  <a:gd name="T8" fmla="*/ 17 w 100"/>
                  <a:gd name="T9" fmla="*/ 52 h 111"/>
                  <a:gd name="T10" fmla="*/ 19 w 100"/>
                  <a:gd name="T11" fmla="*/ 49 h 111"/>
                  <a:gd name="T12" fmla="*/ 20 w 100"/>
                  <a:gd name="T13" fmla="*/ 50 h 111"/>
                  <a:gd name="T14" fmla="*/ 22 w 100"/>
                  <a:gd name="T15" fmla="*/ 29 h 111"/>
                  <a:gd name="T16" fmla="*/ 44 w 100"/>
                  <a:gd name="T17" fmla="*/ 5 h 111"/>
                  <a:gd name="T18" fmla="*/ 86 w 100"/>
                  <a:gd name="T19" fmla="*/ 6 h 111"/>
                  <a:gd name="T20" fmla="*/ 99 w 100"/>
                  <a:gd name="T21" fmla="*/ 20 h 111"/>
                  <a:gd name="T22" fmla="*/ 87 w 100"/>
                  <a:gd name="T23" fmla="*/ 24 h 111"/>
                  <a:gd name="T24" fmla="*/ 79 w 100"/>
                  <a:gd name="T25" fmla="*/ 37 h 111"/>
                  <a:gd name="T26" fmla="*/ 74 w 100"/>
                  <a:gd name="T27" fmla="*/ 41 h 111"/>
                  <a:gd name="T28" fmla="*/ 69 w 100"/>
                  <a:gd name="T29" fmla="*/ 46 h 111"/>
                  <a:gd name="T30" fmla="*/ 66 w 100"/>
                  <a:gd name="T31" fmla="*/ 52 h 111"/>
                  <a:gd name="T32" fmla="*/ 61 w 100"/>
                  <a:gd name="T33" fmla="*/ 51 h 111"/>
                  <a:gd name="T34" fmla="*/ 54 w 100"/>
                  <a:gd name="T35" fmla="*/ 46 h 111"/>
                  <a:gd name="T36" fmla="*/ 47 w 100"/>
                  <a:gd name="T37" fmla="*/ 56 h 111"/>
                  <a:gd name="T38" fmla="*/ 45 w 100"/>
                  <a:gd name="T39" fmla="*/ 71 h 111"/>
                  <a:gd name="T40" fmla="*/ 40 w 100"/>
                  <a:gd name="T41" fmla="*/ 77 h 111"/>
                  <a:gd name="T42" fmla="*/ 32 w 100"/>
                  <a:gd name="T43" fmla="*/ 66 h 111"/>
                  <a:gd name="T44" fmla="*/ 25 w 100"/>
                  <a:gd name="T45" fmla="*/ 60 h 111"/>
                  <a:gd name="T46" fmla="*/ 24 w 100"/>
                  <a:gd name="T47" fmla="*/ 59 h 111"/>
                  <a:gd name="T48" fmla="*/ 22 w 100"/>
                  <a:gd name="T49" fmla="*/ 61 h 111"/>
                  <a:gd name="T50" fmla="*/ 19 w 100"/>
                  <a:gd name="T51" fmla="*/ 69 h 111"/>
                  <a:gd name="T52" fmla="*/ 19 w 100"/>
                  <a:gd name="T53" fmla="*/ 93 h 111"/>
                  <a:gd name="T54" fmla="*/ 16 w 100"/>
                  <a:gd name="T55" fmla="*/ 109 h 111"/>
                  <a:gd name="T56" fmla="*/ 7 w 100"/>
                  <a:gd name="T5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11">
                    <a:moveTo>
                      <a:pt x="7" y="111"/>
                    </a:moveTo>
                    <a:cubicBezTo>
                      <a:pt x="7" y="111"/>
                      <a:pt x="6" y="100"/>
                      <a:pt x="4" y="95"/>
                    </a:cubicBezTo>
                    <a:cubicBezTo>
                      <a:pt x="2" y="90"/>
                      <a:pt x="0" y="77"/>
                      <a:pt x="1" y="70"/>
                    </a:cubicBezTo>
                    <a:cubicBezTo>
                      <a:pt x="1" y="63"/>
                      <a:pt x="8" y="55"/>
                      <a:pt x="10" y="54"/>
                    </a:cubicBezTo>
                    <a:cubicBezTo>
                      <a:pt x="13" y="53"/>
                      <a:pt x="17" y="52"/>
                      <a:pt x="17" y="52"/>
                    </a:cubicBezTo>
                    <a:cubicBezTo>
                      <a:pt x="17" y="52"/>
                      <a:pt x="17" y="49"/>
                      <a:pt x="19" y="49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40"/>
                      <a:pt x="22" y="29"/>
                    </a:cubicBezTo>
                    <a:cubicBezTo>
                      <a:pt x="25" y="19"/>
                      <a:pt x="32" y="10"/>
                      <a:pt x="44" y="5"/>
                    </a:cubicBezTo>
                    <a:cubicBezTo>
                      <a:pt x="56" y="0"/>
                      <a:pt x="76" y="1"/>
                      <a:pt x="86" y="6"/>
                    </a:cubicBezTo>
                    <a:cubicBezTo>
                      <a:pt x="95" y="10"/>
                      <a:pt x="100" y="17"/>
                      <a:pt x="99" y="20"/>
                    </a:cubicBezTo>
                    <a:cubicBezTo>
                      <a:pt x="99" y="20"/>
                      <a:pt x="91" y="19"/>
                      <a:pt x="87" y="24"/>
                    </a:cubicBezTo>
                    <a:cubicBezTo>
                      <a:pt x="84" y="30"/>
                      <a:pt x="80" y="35"/>
                      <a:pt x="79" y="37"/>
                    </a:cubicBezTo>
                    <a:cubicBezTo>
                      <a:pt x="77" y="38"/>
                      <a:pt x="74" y="41"/>
                      <a:pt x="74" y="41"/>
                    </a:cubicBezTo>
                    <a:cubicBezTo>
                      <a:pt x="74" y="41"/>
                      <a:pt x="70" y="43"/>
                      <a:pt x="69" y="46"/>
                    </a:cubicBezTo>
                    <a:cubicBezTo>
                      <a:pt x="68" y="49"/>
                      <a:pt x="66" y="52"/>
                      <a:pt x="66" y="52"/>
                    </a:cubicBezTo>
                    <a:cubicBezTo>
                      <a:pt x="66" y="52"/>
                      <a:pt x="63" y="54"/>
                      <a:pt x="61" y="51"/>
                    </a:cubicBezTo>
                    <a:cubicBezTo>
                      <a:pt x="60" y="49"/>
                      <a:pt x="56" y="46"/>
                      <a:pt x="54" y="46"/>
                    </a:cubicBezTo>
                    <a:cubicBezTo>
                      <a:pt x="52" y="46"/>
                      <a:pt x="46" y="50"/>
                      <a:pt x="47" y="56"/>
                    </a:cubicBezTo>
                    <a:cubicBezTo>
                      <a:pt x="47" y="62"/>
                      <a:pt x="48" y="67"/>
                      <a:pt x="45" y="71"/>
                    </a:cubicBezTo>
                    <a:cubicBezTo>
                      <a:pt x="43" y="75"/>
                      <a:pt x="40" y="77"/>
                      <a:pt x="40" y="77"/>
                    </a:cubicBezTo>
                    <a:cubicBezTo>
                      <a:pt x="40" y="77"/>
                      <a:pt x="36" y="68"/>
                      <a:pt x="32" y="66"/>
                    </a:cubicBezTo>
                    <a:cubicBezTo>
                      <a:pt x="29" y="65"/>
                      <a:pt x="28" y="64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4" y="61"/>
                      <a:pt x="23" y="62"/>
                      <a:pt x="22" y="61"/>
                    </a:cubicBezTo>
                    <a:cubicBezTo>
                      <a:pt x="21" y="60"/>
                      <a:pt x="20" y="62"/>
                      <a:pt x="19" y="69"/>
                    </a:cubicBezTo>
                    <a:cubicBezTo>
                      <a:pt x="18" y="76"/>
                      <a:pt x="22" y="83"/>
                      <a:pt x="19" y="93"/>
                    </a:cubicBezTo>
                    <a:cubicBezTo>
                      <a:pt x="17" y="102"/>
                      <a:pt x="16" y="109"/>
                      <a:pt x="16" y="109"/>
                    </a:cubicBezTo>
                    <a:lnTo>
                      <a:pt x="7" y="111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Freeform 98">
                <a:extLst>
                  <a:ext uri="{FF2B5EF4-FFF2-40B4-BE49-F238E27FC236}">
                    <a16:creationId xmlns:a16="http://schemas.microsoft.com/office/drawing/2014/main" id="{22D8282E-48F1-46A8-8C2E-9B30198E14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1109" y="1207752"/>
                <a:ext cx="69850" cy="109538"/>
              </a:xfrm>
              <a:custGeom>
                <a:avLst/>
                <a:gdLst>
                  <a:gd name="T0" fmla="*/ 0 w 8"/>
                  <a:gd name="T1" fmla="*/ 4 h 13"/>
                  <a:gd name="T2" fmla="*/ 5 w 8"/>
                  <a:gd name="T3" fmla="*/ 13 h 13"/>
                  <a:gd name="T4" fmla="*/ 6 w 8"/>
                  <a:gd name="T5" fmla="*/ 13 h 13"/>
                  <a:gd name="T6" fmla="*/ 6 w 8"/>
                  <a:gd name="T7" fmla="*/ 10 h 13"/>
                  <a:gd name="T8" fmla="*/ 3 w 8"/>
                  <a:gd name="T9" fmla="*/ 2 h 13"/>
                  <a:gd name="T10" fmla="*/ 0 w 8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cubicBezTo>
                      <a:pt x="0" y="4"/>
                      <a:pt x="2" y="10"/>
                      <a:pt x="5" y="13"/>
                    </a:cubicBezTo>
                    <a:cubicBezTo>
                      <a:pt x="5" y="13"/>
                      <a:pt x="4" y="13"/>
                      <a:pt x="6" y="13"/>
                    </a:cubicBezTo>
                    <a:cubicBezTo>
                      <a:pt x="7" y="13"/>
                      <a:pt x="8" y="13"/>
                      <a:pt x="6" y="10"/>
                    </a:cubicBezTo>
                    <a:cubicBezTo>
                      <a:pt x="5" y="6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0" name="Group 38">
              <a:extLst>
                <a:ext uri="{FF2B5EF4-FFF2-40B4-BE49-F238E27FC236}">
                  <a16:creationId xmlns:a16="http://schemas.microsoft.com/office/drawing/2014/main" id="{203A0D97-215C-40F4-BA6D-9398779A5315}"/>
                </a:ext>
              </a:extLst>
            </p:cNvPr>
            <p:cNvGrpSpPr/>
            <p:nvPr/>
          </p:nvGrpSpPr>
          <p:grpSpPr>
            <a:xfrm>
              <a:off x="1186885" y="3843154"/>
              <a:ext cx="342670" cy="1244188"/>
              <a:chOff x="7965021" y="793414"/>
              <a:chExt cx="1674813" cy="5462588"/>
            </a:xfrm>
          </p:grpSpPr>
          <p:sp>
            <p:nvSpPr>
              <p:cNvPr id="252" name="Freeform 84">
                <a:extLst>
                  <a:ext uri="{FF2B5EF4-FFF2-40B4-BE49-F238E27FC236}">
                    <a16:creationId xmlns:a16="http://schemas.microsoft.com/office/drawing/2014/main" id="{654319FA-0101-4545-B4BF-9FBBDCFE87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5021" y="948989"/>
                <a:ext cx="1674813" cy="5307013"/>
              </a:xfrm>
              <a:custGeom>
                <a:avLst/>
                <a:gdLst>
                  <a:gd name="T0" fmla="*/ 747 w 1055"/>
                  <a:gd name="T1" fmla="*/ 158 h 3343"/>
                  <a:gd name="T2" fmla="*/ 768 w 1055"/>
                  <a:gd name="T3" fmla="*/ 239 h 3343"/>
                  <a:gd name="T4" fmla="*/ 752 w 1055"/>
                  <a:gd name="T5" fmla="*/ 288 h 3343"/>
                  <a:gd name="T6" fmla="*/ 720 w 1055"/>
                  <a:gd name="T7" fmla="*/ 374 h 3343"/>
                  <a:gd name="T8" fmla="*/ 752 w 1055"/>
                  <a:gd name="T9" fmla="*/ 482 h 3343"/>
                  <a:gd name="T10" fmla="*/ 968 w 1055"/>
                  <a:gd name="T11" fmla="*/ 931 h 3343"/>
                  <a:gd name="T12" fmla="*/ 1023 w 1055"/>
                  <a:gd name="T13" fmla="*/ 1358 h 3343"/>
                  <a:gd name="T14" fmla="*/ 1050 w 1055"/>
                  <a:gd name="T15" fmla="*/ 1796 h 3343"/>
                  <a:gd name="T16" fmla="*/ 952 w 1055"/>
                  <a:gd name="T17" fmla="*/ 1948 h 3343"/>
                  <a:gd name="T18" fmla="*/ 936 w 1055"/>
                  <a:gd name="T19" fmla="*/ 1910 h 3343"/>
                  <a:gd name="T20" fmla="*/ 968 w 1055"/>
                  <a:gd name="T21" fmla="*/ 1769 h 3343"/>
                  <a:gd name="T22" fmla="*/ 925 w 1055"/>
                  <a:gd name="T23" fmla="*/ 1856 h 3343"/>
                  <a:gd name="T24" fmla="*/ 947 w 1055"/>
                  <a:gd name="T25" fmla="*/ 1580 h 3343"/>
                  <a:gd name="T26" fmla="*/ 844 w 1055"/>
                  <a:gd name="T27" fmla="*/ 1131 h 3343"/>
                  <a:gd name="T28" fmla="*/ 790 w 1055"/>
                  <a:gd name="T29" fmla="*/ 1250 h 3343"/>
                  <a:gd name="T30" fmla="*/ 876 w 1055"/>
                  <a:gd name="T31" fmla="*/ 1742 h 3343"/>
                  <a:gd name="T32" fmla="*/ 763 w 1055"/>
                  <a:gd name="T33" fmla="*/ 2353 h 3343"/>
                  <a:gd name="T34" fmla="*/ 703 w 1055"/>
                  <a:gd name="T35" fmla="*/ 2910 h 3343"/>
                  <a:gd name="T36" fmla="*/ 687 w 1055"/>
                  <a:gd name="T37" fmla="*/ 3127 h 3343"/>
                  <a:gd name="T38" fmla="*/ 774 w 1055"/>
                  <a:gd name="T39" fmla="*/ 3246 h 3343"/>
                  <a:gd name="T40" fmla="*/ 768 w 1055"/>
                  <a:gd name="T41" fmla="*/ 3300 h 3343"/>
                  <a:gd name="T42" fmla="*/ 736 w 1055"/>
                  <a:gd name="T43" fmla="*/ 3321 h 3343"/>
                  <a:gd name="T44" fmla="*/ 698 w 1055"/>
                  <a:gd name="T45" fmla="*/ 3343 h 3343"/>
                  <a:gd name="T46" fmla="*/ 611 w 1055"/>
                  <a:gd name="T47" fmla="*/ 3284 h 3343"/>
                  <a:gd name="T48" fmla="*/ 563 w 1055"/>
                  <a:gd name="T49" fmla="*/ 3110 h 3343"/>
                  <a:gd name="T50" fmla="*/ 563 w 1055"/>
                  <a:gd name="T51" fmla="*/ 2721 h 3343"/>
                  <a:gd name="T52" fmla="*/ 530 w 1055"/>
                  <a:gd name="T53" fmla="*/ 2299 h 3343"/>
                  <a:gd name="T54" fmla="*/ 536 w 1055"/>
                  <a:gd name="T55" fmla="*/ 1807 h 3343"/>
                  <a:gd name="T56" fmla="*/ 498 w 1055"/>
                  <a:gd name="T57" fmla="*/ 2013 h 3343"/>
                  <a:gd name="T58" fmla="*/ 476 w 1055"/>
                  <a:gd name="T59" fmla="*/ 2494 h 3343"/>
                  <a:gd name="T60" fmla="*/ 465 w 1055"/>
                  <a:gd name="T61" fmla="*/ 3029 h 3343"/>
                  <a:gd name="T62" fmla="*/ 476 w 1055"/>
                  <a:gd name="T63" fmla="*/ 3192 h 3343"/>
                  <a:gd name="T64" fmla="*/ 417 w 1055"/>
                  <a:gd name="T65" fmla="*/ 3300 h 3343"/>
                  <a:gd name="T66" fmla="*/ 325 w 1055"/>
                  <a:gd name="T67" fmla="*/ 3332 h 3343"/>
                  <a:gd name="T68" fmla="*/ 265 w 1055"/>
                  <a:gd name="T69" fmla="*/ 3284 h 3343"/>
                  <a:gd name="T70" fmla="*/ 308 w 1055"/>
                  <a:gd name="T71" fmla="*/ 3170 h 3343"/>
                  <a:gd name="T72" fmla="*/ 352 w 1055"/>
                  <a:gd name="T73" fmla="*/ 3056 h 3343"/>
                  <a:gd name="T74" fmla="*/ 265 w 1055"/>
                  <a:gd name="T75" fmla="*/ 2624 h 3343"/>
                  <a:gd name="T76" fmla="*/ 281 w 1055"/>
                  <a:gd name="T77" fmla="*/ 2278 h 3343"/>
                  <a:gd name="T78" fmla="*/ 184 w 1055"/>
                  <a:gd name="T79" fmla="*/ 1580 h 3343"/>
                  <a:gd name="T80" fmla="*/ 276 w 1055"/>
                  <a:gd name="T81" fmla="*/ 1180 h 3343"/>
                  <a:gd name="T82" fmla="*/ 151 w 1055"/>
                  <a:gd name="T83" fmla="*/ 1429 h 3343"/>
                  <a:gd name="T84" fmla="*/ 130 w 1055"/>
                  <a:gd name="T85" fmla="*/ 1780 h 3343"/>
                  <a:gd name="T86" fmla="*/ 124 w 1055"/>
                  <a:gd name="T87" fmla="*/ 1856 h 3343"/>
                  <a:gd name="T88" fmla="*/ 81 w 1055"/>
                  <a:gd name="T89" fmla="*/ 1769 h 3343"/>
                  <a:gd name="T90" fmla="*/ 108 w 1055"/>
                  <a:gd name="T91" fmla="*/ 1888 h 3343"/>
                  <a:gd name="T92" fmla="*/ 124 w 1055"/>
                  <a:gd name="T93" fmla="*/ 1937 h 3343"/>
                  <a:gd name="T94" fmla="*/ 65 w 1055"/>
                  <a:gd name="T95" fmla="*/ 1915 h 3343"/>
                  <a:gd name="T96" fmla="*/ 0 w 1055"/>
                  <a:gd name="T97" fmla="*/ 1764 h 3343"/>
                  <a:gd name="T98" fmla="*/ 54 w 1055"/>
                  <a:gd name="T99" fmla="*/ 1185 h 3343"/>
                  <a:gd name="T100" fmla="*/ 108 w 1055"/>
                  <a:gd name="T101" fmla="*/ 710 h 3343"/>
                  <a:gd name="T102" fmla="*/ 406 w 1055"/>
                  <a:gd name="T103" fmla="*/ 401 h 3343"/>
                  <a:gd name="T104" fmla="*/ 451 w 1055"/>
                  <a:gd name="T105" fmla="*/ 171 h 3343"/>
                  <a:gd name="T106" fmla="*/ 557 w 1055"/>
                  <a:gd name="T107" fmla="*/ 163 h 3343"/>
                  <a:gd name="T108" fmla="*/ 672 w 1055"/>
                  <a:gd name="T109" fmla="*/ 5 h 3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" h="3343">
                    <a:moveTo>
                      <a:pt x="722" y="0"/>
                    </a:moveTo>
                    <a:cubicBezTo>
                      <a:pt x="722" y="0"/>
                      <a:pt x="752" y="66"/>
                      <a:pt x="752" y="93"/>
                    </a:cubicBezTo>
                    <a:cubicBezTo>
                      <a:pt x="752" y="120"/>
                      <a:pt x="741" y="142"/>
                      <a:pt x="747" y="158"/>
                    </a:cubicBezTo>
                    <a:cubicBezTo>
                      <a:pt x="752" y="174"/>
                      <a:pt x="774" y="212"/>
                      <a:pt x="774" y="212"/>
                    </a:cubicBezTo>
                    <a:cubicBezTo>
                      <a:pt x="774" y="212"/>
                      <a:pt x="784" y="212"/>
                      <a:pt x="784" y="228"/>
                    </a:cubicBezTo>
                    <a:cubicBezTo>
                      <a:pt x="779" y="239"/>
                      <a:pt x="768" y="239"/>
                      <a:pt x="768" y="239"/>
                    </a:cubicBezTo>
                    <a:cubicBezTo>
                      <a:pt x="768" y="239"/>
                      <a:pt x="752" y="239"/>
                      <a:pt x="752" y="250"/>
                    </a:cubicBezTo>
                    <a:cubicBezTo>
                      <a:pt x="752" y="261"/>
                      <a:pt x="763" y="272"/>
                      <a:pt x="757" y="277"/>
                    </a:cubicBezTo>
                    <a:cubicBezTo>
                      <a:pt x="757" y="282"/>
                      <a:pt x="752" y="288"/>
                      <a:pt x="752" y="288"/>
                    </a:cubicBezTo>
                    <a:cubicBezTo>
                      <a:pt x="752" y="288"/>
                      <a:pt x="757" y="299"/>
                      <a:pt x="752" y="304"/>
                    </a:cubicBezTo>
                    <a:cubicBezTo>
                      <a:pt x="747" y="315"/>
                      <a:pt x="736" y="304"/>
                      <a:pt x="736" y="326"/>
                    </a:cubicBezTo>
                    <a:cubicBezTo>
                      <a:pt x="736" y="342"/>
                      <a:pt x="747" y="369"/>
                      <a:pt x="720" y="374"/>
                    </a:cubicBezTo>
                    <a:cubicBezTo>
                      <a:pt x="687" y="385"/>
                      <a:pt x="655" y="380"/>
                      <a:pt x="655" y="380"/>
                    </a:cubicBezTo>
                    <a:cubicBezTo>
                      <a:pt x="655" y="380"/>
                      <a:pt x="628" y="396"/>
                      <a:pt x="638" y="428"/>
                    </a:cubicBezTo>
                    <a:cubicBezTo>
                      <a:pt x="649" y="461"/>
                      <a:pt x="709" y="466"/>
                      <a:pt x="752" y="482"/>
                    </a:cubicBezTo>
                    <a:cubicBezTo>
                      <a:pt x="801" y="504"/>
                      <a:pt x="920" y="537"/>
                      <a:pt x="936" y="601"/>
                    </a:cubicBezTo>
                    <a:cubicBezTo>
                      <a:pt x="952" y="661"/>
                      <a:pt x="958" y="677"/>
                      <a:pt x="958" y="758"/>
                    </a:cubicBezTo>
                    <a:cubicBezTo>
                      <a:pt x="958" y="845"/>
                      <a:pt x="963" y="899"/>
                      <a:pt x="968" y="931"/>
                    </a:cubicBezTo>
                    <a:cubicBezTo>
                      <a:pt x="968" y="964"/>
                      <a:pt x="974" y="1012"/>
                      <a:pt x="974" y="1034"/>
                    </a:cubicBezTo>
                    <a:cubicBezTo>
                      <a:pt x="974" y="1056"/>
                      <a:pt x="974" y="1088"/>
                      <a:pt x="985" y="1126"/>
                    </a:cubicBezTo>
                    <a:cubicBezTo>
                      <a:pt x="995" y="1158"/>
                      <a:pt x="1023" y="1283"/>
                      <a:pt x="1023" y="1358"/>
                    </a:cubicBezTo>
                    <a:cubicBezTo>
                      <a:pt x="1028" y="1440"/>
                      <a:pt x="1033" y="1537"/>
                      <a:pt x="1039" y="1569"/>
                    </a:cubicBezTo>
                    <a:cubicBezTo>
                      <a:pt x="1044" y="1602"/>
                      <a:pt x="1055" y="1737"/>
                      <a:pt x="1055" y="1737"/>
                    </a:cubicBezTo>
                    <a:cubicBezTo>
                      <a:pt x="1055" y="1737"/>
                      <a:pt x="1055" y="1780"/>
                      <a:pt x="1050" y="1796"/>
                    </a:cubicBezTo>
                    <a:cubicBezTo>
                      <a:pt x="1050" y="1807"/>
                      <a:pt x="1023" y="1867"/>
                      <a:pt x="1023" y="1872"/>
                    </a:cubicBezTo>
                    <a:cubicBezTo>
                      <a:pt x="1023" y="1878"/>
                      <a:pt x="1023" y="1894"/>
                      <a:pt x="1012" y="1905"/>
                    </a:cubicBezTo>
                    <a:cubicBezTo>
                      <a:pt x="1001" y="1915"/>
                      <a:pt x="952" y="1948"/>
                      <a:pt x="952" y="1948"/>
                    </a:cubicBezTo>
                    <a:cubicBezTo>
                      <a:pt x="952" y="1948"/>
                      <a:pt x="936" y="1959"/>
                      <a:pt x="941" y="1948"/>
                    </a:cubicBezTo>
                    <a:cubicBezTo>
                      <a:pt x="941" y="1948"/>
                      <a:pt x="925" y="1948"/>
                      <a:pt x="925" y="1932"/>
                    </a:cubicBezTo>
                    <a:cubicBezTo>
                      <a:pt x="925" y="1921"/>
                      <a:pt x="936" y="1915"/>
                      <a:pt x="936" y="1910"/>
                    </a:cubicBezTo>
                    <a:cubicBezTo>
                      <a:pt x="941" y="1905"/>
                      <a:pt x="941" y="1894"/>
                      <a:pt x="952" y="1883"/>
                    </a:cubicBezTo>
                    <a:cubicBezTo>
                      <a:pt x="958" y="1867"/>
                      <a:pt x="963" y="1867"/>
                      <a:pt x="968" y="1840"/>
                    </a:cubicBezTo>
                    <a:cubicBezTo>
                      <a:pt x="974" y="1807"/>
                      <a:pt x="979" y="1769"/>
                      <a:pt x="968" y="1769"/>
                    </a:cubicBezTo>
                    <a:cubicBezTo>
                      <a:pt x="958" y="1775"/>
                      <a:pt x="963" y="1786"/>
                      <a:pt x="958" y="1807"/>
                    </a:cubicBezTo>
                    <a:cubicBezTo>
                      <a:pt x="958" y="1829"/>
                      <a:pt x="952" y="1861"/>
                      <a:pt x="947" y="1867"/>
                    </a:cubicBezTo>
                    <a:cubicBezTo>
                      <a:pt x="936" y="1872"/>
                      <a:pt x="925" y="1872"/>
                      <a:pt x="925" y="1856"/>
                    </a:cubicBezTo>
                    <a:cubicBezTo>
                      <a:pt x="925" y="1840"/>
                      <a:pt x="925" y="1813"/>
                      <a:pt x="925" y="1780"/>
                    </a:cubicBezTo>
                    <a:cubicBezTo>
                      <a:pt x="925" y="1748"/>
                      <a:pt x="925" y="1699"/>
                      <a:pt x="931" y="1678"/>
                    </a:cubicBezTo>
                    <a:cubicBezTo>
                      <a:pt x="936" y="1656"/>
                      <a:pt x="952" y="1629"/>
                      <a:pt x="947" y="1580"/>
                    </a:cubicBezTo>
                    <a:cubicBezTo>
                      <a:pt x="947" y="1537"/>
                      <a:pt x="925" y="1472"/>
                      <a:pt x="909" y="1445"/>
                    </a:cubicBezTo>
                    <a:cubicBezTo>
                      <a:pt x="898" y="1423"/>
                      <a:pt x="866" y="1326"/>
                      <a:pt x="866" y="1283"/>
                    </a:cubicBezTo>
                    <a:cubicBezTo>
                      <a:pt x="866" y="1234"/>
                      <a:pt x="855" y="1158"/>
                      <a:pt x="844" y="1131"/>
                    </a:cubicBezTo>
                    <a:cubicBezTo>
                      <a:pt x="833" y="1104"/>
                      <a:pt x="828" y="1018"/>
                      <a:pt x="828" y="1018"/>
                    </a:cubicBezTo>
                    <a:cubicBezTo>
                      <a:pt x="812" y="958"/>
                      <a:pt x="812" y="958"/>
                      <a:pt x="812" y="958"/>
                    </a:cubicBezTo>
                    <a:cubicBezTo>
                      <a:pt x="812" y="958"/>
                      <a:pt x="768" y="1164"/>
                      <a:pt x="790" y="1250"/>
                    </a:cubicBezTo>
                    <a:cubicBezTo>
                      <a:pt x="817" y="1331"/>
                      <a:pt x="844" y="1391"/>
                      <a:pt x="849" y="1429"/>
                    </a:cubicBezTo>
                    <a:cubicBezTo>
                      <a:pt x="849" y="1467"/>
                      <a:pt x="866" y="1548"/>
                      <a:pt x="871" y="1580"/>
                    </a:cubicBezTo>
                    <a:cubicBezTo>
                      <a:pt x="882" y="1607"/>
                      <a:pt x="882" y="1683"/>
                      <a:pt x="876" y="1742"/>
                    </a:cubicBezTo>
                    <a:cubicBezTo>
                      <a:pt x="876" y="1802"/>
                      <a:pt x="833" y="1980"/>
                      <a:pt x="801" y="2067"/>
                    </a:cubicBezTo>
                    <a:cubicBezTo>
                      <a:pt x="768" y="2159"/>
                      <a:pt x="768" y="2262"/>
                      <a:pt x="763" y="2289"/>
                    </a:cubicBezTo>
                    <a:cubicBezTo>
                      <a:pt x="763" y="2321"/>
                      <a:pt x="763" y="2353"/>
                      <a:pt x="763" y="2353"/>
                    </a:cubicBezTo>
                    <a:cubicBezTo>
                      <a:pt x="763" y="2353"/>
                      <a:pt x="741" y="2413"/>
                      <a:pt x="763" y="2472"/>
                    </a:cubicBezTo>
                    <a:cubicBezTo>
                      <a:pt x="779" y="2532"/>
                      <a:pt x="790" y="2602"/>
                      <a:pt x="768" y="2678"/>
                    </a:cubicBezTo>
                    <a:cubicBezTo>
                      <a:pt x="747" y="2754"/>
                      <a:pt x="709" y="2873"/>
                      <a:pt x="703" y="2910"/>
                    </a:cubicBezTo>
                    <a:cubicBezTo>
                      <a:pt x="703" y="2948"/>
                      <a:pt x="682" y="3024"/>
                      <a:pt x="682" y="3040"/>
                    </a:cubicBezTo>
                    <a:cubicBezTo>
                      <a:pt x="682" y="3056"/>
                      <a:pt x="687" y="3067"/>
                      <a:pt x="687" y="3083"/>
                    </a:cubicBezTo>
                    <a:cubicBezTo>
                      <a:pt x="687" y="3100"/>
                      <a:pt x="682" y="3110"/>
                      <a:pt x="687" y="3127"/>
                    </a:cubicBezTo>
                    <a:cubicBezTo>
                      <a:pt x="698" y="3138"/>
                      <a:pt x="725" y="3170"/>
                      <a:pt x="725" y="3175"/>
                    </a:cubicBezTo>
                    <a:cubicBezTo>
                      <a:pt x="730" y="3181"/>
                      <a:pt x="757" y="3219"/>
                      <a:pt x="757" y="3219"/>
                    </a:cubicBezTo>
                    <a:cubicBezTo>
                      <a:pt x="757" y="3219"/>
                      <a:pt x="774" y="3235"/>
                      <a:pt x="774" y="3246"/>
                    </a:cubicBezTo>
                    <a:cubicBezTo>
                      <a:pt x="779" y="3251"/>
                      <a:pt x="779" y="3273"/>
                      <a:pt x="774" y="3278"/>
                    </a:cubicBezTo>
                    <a:cubicBezTo>
                      <a:pt x="774" y="3278"/>
                      <a:pt x="768" y="3284"/>
                      <a:pt x="768" y="3284"/>
                    </a:cubicBezTo>
                    <a:cubicBezTo>
                      <a:pt x="768" y="3284"/>
                      <a:pt x="774" y="3294"/>
                      <a:pt x="768" y="3300"/>
                    </a:cubicBezTo>
                    <a:cubicBezTo>
                      <a:pt x="757" y="3300"/>
                      <a:pt x="752" y="3300"/>
                      <a:pt x="752" y="3300"/>
                    </a:cubicBezTo>
                    <a:cubicBezTo>
                      <a:pt x="752" y="3300"/>
                      <a:pt x="757" y="3311"/>
                      <a:pt x="747" y="3316"/>
                    </a:cubicBezTo>
                    <a:cubicBezTo>
                      <a:pt x="736" y="3327"/>
                      <a:pt x="736" y="3321"/>
                      <a:pt x="736" y="3321"/>
                    </a:cubicBezTo>
                    <a:cubicBezTo>
                      <a:pt x="736" y="3321"/>
                      <a:pt x="730" y="3332"/>
                      <a:pt x="725" y="3332"/>
                    </a:cubicBezTo>
                    <a:cubicBezTo>
                      <a:pt x="714" y="3332"/>
                      <a:pt x="714" y="3332"/>
                      <a:pt x="714" y="3332"/>
                    </a:cubicBezTo>
                    <a:cubicBezTo>
                      <a:pt x="714" y="3332"/>
                      <a:pt x="709" y="3343"/>
                      <a:pt x="698" y="3343"/>
                    </a:cubicBezTo>
                    <a:cubicBezTo>
                      <a:pt x="682" y="3343"/>
                      <a:pt x="671" y="3343"/>
                      <a:pt x="660" y="3332"/>
                    </a:cubicBezTo>
                    <a:cubicBezTo>
                      <a:pt x="649" y="3321"/>
                      <a:pt x="638" y="3316"/>
                      <a:pt x="638" y="3316"/>
                    </a:cubicBezTo>
                    <a:cubicBezTo>
                      <a:pt x="638" y="3316"/>
                      <a:pt x="611" y="3300"/>
                      <a:pt x="611" y="3284"/>
                    </a:cubicBezTo>
                    <a:cubicBezTo>
                      <a:pt x="611" y="3267"/>
                      <a:pt x="606" y="3235"/>
                      <a:pt x="595" y="3229"/>
                    </a:cubicBezTo>
                    <a:cubicBezTo>
                      <a:pt x="584" y="3219"/>
                      <a:pt x="557" y="3208"/>
                      <a:pt x="557" y="3186"/>
                    </a:cubicBezTo>
                    <a:cubicBezTo>
                      <a:pt x="557" y="3165"/>
                      <a:pt x="568" y="3132"/>
                      <a:pt x="563" y="3110"/>
                    </a:cubicBezTo>
                    <a:cubicBezTo>
                      <a:pt x="563" y="3094"/>
                      <a:pt x="557" y="3078"/>
                      <a:pt x="563" y="3056"/>
                    </a:cubicBezTo>
                    <a:cubicBezTo>
                      <a:pt x="568" y="3040"/>
                      <a:pt x="573" y="3029"/>
                      <a:pt x="579" y="2954"/>
                    </a:cubicBezTo>
                    <a:cubicBezTo>
                      <a:pt x="579" y="2878"/>
                      <a:pt x="573" y="2775"/>
                      <a:pt x="563" y="2721"/>
                    </a:cubicBezTo>
                    <a:cubicBezTo>
                      <a:pt x="552" y="2672"/>
                      <a:pt x="546" y="2586"/>
                      <a:pt x="557" y="2548"/>
                    </a:cubicBezTo>
                    <a:cubicBezTo>
                      <a:pt x="563" y="2516"/>
                      <a:pt x="573" y="2478"/>
                      <a:pt x="563" y="2445"/>
                    </a:cubicBezTo>
                    <a:cubicBezTo>
                      <a:pt x="552" y="2408"/>
                      <a:pt x="530" y="2326"/>
                      <a:pt x="530" y="2299"/>
                    </a:cubicBezTo>
                    <a:cubicBezTo>
                      <a:pt x="530" y="2267"/>
                      <a:pt x="536" y="2148"/>
                      <a:pt x="541" y="2110"/>
                    </a:cubicBezTo>
                    <a:cubicBezTo>
                      <a:pt x="546" y="2072"/>
                      <a:pt x="541" y="1948"/>
                      <a:pt x="541" y="1942"/>
                    </a:cubicBezTo>
                    <a:cubicBezTo>
                      <a:pt x="541" y="1942"/>
                      <a:pt x="530" y="1851"/>
                      <a:pt x="536" y="1807"/>
                    </a:cubicBezTo>
                    <a:cubicBezTo>
                      <a:pt x="536" y="1759"/>
                      <a:pt x="526" y="1715"/>
                      <a:pt x="526" y="1715"/>
                    </a:cubicBezTo>
                    <a:cubicBezTo>
                      <a:pt x="522" y="1714"/>
                      <a:pt x="520" y="1752"/>
                      <a:pt x="514" y="1802"/>
                    </a:cubicBezTo>
                    <a:cubicBezTo>
                      <a:pt x="514" y="1840"/>
                      <a:pt x="498" y="2013"/>
                      <a:pt x="498" y="2013"/>
                    </a:cubicBezTo>
                    <a:cubicBezTo>
                      <a:pt x="498" y="2013"/>
                      <a:pt x="509" y="2126"/>
                      <a:pt x="509" y="2153"/>
                    </a:cubicBezTo>
                    <a:cubicBezTo>
                      <a:pt x="509" y="2180"/>
                      <a:pt x="519" y="2283"/>
                      <a:pt x="503" y="2321"/>
                    </a:cubicBezTo>
                    <a:cubicBezTo>
                      <a:pt x="492" y="2359"/>
                      <a:pt x="476" y="2456"/>
                      <a:pt x="476" y="2494"/>
                    </a:cubicBezTo>
                    <a:cubicBezTo>
                      <a:pt x="482" y="2537"/>
                      <a:pt x="492" y="2570"/>
                      <a:pt x="487" y="2656"/>
                    </a:cubicBezTo>
                    <a:cubicBezTo>
                      <a:pt x="476" y="2743"/>
                      <a:pt x="454" y="2873"/>
                      <a:pt x="454" y="2910"/>
                    </a:cubicBezTo>
                    <a:cubicBezTo>
                      <a:pt x="454" y="2943"/>
                      <a:pt x="460" y="3013"/>
                      <a:pt x="465" y="3029"/>
                    </a:cubicBezTo>
                    <a:cubicBezTo>
                      <a:pt x="471" y="3046"/>
                      <a:pt x="482" y="3062"/>
                      <a:pt x="476" y="3083"/>
                    </a:cubicBezTo>
                    <a:cubicBezTo>
                      <a:pt x="476" y="3105"/>
                      <a:pt x="471" y="3121"/>
                      <a:pt x="471" y="3132"/>
                    </a:cubicBezTo>
                    <a:cubicBezTo>
                      <a:pt x="471" y="3148"/>
                      <a:pt x="482" y="3170"/>
                      <a:pt x="476" y="3192"/>
                    </a:cubicBezTo>
                    <a:cubicBezTo>
                      <a:pt x="471" y="3213"/>
                      <a:pt x="449" y="3219"/>
                      <a:pt x="449" y="3219"/>
                    </a:cubicBezTo>
                    <a:cubicBezTo>
                      <a:pt x="449" y="3219"/>
                      <a:pt x="422" y="3251"/>
                      <a:pt x="422" y="3267"/>
                    </a:cubicBezTo>
                    <a:cubicBezTo>
                      <a:pt x="422" y="3284"/>
                      <a:pt x="427" y="3294"/>
                      <a:pt x="417" y="3300"/>
                    </a:cubicBezTo>
                    <a:cubicBezTo>
                      <a:pt x="411" y="3300"/>
                      <a:pt x="384" y="3321"/>
                      <a:pt x="379" y="3327"/>
                    </a:cubicBezTo>
                    <a:cubicBezTo>
                      <a:pt x="373" y="3338"/>
                      <a:pt x="368" y="3338"/>
                      <a:pt x="352" y="3338"/>
                    </a:cubicBezTo>
                    <a:cubicBezTo>
                      <a:pt x="341" y="3343"/>
                      <a:pt x="325" y="3338"/>
                      <a:pt x="325" y="3332"/>
                    </a:cubicBezTo>
                    <a:cubicBezTo>
                      <a:pt x="319" y="3321"/>
                      <a:pt x="303" y="3327"/>
                      <a:pt x="298" y="3316"/>
                    </a:cubicBezTo>
                    <a:cubicBezTo>
                      <a:pt x="292" y="3311"/>
                      <a:pt x="281" y="3316"/>
                      <a:pt x="281" y="3305"/>
                    </a:cubicBezTo>
                    <a:cubicBezTo>
                      <a:pt x="281" y="3294"/>
                      <a:pt x="265" y="3294"/>
                      <a:pt x="265" y="3284"/>
                    </a:cubicBezTo>
                    <a:cubicBezTo>
                      <a:pt x="265" y="3273"/>
                      <a:pt x="254" y="3273"/>
                      <a:pt x="265" y="3240"/>
                    </a:cubicBezTo>
                    <a:cubicBezTo>
                      <a:pt x="265" y="3240"/>
                      <a:pt x="271" y="3224"/>
                      <a:pt x="281" y="3213"/>
                    </a:cubicBezTo>
                    <a:cubicBezTo>
                      <a:pt x="292" y="3202"/>
                      <a:pt x="298" y="3192"/>
                      <a:pt x="308" y="3170"/>
                    </a:cubicBezTo>
                    <a:cubicBezTo>
                      <a:pt x="319" y="3148"/>
                      <a:pt x="341" y="3138"/>
                      <a:pt x="341" y="3138"/>
                    </a:cubicBezTo>
                    <a:cubicBezTo>
                      <a:pt x="341" y="3138"/>
                      <a:pt x="352" y="3110"/>
                      <a:pt x="352" y="3100"/>
                    </a:cubicBezTo>
                    <a:cubicBezTo>
                      <a:pt x="352" y="3089"/>
                      <a:pt x="352" y="3078"/>
                      <a:pt x="352" y="3056"/>
                    </a:cubicBezTo>
                    <a:cubicBezTo>
                      <a:pt x="357" y="3040"/>
                      <a:pt x="357" y="3013"/>
                      <a:pt x="357" y="3013"/>
                    </a:cubicBezTo>
                    <a:cubicBezTo>
                      <a:pt x="357" y="3013"/>
                      <a:pt x="308" y="2813"/>
                      <a:pt x="308" y="2808"/>
                    </a:cubicBezTo>
                    <a:cubicBezTo>
                      <a:pt x="308" y="2808"/>
                      <a:pt x="271" y="2672"/>
                      <a:pt x="265" y="2624"/>
                    </a:cubicBezTo>
                    <a:cubicBezTo>
                      <a:pt x="260" y="2581"/>
                      <a:pt x="265" y="2532"/>
                      <a:pt x="276" y="2494"/>
                    </a:cubicBezTo>
                    <a:cubicBezTo>
                      <a:pt x="281" y="2456"/>
                      <a:pt x="292" y="2435"/>
                      <a:pt x="292" y="2402"/>
                    </a:cubicBezTo>
                    <a:cubicBezTo>
                      <a:pt x="287" y="2370"/>
                      <a:pt x="287" y="2310"/>
                      <a:pt x="281" y="2278"/>
                    </a:cubicBezTo>
                    <a:cubicBezTo>
                      <a:pt x="281" y="2245"/>
                      <a:pt x="249" y="2099"/>
                      <a:pt x="249" y="2099"/>
                    </a:cubicBezTo>
                    <a:cubicBezTo>
                      <a:pt x="249" y="2099"/>
                      <a:pt x="211" y="1932"/>
                      <a:pt x="195" y="1878"/>
                    </a:cubicBezTo>
                    <a:cubicBezTo>
                      <a:pt x="179" y="1818"/>
                      <a:pt x="157" y="1672"/>
                      <a:pt x="184" y="1580"/>
                    </a:cubicBezTo>
                    <a:cubicBezTo>
                      <a:pt x="211" y="1494"/>
                      <a:pt x="211" y="1423"/>
                      <a:pt x="211" y="1423"/>
                    </a:cubicBezTo>
                    <a:cubicBezTo>
                      <a:pt x="211" y="1423"/>
                      <a:pt x="216" y="1369"/>
                      <a:pt x="238" y="1331"/>
                    </a:cubicBezTo>
                    <a:cubicBezTo>
                      <a:pt x="265" y="1294"/>
                      <a:pt x="271" y="1223"/>
                      <a:pt x="276" y="1180"/>
                    </a:cubicBezTo>
                    <a:cubicBezTo>
                      <a:pt x="281" y="1137"/>
                      <a:pt x="252" y="946"/>
                      <a:pt x="252" y="946"/>
                    </a:cubicBezTo>
                    <a:cubicBezTo>
                      <a:pt x="252" y="946"/>
                      <a:pt x="222" y="1077"/>
                      <a:pt x="211" y="1131"/>
                    </a:cubicBezTo>
                    <a:cubicBezTo>
                      <a:pt x="195" y="1185"/>
                      <a:pt x="206" y="1315"/>
                      <a:pt x="151" y="1429"/>
                    </a:cubicBezTo>
                    <a:cubicBezTo>
                      <a:pt x="92" y="1542"/>
                      <a:pt x="97" y="1607"/>
                      <a:pt x="108" y="1629"/>
                    </a:cubicBezTo>
                    <a:cubicBezTo>
                      <a:pt x="114" y="1645"/>
                      <a:pt x="130" y="1672"/>
                      <a:pt x="130" y="1710"/>
                    </a:cubicBezTo>
                    <a:cubicBezTo>
                      <a:pt x="130" y="1742"/>
                      <a:pt x="130" y="1780"/>
                      <a:pt x="130" y="1780"/>
                    </a:cubicBezTo>
                    <a:cubicBezTo>
                      <a:pt x="130" y="1780"/>
                      <a:pt x="130" y="1807"/>
                      <a:pt x="130" y="1818"/>
                    </a:cubicBezTo>
                    <a:cubicBezTo>
                      <a:pt x="124" y="1824"/>
                      <a:pt x="124" y="1834"/>
                      <a:pt x="124" y="1834"/>
                    </a:cubicBezTo>
                    <a:cubicBezTo>
                      <a:pt x="124" y="1834"/>
                      <a:pt x="130" y="1851"/>
                      <a:pt x="124" y="1856"/>
                    </a:cubicBezTo>
                    <a:cubicBezTo>
                      <a:pt x="114" y="1861"/>
                      <a:pt x="103" y="1861"/>
                      <a:pt x="97" y="1834"/>
                    </a:cubicBezTo>
                    <a:cubicBezTo>
                      <a:pt x="92" y="1813"/>
                      <a:pt x="92" y="1786"/>
                      <a:pt x="92" y="1786"/>
                    </a:cubicBezTo>
                    <a:cubicBezTo>
                      <a:pt x="92" y="1786"/>
                      <a:pt x="87" y="1769"/>
                      <a:pt x="81" y="1769"/>
                    </a:cubicBezTo>
                    <a:cubicBezTo>
                      <a:pt x="76" y="1769"/>
                      <a:pt x="76" y="1780"/>
                      <a:pt x="76" y="1807"/>
                    </a:cubicBezTo>
                    <a:cubicBezTo>
                      <a:pt x="76" y="1834"/>
                      <a:pt x="87" y="1851"/>
                      <a:pt x="87" y="1851"/>
                    </a:cubicBezTo>
                    <a:cubicBezTo>
                      <a:pt x="87" y="1851"/>
                      <a:pt x="108" y="1883"/>
                      <a:pt x="108" y="1888"/>
                    </a:cubicBezTo>
                    <a:cubicBezTo>
                      <a:pt x="108" y="1894"/>
                      <a:pt x="108" y="1905"/>
                      <a:pt x="108" y="1905"/>
                    </a:cubicBezTo>
                    <a:cubicBezTo>
                      <a:pt x="108" y="1905"/>
                      <a:pt x="124" y="1915"/>
                      <a:pt x="124" y="1921"/>
                    </a:cubicBezTo>
                    <a:cubicBezTo>
                      <a:pt x="124" y="1932"/>
                      <a:pt x="124" y="1937"/>
                      <a:pt x="124" y="1937"/>
                    </a:cubicBezTo>
                    <a:cubicBezTo>
                      <a:pt x="114" y="1937"/>
                      <a:pt x="114" y="1937"/>
                      <a:pt x="114" y="1937"/>
                    </a:cubicBezTo>
                    <a:cubicBezTo>
                      <a:pt x="114" y="1937"/>
                      <a:pt x="119" y="1948"/>
                      <a:pt x="108" y="1948"/>
                    </a:cubicBezTo>
                    <a:cubicBezTo>
                      <a:pt x="92" y="1942"/>
                      <a:pt x="65" y="1915"/>
                      <a:pt x="65" y="1915"/>
                    </a:cubicBezTo>
                    <a:cubicBezTo>
                      <a:pt x="65" y="1915"/>
                      <a:pt x="38" y="1899"/>
                      <a:pt x="32" y="1883"/>
                    </a:cubicBezTo>
                    <a:cubicBezTo>
                      <a:pt x="32" y="1861"/>
                      <a:pt x="16" y="1824"/>
                      <a:pt x="16" y="1824"/>
                    </a:cubicBezTo>
                    <a:cubicBezTo>
                      <a:pt x="16" y="1824"/>
                      <a:pt x="0" y="1802"/>
                      <a:pt x="0" y="1764"/>
                    </a:cubicBezTo>
                    <a:cubicBezTo>
                      <a:pt x="0" y="1726"/>
                      <a:pt x="11" y="1586"/>
                      <a:pt x="11" y="1586"/>
                    </a:cubicBezTo>
                    <a:cubicBezTo>
                      <a:pt x="32" y="1331"/>
                      <a:pt x="32" y="1331"/>
                      <a:pt x="32" y="1331"/>
                    </a:cubicBezTo>
                    <a:cubicBezTo>
                      <a:pt x="32" y="1331"/>
                      <a:pt x="43" y="1212"/>
                      <a:pt x="54" y="1185"/>
                    </a:cubicBezTo>
                    <a:cubicBezTo>
                      <a:pt x="65" y="1158"/>
                      <a:pt x="92" y="1066"/>
                      <a:pt x="92" y="1039"/>
                    </a:cubicBezTo>
                    <a:cubicBezTo>
                      <a:pt x="92" y="1012"/>
                      <a:pt x="97" y="904"/>
                      <a:pt x="97" y="861"/>
                    </a:cubicBezTo>
                    <a:cubicBezTo>
                      <a:pt x="103" y="818"/>
                      <a:pt x="108" y="710"/>
                      <a:pt x="108" y="710"/>
                    </a:cubicBezTo>
                    <a:cubicBezTo>
                      <a:pt x="108" y="710"/>
                      <a:pt x="103" y="618"/>
                      <a:pt x="141" y="574"/>
                    </a:cubicBezTo>
                    <a:cubicBezTo>
                      <a:pt x="179" y="526"/>
                      <a:pt x="211" y="509"/>
                      <a:pt x="254" y="499"/>
                    </a:cubicBezTo>
                    <a:cubicBezTo>
                      <a:pt x="298" y="488"/>
                      <a:pt x="390" y="477"/>
                      <a:pt x="406" y="401"/>
                    </a:cubicBezTo>
                    <a:cubicBezTo>
                      <a:pt x="417" y="331"/>
                      <a:pt x="403" y="315"/>
                      <a:pt x="403" y="315"/>
                    </a:cubicBezTo>
                    <a:cubicBezTo>
                      <a:pt x="403" y="315"/>
                      <a:pt x="439" y="299"/>
                      <a:pt x="439" y="255"/>
                    </a:cubicBezTo>
                    <a:cubicBezTo>
                      <a:pt x="439" y="207"/>
                      <a:pt x="430" y="198"/>
                      <a:pt x="451" y="171"/>
                    </a:cubicBezTo>
                    <a:cubicBezTo>
                      <a:pt x="479" y="144"/>
                      <a:pt x="491" y="151"/>
                      <a:pt x="502" y="156"/>
                    </a:cubicBezTo>
                    <a:cubicBezTo>
                      <a:pt x="513" y="162"/>
                      <a:pt x="524" y="184"/>
                      <a:pt x="535" y="178"/>
                    </a:cubicBezTo>
                    <a:cubicBezTo>
                      <a:pt x="545" y="178"/>
                      <a:pt x="546" y="180"/>
                      <a:pt x="557" y="163"/>
                    </a:cubicBezTo>
                    <a:cubicBezTo>
                      <a:pt x="563" y="147"/>
                      <a:pt x="568" y="136"/>
                      <a:pt x="584" y="126"/>
                    </a:cubicBezTo>
                    <a:cubicBezTo>
                      <a:pt x="595" y="120"/>
                      <a:pt x="613" y="90"/>
                      <a:pt x="629" y="68"/>
                    </a:cubicBezTo>
                    <a:cubicBezTo>
                      <a:pt x="640" y="52"/>
                      <a:pt x="650" y="11"/>
                      <a:pt x="672" y="5"/>
                    </a:cubicBezTo>
                    <a:cubicBezTo>
                      <a:pt x="688" y="0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3" name="Freeform 85">
                <a:extLst>
                  <a:ext uri="{FF2B5EF4-FFF2-40B4-BE49-F238E27FC236}">
                    <a16:creationId xmlns:a16="http://schemas.microsoft.com/office/drawing/2014/main" id="{C92F138E-ED5E-41F2-9172-4274FAA3ED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55634" y="1120439"/>
                <a:ext cx="93663" cy="36513"/>
              </a:xfrm>
              <a:custGeom>
                <a:avLst/>
                <a:gdLst>
                  <a:gd name="T0" fmla="*/ 0 w 11"/>
                  <a:gd name="T1" fmla="*/ 4 h 4"/>
                  <a:gd name="T2" fmla="*/ 5 w 11"/>
                  <a:gd name="T3" fmla="*/ 0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0" y="4"/>
                      <a:pt x="2" y="0"/>
                      <a:pt x="5" y="0"/>
                    </a:cubicBezTo>
                    <a:cubicBezTo>
                      <a:pt x="8" y="0"/>
                      <a:pt x="11" y="1"/>
                      <a:pt x="11" y="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4" name="Freeform 86">
                <a:extLst>
                  <a:ext uri="{FF2B5EF4-FFF2-40B4-BE49-F238E27FC236}">
                    <a16:creationId xmlns:a16="http://schemas.microsoft.com/office/drawing/2014/main" id="{66DA4B62-9C72-4D19-ACB0-E6880659EB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0984" y="1187114"/>
                <a:ext cx="119063" cy="188913"/>
              </a:xfrm>
              <a:custGeom>
                <a:avLst/>
                <a:gdLst>
                  <a:gd name="T0" fmla="*/ 6 w 14"/>
                  <a:gd name="T1" fmla="*/ 0 h 22"/>
                  <a:gd name="T2" fmla="*/ 1 w 14"/>
                  <a:gd name="T3" fmla="*/ 9 h 22"/>
                  <a:gd name="T4" fmla="*/ 8 w 14"/>
                  <a:gd name="T5" fmla="*/ 20 h 22"/>
                  <a:gd name="T6" fmla="*/ 14 w 14"/>
                  <a:gd name="T7" fmla="*/ 19 h 22"/>
                  <a:gd name="T8" fmla="*/ 12 w 14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0" y="1"/>
                      <a:pt x="1" y="9"/>
                    </a:cubicBezTo>
                    <a:cubicBezTo>
                      <a:pt x="1" y="18"/>
                      <a:pt x="6" y="19"/>
                      <a:pt x="8" y="20"/>
                    </a:cubicBezTo>
                    <a:cubicBezTo>
                      <a:pt x="9" y="22"/>
                      <a:pt x="13" y="22"/>
                      <a:pt x="14" y="19"/>
                    </a:cubicBezTo>
                    <a:cubicBezTo>
                      <a:pt x="14" y="16"/>
                      <a:pt x="12" y="16"/>
                      <a:pt x="12" y="16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5" name="Freeform 93">
                <a:extLst>
                  <a:ext uri="{FF2B5EF4-FFF2-40B4-BE49-F238E27FC236}">
                    <a16:creationId xmlns:a16="http://schemas.microsoft.com/office/drawing/2014/main" id="{FEF98A9E-C7B3-4523-A543-1086D28211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792202"/>
                <a:ext cx="152400" cy="239713"/>
              </a:xfrm>
              <a:custGeom>
                <a:avLst/>
                <a:gdLst>
                  <a:gd name="T0" fmla="*/ 18 w 18"/>
                  <a:gd name="T1" fmla="*/ 0 h 28"/>
                  <a:gd name="T2" fmla="*/ 13 w 18"/>
                  <a:gd name="T3" fmla="*/ 10 h 28"/>
                  <a:gd name="T4" fmla="*/ 11 w 18"/>
                  <a:gd name="T5" fmla="*/ 17 h 28"/>
                  <a:gd name="T6" fmla="*/ 4 w 18"/>
                  <a:gd name="T7" fmla="*/ 25 h 28"/>
                  <a:gd name="T8" fmla="*/ 0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0"/>
                    </a:moveTo>
                    <a:cubicBezTo>
                      <a:pt x="18" y="0"/>
                      <a:pt x="14" y="7"/>
                      <a:pt x="13" y="10"/>
                    </a:cubicBezTo>
                    <a:cubicBezTo>
                      <a:pt x="13" y="13"/>
                      <a:pt x="13" y="16"/>
                      <a:pt x="11" y="17"/>
                    </a:cubicBezTo>
                    <a:cubicBezTo>
                      <a:pt x="10" y="19"/>
                      <a:pt x="4" y="25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6" name="Freeform 94">
                <a:extLst>
                  <a:ext uri="{FF2B5EF4-FFF2-40B4-BE49-F238E27FC236}">
                    <a16:creationId xmlns:a16="http://schemas.microsoft.com/office/drawing/2014/main" id="{72B8AD91-E452-432C-8F1B-6BC984CB53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874752"/>
                <a:ext cx="57150" cy="95250"/>
              </a:xfrm>
              <a:custGeom>
                <a:avLst/>
                <a:gdLst>
                  <a:gd name="T0" fmla="*/ 7 w 7"/>
                  <a:gd name="T1" fmla="*/ 0 h 11"/>
                  <a:gd name="T2" fmla="*/ 4 w 7"/>
                  <a:gd name="T3" fmla="*/ 8 h 11"/>
                  <a:gd name="T4" fmla="*/ 0 w 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5" y="7"/>
                      <a:pt x="4" y="8"/>
                    </a:cubicBezTo>
                    <a:cubicBezTo>
                      <a:pt x="2" y="10"/>
                      <a:pt x="0" y="11"/>
                      <a:pt x="0" y="1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Freeform 95">
                <a:extLst>
                  <a:ext uri="{FF2B5EF4-FFF2-40B4-BE49-F238E27FC236}">
                    <a16:creationId xmlns:a16="http://schemas.microsoft.com/office/drawing/2014/main" id="{7B8CB822-B4D6-474D-9FC9-04D94CA3B1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7734" y="3893802"/>
                <a:ext cx="61913" cy="76200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3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0" y="0"/>
                      <a:pt x="2" y="2"/>
                      <a:pt x="3" y="3"/>
                    </a:cubicBezTo>
                    <a:cubicBezTo>
                      <a:pt x="3" y="5"/>
                      <a:pt x="6" y="9"/>
                      <a:pt x="7" y="9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Freeform 96">
                <a:extLst>
                  <a:ext uri="{FF2B5EF4-FFF2-40B4-BE49-F238E27FC236}">
                    <a16:creationId xmlns:a16="http://schemas.microsoft.com/office/drawing/2014/main" id="{871175EC-7ABA-43AA-BD63-895DAB3E2E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82484" y="3773152"/>
                <a:ext cx="163513" cy="239713"/>
              </a:xfrm>
              <a:custGeom>
                <a:avLst/>
                <a:gdLst>
                  <a:gd name="T0" fmla="*/ 0 w 19"/>
                  <a:gd name="T1" fmla="*/ 0 h 28"/>
                  <a:gd name="T2" fmla="*/ 5 w 19"/>
                  <a:gd name="T3" fmla="*/ 9 h 28"/>
                  <a:gd name="T4" fmla="*/ 8 w 19"/>
                  <a:gd name="T5" fmla="*/ 20 h 28"/>
                  <a:gd name="T6" fmla="*/ 19 w 19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0" y="0"/>
                      <a:pt x="4" y="6"/>
                      <a:pt x="5" y="9"/>
                    </a:cubicBezTo>
                    <a:cubicBezTo>
                      <a:pt x="6" y="13"/>
                      <a:pt x="7" y="18"/>
                      <a:pt x="8" y="20"/>
                    </a:cubicBezTo>
                    <a:cubicBezTo>
                      <a:pt x="9" y="22"/>
                      <a:pt x="19" y="28"/>
                      <a:pt x="19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9" name="Freeform 99">
                <a:extLst>
                  <a:ext uri="{FF2B5EF4-FFF2-40B4-BE49-F238E27FC236}">
                    <a16:creationId xmlns:a16="http://schemas.microsoft.com/office/drawing/2014/main" id="{21AAF08B-F4E7-4AAD-AB05-FDE801391D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38134" y="1280777"/>
                <a:ext cx="50800" cy="44450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4 h 5"/>
                  <a:gd name="T4" fmla="*/ 0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6" y="4"/>
                      <a:pt x="4" y="4"/>
                    </a:cubicBezTo>
                    <a:cubicBezTo>
                      <a:pt x="2" y="5"/>
                      <a:pt x="1" y="5"/>
                      <a:pt x="0" y="3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0" name="Line 100">
                <a:extLst>
                  <a:ext uri="{FF2B5EF4-FFF2-40B4-BE49-F238E27FC236}">
                    <a16:creationId xmlns:a16="http://schemas.microsoft.com/office/drawing/2014/main" id="{9855F015-9D41-4686-BD69-0888F456E12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49296" y="6092489"/>
                <a:ext cx="36513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1" name="Line 101">
                <a:extLst>
                  <a:ext uri="{FF2B5EF4-FFF2-40B4-BE49-F238E27FC236}">
                    <a16:creationId xmlns:a16="http://schemas.microsoft.com/office/drawing/2014/main" id="{7A7D2CED-3328-45F7-8683-803F5A8CD79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35009" y="6125827"/>
                <a:ext cx="25400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2" name="Freeform 102">
                <a:extLst>
                  <a:ext uri="{FF2B5EF4-FFF2-40B4-BE49-F238E27FC236}">
                    <a16:creationId xmlns:a16="http://schemas.microsoft.com/office/drawing/2014/main" id="{65BD111B-5272-4E52-8573-3F0617807F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8496" y="6151227"/>
                <a:ext cx="36513" cy="68263"/>
              </a:xfrm>
              <a:custGeom>
                <a:avLst/>
                <a:gdLst>
                  <a:gd name="T0" fmla="*/ 0 w 10"/>
                  <a:gd name="T1" fmla="*/ 0 h 19"/>
                  <a:gd name="T2" fmla="*/ 7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lnTo>
                      <a:pt x="7" y="10"/>
                    </a:lnTo>
                    <a:lnTo>
                      <a:pt x="1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" name="Freeform 103">
                <a:extLst>
                  <a:ext uri="{FF2B5EF4-FFF2-40B4-BE49-F238E27FC236}">
                    <a16:creationId xmlns:a16="http://schemas.microsoft.com/office/drawing/2014/main" id="{7DB6A2CC-3CF9-4DAC-B1D2-70E85C4C8C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47696" y="6168689"/>
                <a:ext cx="42863" cy="69850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4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3" y="3"/>
                      <a:pt x="4" y="4"/>
                    </a:cubicBezTo>
                    <a:cubicBezTo>
                      <a:pt x="5" y="5"/>
                      <a:pt x="5" y="8"/>
                      <a:pt x="5" y="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4" name="Line 104">
                <a:extLst>
                  <a:ext uri="{FF2B5EF4-FFF2-40B4-BE49-F238E27FC236}">
                    <a16:creationId xmlns:a16="http://schemas.microsoft.com/office/drawing/2014/main" id="{9661C51B-3DCA-4727-A348-63DFABDC24A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73021" y="6135352"/>
                <a:ext cx="58738" cy="9525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5" name="Freeform 105">
                <a:extLst>
                  <a:ext uri="{FF2B5EF4-FFF2-40B4-BE49-F238E27FC236}">
                    <a16:creationId xmlns:a16="http://schemas.microsoft.com/office/drawing/2014/main" id="{E71653D2-9D67-4BB1-976A-8805492F7A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38096" y="6135352"/>
                <a:ext cx="42863" cy="69850"/>
              </a:xfrm>
              <a:custGeom>
                <a:avLst/>
                <a:gdLst>
                  <a:gd name="T0" fmla="*/ 12 w 12"/>
                  <a:gd name="T1" fmla="*/ 0 h 19"/>
                  <a:gd name="T2" fmla="*/ 10 w 12"/>
                  <a:gd name="T3" fmla="*/ 9 h 19"/>
                  <a:gd name="T4" fmla="*/ 0 w 1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10" y="9"/>
                    </a:ln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" name="Line 106">
                <a:extLst>
                  <a:ext uri="{FF2B5EF4-FFF2-40B4-BE49-F238E27FC236}">
                    <a16:creationId xmlns:a16="http://schemas.microsoft.com/office/drawing/2014/main" id="{91F23FE0-0C62-4036-B283-AB474D69B69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04759" y="6125827"/>
                <a:ext cx="33338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" name="Line 107">
                <a:extLst>
                  <a:ext uri="{FF2B5EF4-FFF2-40B4-BE49-F238E27FC236}">
                    <a16:creationId xmlns:a16="http://schemas.microsoft.com/office/drawing/2014/main" id="{9FDB6D0C-EE72-4D9C-A096-D3B95447C18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385709" y="6092489"/>
                <a:ext cx="25400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" name="Freeform 97">
                <a:extLst>
                  <a:ext uri="{FF2B5EF4-FFF2-40B4-BE49-F238E27FC236}">
                    <a16:creationId xmlns:a16="http://schemas.microsoft.com/office/drawing/2014/main" id="{2FBF3097-C7D8-4B3A-94C1-5AD4D1D745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66646" y="793414"/>
                <a:ext cx="857250" cy="955675"/>
              </a:xfrm>
              <a:custGeom>
                <a:avLst/>
                <a:gdLst>
                  <a:gd name="T0" fmla="*/ 7 w 100"/>
                  <a:gd name="T1" fmla="*/ 111 h 111"/>
                  <a:gd name="T2" fmla="*/ 4 w 100"/>
                  <a:gd name="T3" fmla="*/ 95 h 111"/>
                  <a:gd name="T4" fmla="*/ 1 w 100"/>
                  <a:gd name="T5" fmla="*/ 70 h 111"/>
                  <a:gd name="T6" fmla="*/ 10 w 100"/>
                  <a:gd name="T7" fmla="*/ 54 h 111"/>
                  <a:gd name="T8" fmla="*/ 17 w 100"/>
                  <a:gd name="T9" fmla="*/ 52 h 111"/>
                  <a:gd name="T10" fmla="*/ 19 w 100"/>
                  <a:gd name="T11" fmla="*/ 49 h 111"/>
                  <a:gd name="T12" fmla="*/ 20 w 100"/>
                  <a:gd name="T13" fmla="*/ 50 h 111"/>
                  <a:gd name="T14" fmla="*/ 22 w 100"/>
                  <a:gd name="T15" fmla="*/ 29 h 111"/>
                  <a:gd name="T16" fmla="*/ 44 w 100"/>
                  <a:gd name="T17" fmla="*/ 5 h 111"/>
                  <a:gd name="T18" fmla="*/ 86 w 100"/>
                  <a:gd name="T19" fmla="*/ 6 h 111"/>
                  <a:gd name="T20" fmla="*/ 99 w 100"/>
                  <a:gd name="T21" fmla="*/ 20 h 111"/>
                  <a:gd name="T22" fmla="*/ 87 w 100"/>
                  <a:gd name="T23" fmla="*/ 24 h 111"/>
                  <a:gd name="T24" fmla="*/ 79 w 100"/>
                  <a:gd name="T25" fmla="*/ 37 h 111"/>
                  <a:gd name="T26" fmla="*/ 74 w 100"/>
                  <a:gd name="T27" fmla="*/ 41 h 111"/>
                  <a:gd name="T28" fmla="*/ 69 w 100"/>
                  <a:gd name="T29" fmla="*/ 46 h 111"/>
                  <a:gd name="T30" fmla="*/ 66 w 100"/>
                  <a:gd name="T31" fmla="*/ 52 h 111"/>
                  <a:gd name="T32" fmla="*/ 61 w 100"/>
                  <a:gd name="T33" fmla="*/ 51 h 111"/>
                  <a:gd name="T34" fmla="*/ 54 w 100"/>
                  <a:gd name="T35" fmla="*/ 46 h 111"/>
                  <a:gd name="T36" fmla="*/ 47 w 100"/>
                  <a:gd name="T37" fmla="*/ 56 h 111"/>
                  <a:gd name="T38" fmla="*/ 45 w 100"/>
                  <a:gd name="T39" fmla="*/ 71 h 111"/>
                  <a:gd name="T40" fmla="*/ 40 w 100"/>
                  <a:gd name="T41" fmla="*/ 77 h 111"/>
                  <a:gd name="T42" fmla="*/ 32 w 100"/>
                  <a:gd name="T43" fmla="*/ 66 h 111"/>
                  <a:gd name="T44" fmla="*/ 25 w 100"/>
                  <a:gd name="T45" fmla="*/ 60 h 111"/>
                  <a:gd name="T46" fmla="*/ 24 w 100"/>
                  <a:gd name="T47" fmla="*/ 59 h 111"/>
                  <a:gd name="T48" fmla="*/ 22 w 100"/>
                  <a:gd name="T49" fmla="*/ 61 h 111"/>
                  <a:gd name="T50" fmla="*/ 19 w 100"/>
                  <a:gd name="T51" fmla="*/ 69 h 111"/>
                  <a:gd name="T52" fmla="*/ 19 w 100"/>
                  <a:gd name="T53" fmla="*/ 93 h 111"/>
                  <a:gd name="T54" fmla="*/ 16 w 100"/>
                  <a:gd name="T55" fmla="*/ 109 h 111"/>
                  <a:gd name="T56" fmla="*/ 7 w 100"/>
                  <a:gd name="T5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11">
                    <a:moveTo>
                      <a:pt x="7" y="111"/>
                    </a:moveTo>
                    <a:cubicBezTo>
                      <a:pt x="7" y="111"/>
                      <a:pt x="6" y="100"/>
                      <a:pt x="4" y="95"/>
                    </a:cubicBezTo>
                    <a:cubicBezTo>
                      <a:pt x="2" y="90"/>
                      <a:pt x="0" y="77"/>
                      <a:pt x="1" y="70"/>
                    </a:cubicBezTo>
                    <a:cubicBezTo>
                      <a:pt x="1" y="63"/>
                      <a:pt x="8" y="55"/>
                      <a:pt x="10" y="54"/>
                    </a:cubicBezTo>
                    <a:cubicBezTo>
                      <a:pt x="13" y="53"/>
                      <a:pt x="17" y="52"/>
                      <a:pt x="17" y="52"/>
                    </a:cubicBezTo>
                    <a:cubicBezTo>
                      <a:pt x="17" y="52"/>
                      <a:pt x="17" y="49"/>
                      <a:pt x="19" y="49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40"/>
                      <a:pt x="22" y="29"/>
                    </a:cubicBezTo>
                    <a:cubicBezTo>
                      <a:pt x="25" y="19"/>
                      <a:pt x="32" y="10"/>
                      <a:pt x="44" y="5"/>
                    </a:cubicBezTo>
                    <a:cubicBezTo>
                      <a:pt x="56" y="0"/>
                      <a:pt x="76" y="1"/>
                      <a:pt x="86" y="6"/>
                    </a:cubicBezTo>
                    <a:cubicBezTo>
                      <a:pt x="95" y="10"/>
                      <a:pt x="100" y="17"/>
                      <a:pt x="99" y="20"/>
                    </a:cubicBezTo>
                    <a:cubicBezTo>
                      <a:pt x="99" y="20"/>
                      <a:pt x="91" y="19"/>
                      <a:pt x="87" y="24"/>
                    </a:cubicBezTo>
                    <a:cubicBezTo>
                      <a:pt x="84" y="30"/>
                      <a:pt x="80" y="35"/>
                      <a:pt x="79" y="37"/>
                    </a:cubicBezTo>
                    <a:cubicBezTo>
                      <a:pt x="77" y="38"/>
                      <a:pt x="74" y="41"/>
                      <a:pt x="74" y="41"/>
                    </a:cubicBezTo>
                    <a:cubicBezTo>
                      <a:pt x="74" y="41"/>
                      <a:pt x="70" y="43"/>
                      <a:pt x="69" y="46"/>
                    </a:cubicBezTo>
                    <a:cubicBezTo>
                      <a:pt x="68" y="49"/>
                      <a:pt x="66" y="52"/>
                      <a:pt x="66" y="52"/>
                    </a:cubicBezTo>
                    <a:cubicBezTo>
                      <a:pt x="66" y="52"/>
                      <a:pt x="63" y="54"/>
                      <a:pt x="61" y="51"/>
                    </a:cubicBezTo>
                    <a:cubicBezTo>
                      <a:pt x="60" y="49"/>
                      <a:pt x="56" y="46"/>
                      <a:pt x="54" y="46"/>
                    </a:cubicBezTo>
                    <a:cubicBezTo>
                      <a:pt x="52" y="46"/>
                      <a:pt x="46" y="50"/>
                      <a:pt x="47" y="56"/>
                    </a:cubicBezTo>
                    <a:cubicBezTo>
                      <a:pt x="47" y="62"/>
                      <a:pt x="48" y="67"/>
                      <a:pt x="45" y="71"/>
                    </a:cubicBezTo>
                    <a:cubicBezTo>
                      <a:pt x="43" y="75"/>
                      <a:pt x="40" y="77"/>
                      <a:pt x="40" y="77"/>
                    </a:cubicBezTo>
                    <a:cubicBezTo>
                      <a:pt x="40" y="77"/>
                      <a:pt x="36" y="68"/>
                      <a:pt x="32" y="66"/>
                    </a:cubicBezTo>
                    <a:cubicBezTo>
                      <a:pt x="29" y="65"/>
                      <a:pt x="28" y="64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4" y="61"/>
                      <a:pt x="23" y="62"/>
                      <a:pt x="22" y="61"/>
                    </a:cubicBezTo>
                    <a:cubicBezTo>
                      <a:pt x="21" y="60"/>
                      <a:pt x="20" y="62"/>
                      <a:pt x="19" y="69"/>
                    </a:cubicBezTo>
                    <a:cubicBezTo>
                      <a:pt x="18" y="76"/>
                      <a:pt x="22" y="83"/>
                      <a:pt x="19" y="93"/>
                    </a:cubicBezTo>
                    <a:cubicBezTo>
                      <a:pt x="17" y="102"/>
                      <a:pt x="16" y="109"/>
                      <a:pt x="16" y="109"/>
                    </a:cubicBezTo>
                    <a:lnTo>
                      <a:pt x="7" y="111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9" name="Freeform 98">
                <a:extLst>
                  <a:ext uri="{FF2B5EF4-FFF2-40B4-BE49-F238E27FC236}">
                    <a16:creationId xmlns:a16="http://schemas.microsoft.com/office/drawing/2014/main" id="{A2709C6A-7C19-40C5-86A2-1F2E5ECA09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1109" y="1207752"/>
                <a:ext cx="69850" cy="109538"/>
              </a:xfrm>
              <a:custGeom>
                <a:avLst/>
                <a:gdLst>
                  <a:gd name="T0" fmla="*/ 0 w 8"/>
                  <a:gd name="T1" fmla="*/ 4 h 13"/>
                  <a:gd name="T2" fmla="*/ 5 w 8"/>
                  <a:gd name="T3" fmla="*/ 13 h 13"/>
                  <a:gd name="T4" fmla="*/ 6 w 8"/>
                  <a:gd name="T5" fmla="*/ 13 h 13"/>
                  <a:gd name="T6" fmla="*/ 6 w 8"/>
                  <a:gd name="T7" fmla="*/ 10 h 13"/>
                  <a:gd name="T8" fmla="*/ 3 w 8"/>
                  <a:gd name="T9" fmla="*/ 2 h 13"/>
                  <a:gd name="T10" fmla="*/ 0 w 8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cubicBezTo>
                      <a:pt x="0" y="4"/>
                      <a:pt x="2" y="10"/>
                      <a:pt x="5" y="13"/>
                    </a:cubicBezTo>
                    <a:cubicBezTo>
                      <a:pt x="5" y="13"/>
                      <a:pt x="4" y="13"/>
                      <a:pt x="6" y="13"/>
                    </a:cubicBezTo>
                    <a:cubicBezTo>
                      <a:pt x="7" y="13"/>
                      <a:pt x="8" y="13"/>
                      <a:pt x="6" y="10"/>
                    </a:cubicBezTo>
                    <a:cubicBezTo>
                      <a:pt x="5" y="6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1" name="Freeform 399">
              <a:extLst>
                <a:ext uri="{FF2B5EF4-FFF2-40B4-BE49-F238E27FC236}">
                  <a16:creationId xmlns:a16="http://schemas.microsoft.com/office/drawing/2014/main" id="{E70C3274-6310-4FC8-987A-6B6B7CCFC8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2105" y="3843154"/>
              <a:ext cx="465790" cy="1226972"/>
            </a:xfrm>
            <a:custGeom>
              <a:avLst/>
              <a:gdLst>
                <a:gd name="T0" fmla="*/ 166 w 318"/>
                <a:gd name="T1" fmla="*/ 9 h 864"/>
                <a:gd name="T2" fmla="*/ 220 w 318"/>
                <a:gd name="T3" fmla="*/ 101 h 864"/>
                <a:gd name="T4" fmla="*/ 291 w 318"/>
                <a:gd name="T5" fmla="*/ 164 h 864"/>
                <a:gd name="T6" fmla="*/ 304 w 318"/>
                <a:gd name="T7" fmla="*/ 255 h 864"/>
                <a:gd name="T8" fmla="*/ 317 w 318"/>
                <a:gd name="T9" fmla="*/ 391 h 864"/>
                <a:gd name="T10" fmla="*/ 317 w 318"/>
                <a:gd name="T11" fmla="*/ 474 h 864"/>
                <a:gd name="T12" fmla="*/ 297 w 318"/>
                <a:gd name="T13" fmla="*/ 497 h 864"/>
                <a:gd name="T14" fmla="*/ 286 w 318"/>
                <a:gd name="T15" fmla="*/ 493 h 864"/>
                <a:gd name="T16" fmla="*/ 295 w 318"/>
                <a:gd name="T17" fmla="*/ 468 h 864"/>
                <a:gd name="T18" fmla="*/ 285 w 318"/>
                <a:gd name="T19" fmla="*/ 492 h 864"/>
                <a:gd name="T20" fmla="*/ 284 w 318"/>
                <a:gd name="T21" fmla="*/ 451 h 864"/>
                <a:gd name="T22" fmla="*/ 290 w 318"/>
                <a:gd name="T23" fmla="*/ 394 h 864"/>
                <a:gd name="T24" fmla="*/ 271 w 318"/>
                <a:gd name="T25" fmla="*/ 305 h 864"/>
                <a:gd name="T26" fmla="*/ 258 w 318"/>
                <a:gd name="T27" fmla="*/ 291 h 864"/>
                <a:gd name="T28" fmla="*/ 278 w 318"/>
                <a:gd name="T29" fmla="*/ 374 h 864"/>
                <a:gd name="T30" fmla="*/ 271 w 318"/>
                <a:gd name="T31" fmla="*/ 495 h 864"/>
                <a:gd name="T32" fmla="*/ 250 w 318"/>
                <a:gd name="T33" fmla="*/ 580 h 864"/>
                <a:gd name="T34" fmla="*/ 240 w 318"/>
                <a:gd name="T35" fmla="*/ 680 h 864"/>
                <a:gd name="T36" fmla="*/ 224 w 318"/>
                <a:gd name="T37" fmla="*/ 773 h 864"/>
                <a:gd name="T38" fmla="*/ 249 w 318"/>
                <a:gd name="T39" fmla="*/ 816 h 864"/>
                <a:gd name="T40" fmla="*/ 246 w 318"/>
                <a:gd name="T41" fmla="*/ 824 h 864"/>
                <a:gd name="T42" fmla="*/ 237 w 318"/>
                <a:gd name="T43" fmla="*/ 833 h 864"/>
                <a:gd name="T44" fmla="*/ 208 w 318"/>
                <a:gd name="T45" fmla="*/ 811 h 864"/>
                <a:gd name="T46" fmla="*/ 190 w 318"/>
                <a:gd name="T47" fmla="*/ 771 h 864"/>
                <a:gd name="T48" fmla="*/ 195 w 318"/>
                <a:gd name="T49" fmla="*/ 717 h 864"/>
                <a:gd name="T50" fmla="*/ 194 w 318"/>
                <a:gd name="T51" fmla="*/ 612 h 864"/>
                <a:gd name="T52" fmla="*/ 197 w 318"/>
                <a:gd name="T53" fmla="*/ 526 h 864"/>
                <a:gd name="T54" fmla="*/ 194 w 318"/>
                <a:gd name="T55" fmla="*/ 451 h 864"/>
                <a:gd name="T56" fmla="*/ 165 w 318"/>
                <a:gd name="T57" fmla="*/ 546 h 864"/>
                <a:gd name="T58" fmla="*/ 164 w 318"/>
                <a:gd name="T59" fmla="*/ 644 h 864"/>
                <a:gd name="T60" fmla="*/ 146 w 318"/>
                <a:gd name="T61" fmla="*/ 766 h 864"/>
                <a:gd name="T62" fmla="*/ 144 w 318"/>
                <a:gd name="T63" fmla="*/ 813 h 864"/>
                <a:gd name="T64" fmla="*/ 97 w 318"/>
                <a:gd name="T65" fmla="*/ 862 h 864"/>
                <a:gd name="T66" fmla="*/ 82 w 318"/>
                <a:gd name="T67" fmla="*/ 854 h 864"/>
                <a:gd name="T68" fmla="*/ 78 w 318"/>
                <a:gd name="T69" fmla="*/ 845 h 864"/>
                <a:gd name="T70" fmla="*/ 82 w 318"/>
                <a:gd name="T71" fmla="*/ 831 h 864"/>
                <a:gd name="T72" fmla="*/ 114 w 318"/>
                <a:gd name="T73" fmla="*/ 771 h 864"/>
                <a:gd name="T74" fmla="*/ 106 w 318"/>
                <a:gd name="T75" fmla="*/ 692 h 864"/>
                <a:gd name="T76" fmla="*/ 103 w 318"/>
                <a:gd name="T77" fmla="*/ 600 h 864"/>
                <a:gd name="T78" fmla="*/ 105 w 318"/>
                <a:gd name="T79" fmla="*/ 512 h 864"/>
                <a:gd name="T80" fmla="*/ 117 w 318"/>
                <a:gd name="T81" fmla="*/ 390 h 864"/>
                <a:gd name="T82" fmla="*/ 123 w 318"/>
                <a:gd name="T83" fmla="*/ 291 h 864"/>
                <a:gd name="T84" fmla="*/ 101 w 318"/>
                <a:gd name="T85" fmla="*/ 323 h 864"/>
                <a:gd name="T86" fmla="*/ 68 w 318"/>
                <a:gd name="T87" fmla="*/ 403 h 864"/>
                <a:gd name="T88" fmla="*/ 63 w 318"/>
                <a:gd name="T89" fmla="*/ 443 h 864"/>
                <a:gd name="T90" fmla="*/ 51 w 318"/>
                <a:gd name="T91" fmla="*/ 480 h 864"/>
                <a:gd name="T92" fmla="*/ 47 w 318"/>
                <a:gd name="T93" fmla="*/ 494 h 864"/>
                <a:gd name="T94" fmla="*/ 36 w 318"/>
                <a:gd name="T95" fmla="*/ 497 h 864"/>
                <a:gd name="T96" fmla="*/ 26 w 318"/>
                <a:gd name="T97" fmla="*/ 491 h 864"/>
                <a:gd name="T98" fmla="*/ 24 w 318"/>
                <a:gd name="T99" fmla="*/ 434 h 864"/>
                <a:gd name="T100" fmla="*/ 4 w 318"/>
                <a:gd name="T101" fmla="*/ 449 h 864"/>
                <a:gd name="T102" fmla="*/ 16 w 318"/>
                <a:gd name="T103" fmla="*/ 421 h 864"/>
                <a:gd name="T104" fmla="*/ 44 w 318"/>
                <a:gd name="T105" fmla="*/ 380 h 864"/>
                <a:gd name="T106" fmla="*/ 66 w 318"/>
                <a:gd name="T107" fmla="*/ 292 h 864"/>
                <a:gd name="T108" fmla="*/ 78 w 318"/>
                <a:gd name="T109" fmla="*/ 213 h 864"/>
                <a:gd name="T110" fmla="*/ 132 w 318"/>
                <a:gd name="T111" fmla="*/ 141 h 864"/>
                <a:gd name="T112" fmla="*/ 152 w 318"/>
                <a:gd name="T113" fmla="*/ 115 h 864"/>
                <a:gd name="T114" fmla="*/ 146 w 318"/>
                <a:gd name="T115" fmla="*/ 91 h 864"/>
                <a:gd name="T116" fmla="*/ 144 w 318"/>
                <a:gd name="T117" fmla="*/ 72 h 864"/>
                <a:gd name="T118" fmla="*/ 142 w 318"/>
                <a:gd name="T119" fmla="*/ 5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8" h="864">
                  <a:moveTo>
                    <a:pt x="142" y="54"/>
                  </a:moveTo>
                  <a:cubicBezTo>
                    <a:pt x="142" y="54"/>
                    <a:pt x="140" y="50"/>
                    <a:pt x="142" y="42"/>
                  </a:cubicBezTo>
                  <a:cubicBezTo>
                    <a:pt x="143" y="34"/>
                    <a:pt x="151" y="15"/>
                    <a:pt x="166" y="9"/>
                  </a:cubicBezTo>
                  <a:cubicBezTo>
                    <a:pt x="181" y="3"/>
                    <a:pt x="214" y="0"/>
                    <a:pt x="229" y="22"/>
                  </a:cubicBezTo>
                  <a:cubicBezTo>
                    <a:pt x="244" y="43"/>
                    <a:pt x="236" y="72"/>
                    <a:pt x="232" y="77"/>
                  </a:cubicBezTo>
                  <a:cubicBezTo>
                    <a:pt x="228" y="83"/>
                    <a:pt x="220" y="95"/>
                    <a:pt x="220" y="101"/>
                  </a:cubicBezTo>
                  <a:cubicBezTo>
                    <a:pt x="220" y="107"/>
                    <a:pt x="221" y="126"/>
                    <a:pt x="239" y="135"/>
                  </a:cubicBezTo>
                  <a:cubicBezTo>
                    <a:pt x="258" y="145"/>
                    <a:pt x="266" y="148"/>
                    <a:pt x="266" y="148"/>
                  </a:cubicBezTo>
                  <a:cubicBezTo>
                    <a:pt x="266" y="148"/>
                    <a:pt x="282" y="151"/>
                    <a:pt x="291" y="164"/>
                  </a:cubicBezTo>
                  <a:cubicBezTo>
                    <a:pt x="299" y="176"/>
                    <a:pt x="304" y="185"/>
                    <a:pt x="303" y="200"/>
                  </a:cubicBezTo>
                  <a:cubicBezTo>
                    <a:pt x="301" y="215"/>
                    <a:pt x="299" y="218"/>
                    <a:pt x="301" y="225"/>
                  </a:cubicBezTo>
                  <a:cubicBezTo>
                    <a:pt x="302" y="231"/>
                    <a:pt x="304" y="247"/>
                    <a:pt x="304" y="255"/>
                  </a:cubicBezTo>
                  <a:cubicBezTo>
                    <a:pt x="304" y="263"/>
                    <a:pt x="305" y="290"/>
                    <a:pt x="308" y="299"/>
                  </a:cubicBezTo>
                  <a:cubicBezTo>
                    <a:pt x="312" y="309"/>
                    <a:pt x="316" y="324"/>
                    <a:pt x="316" y="339"/>
                  </a:cubicBezTo>
                  <a:cubicBezTo>
                    <a:pt x="317" y="354"/>
                    <a:pt x="317" y="391"/>
                    <a:pt x="317" y="391"/>
                  </a:cubicBezTo>
                  <a:cubicBezTo>
                    <a:pt x="318" y="431"/>
                    <a:pt x="318" y="431"/>
                    <a:pt x="318" y="431"/>
                  </a:cubicBezTo>
                  <a:cubicBezTo>
                    <a:pt x="318" y="431"/>
                    <a:pt x="317" y="436"/>
                    <a:pt x="317" y="445"/>
                  </a:cubicBezTo>
                  <a:cubicBezTo>
                    <a:pt x="318" y="454"/>
                    <a:pt x="318" y="470"/>
                    <a:pt x="317" y="474"/>
                  </a:cubicBezTo>
                  <a:cubicBezTo>
                    <a:pt x="316" y="478"/>
                    <a:pt x="310" y="489"/>
                    <a:pt x="310" y="489"/>
                  </a:cubicBezTo>
                  <a:cubicBezTo>
                    <a:pt x="310" y="489"/>
                    <a:pt x="306" y="495"/>
                    <a:pt x="303" y="496"/>
                  </a:cubicBezTo>
                  <a:cubicBezTo>
                    <a:pt x="299" y="498"/>
                    <a:pt x="297" y="497"/>
                    <a:pt x="297" y="497"/>
                  </a:cubicBezTo>
                  <a:cubicBezTo>
                    <a:pt x="297" y="497"/>
                    <a:pt x="288" y="502"/>
                    <a:pt x="286" y="502"/>
                  </a:cubicBezTo>
                  <a:cubicBezTo>
                    <a:pt x="285" y="503"/>
                    <a:pt x="282" y="503"/>
                    <a:pt x="283" y="498"/>
                  </a:cubicBezTo>
                  <a:cubicBezTo>
                    <a:pt x="284" y="494"/>
                    <a:pt x="286" y="493"/>
                    <a:pt x="286" y="493"/>
                  </a:cubicBezTo>
                  <a:cubicBezTo>
                    <a:pt x="286" y="493"/>
                    <a:pt x="291" y="490"/>
                    <a:pt x="293" y="484"/>
                  </a:cubicBezTo>
                  <a:cubicBezTo>
                    <a:pt x="295" y="477"/>
                    <a:pt x="298" y="468"/>
                    <a:pt x="298" y="468"/>
                  </a:cubicBezTo>
                  <a:cubicBezTo>
                    <a:pt x="295" y="468"/>
                    <a:pt x="295" y="468"/>
                    <a:pt x="295" y="468"/>
                  </a:cubicBezTo>
                  <a:cubicBezTo>
                    <a:pt x="295" y="468"/>
                    <a:pt x="292" y="474"/>
                    <a:pt x="292" y="477"/>
                  </a:cubicBezTo>
                  <a:cubicBezTo>
                    <a:pt x="292" y="481"/>
                    <a:pt x="292" y="485"/>
                    <a:pt x="292" y="485"/>
                  </a:cubicBezTo>
                  <a:cubicBezTo>
                    <a:pt x="292" y="485"/>
                    <a:pt x="289" y="492"/>
                    <a:pt x="285" y="492"/>
                  </a:cubicBezTo>
                  <a:cubicBezTo>
                    <a:pt x="285" y="492"/>
                    <a:pt x="281" y="482"/>
                    <a:pt x="281" y="477"/>
                  </a:cubicBezTo>
                  <a:cubicBezTo>
                    <a:pt x="282" y="473"/>
                    <a:pt x="282" y="464"/>
                    <a:pt x="282" y="464"/>
                  </a:cubicBezTo>
                  <a:cubicBezTo>
                    <a:pt x="282" y="464"/>
                    <a:pt x="283" y="454"/>
                    <a:pt x="284" y="451"/>
                  </a:cubicBezTo>
                  <a:cubicBezTo>
                    <a:pt x="285" y="447"/>
                    <a:pt x="291" y="434"/>
                    <a:pt x="291" y="434"/>
                  </a:cubicBezTo>
                  <a:cubicBezTo>
                    <a:pt x="291" y="434"/>
                    <a:pt x="295" y="428"/>
                    <a:pt x="294" y="421"/>
                  </a:cubicBezTo>
                  <a:cubicBezTo>
                    <a:pt x="292" y="414"/>
                    <a:pt x="290" y="394"/>
                    <a:pt x="290" y="394"/>
                  </a:cubicBezTo>
                  <a:cubicBezTo>
                    <a:pt x="290" y="394"/>
                    <a:pt x="286" y="371"/>
                    <a:pt x="281" y="360"/>
                  </a:cubicBezTo>
                  <a:cubicBezTo>
                    <a:pt x="275" y="350"/>
                    <a:pt x="271" y="322"/>
                    <a:pt x="271" y="322"/>
                  </a:cubicBezTo>
                  <a:cubicBezTo>
                    <a:pt x="271" y="322"/>
                    <a:pt x="272" y="310"/>
                    <a:pt x="271" y="305"/>
                  </a:cubicBezTo>
                  <a:cubicBezTo>
                    <a:pt x="270" y="300"/>
                    <a:pt x="268" y="286"/>
                    <a:pt x="268" y="286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9"/>
                    <a:pt x="257" y="281"/>
                    <a:pt x="258" y="291"/>
                  </a:cubicBezTo>
                  <a:cubicBezTo>
                    <a:pt x="260" y="301"/>
                    <a:pt x="264" y="311"/>
                    <a:pt x="266" y="319"/>
                  </a:cubicBezTo>
                  <a:cubicBezTo>
                    <a:pt x="267" y="326"/>
                    <a:pt x="271" y="342"/>
                    <a:pt x="272" y="348"/>
                  </a:cubicBezTo>
                  <a:cubicBezTo>
                    <a:pt x="272" y="355"/>
                    <a:pt x="277" y="370"/>
                    <a:pt x="278" y="374"/>
                  </a:cubicBezTo>
                  <a:cubicBezTo>
                    <a:pt x="278" y="379"/>
                    <a:pt x="280" y="383"/>
                    <a:pt x="280" y="394"/>
                  </a:cubicBezTo>
                  <a:cubicBezTo>
                    <a:pt x="280" y="406"/>
                    <a:pt x="280" y="428"/>
                    <a:pt x="280" y="440"/>
                  </a:cubicBezTo>
                  <a:cubicBezTo>
                    <a:pt x="279" y="452"/>
                    <a:pt x="271" y="494"/>
                    <a:pt x="271" y="495"/>
                  </a:cubicBezTo>
                  <a:cubicBezTo>
                    <a:pt x="271" y="496"/>
                    <a:pt x="260" y="533"/>
                    <a:pt x="257" y="540"/>
                  </a:cubicBezTo>
                  <a:cubicBezTo>
                    <a:pt x="253" y="548"/>
                    <a:pt x="251" y="558"/>
                    <a:pt x="250" y="564"/>
                  </a:cubicBezTo>
                  <a:cubicBezTo>
                    <a:pt x="250" y="570"/>
                    <a:pt x="251" y="575"/>
                    <a:pt x="250" y="580"/>
                  </a:cubicBezTo>
                  <a:cubicBezTo>
                    <a:pt x="248" y="585"/>
                    <a:pt x="247" y="598"/>
                    <a:pt x="247" y="603"/>
                  </a:cubicBezTo>
                  <a:cubicBezTo>
                    <a:pt x="248" y="608"/>
                    <a:pt x="252" y="624"/>
                    <a:pt x="251" y="636"/>
                  </a:cubicBezTo>
                  <a:cubicBezTo>
                    <a:pt x="250" y="648"/>
                    <a:pt x="240" y="680"/>
                    <a:pt x="240" y="680"/>
                  </a:cubicBezTo>
                  <a:cubicBezTo>
                    <a:pt x="240" y="680"/>
                    <a:pt x="233" y="694"/>
                    <a:pt x="229" y="714"/>
                  </a:cubicBezTo>
                  <a:cubicBezTo>
                    <a:pt x="225" y="735"/>
                    <a:pt x="223" y="753"/>
                    <a:pt x="223" y="753"/>
                  </a:cubicBezTo>
                  <a:cubicBezTo>
                    <a:pt x="223" y="753"/>
                    <a:pt x="221" y="767"/>
                    <a:pt x="224" y="773"/>
                  </a:cubicBezTo>
                  <a:cubicBezTo>
                    <a:pt x="227" y="780"/>
                    <a:pt x="236" y="794"/>
                    <a:pt x="242" y="801"/>
                  </a:cubicBezTo>
                  <a:cubicBezTo>
                    <a:pt x="248" y="807"/>
                    <a:pt x="250" y="811"/>
                    <a:pt x="250" y="813"/>
                  </a:cubicBezTo>
                  <a:cubicBezTo>
                    <a:pt x="250" y="814"/>
                    <a:pt x="249" y="816"/>
                    <a:pt x="249" y="816"/>
                  </a:cubicBezTo>
                  <a:cubicBezTo>
                    <a:pt x="249" y="816"/>
                    <a:pt x="248" y="817"/>
                    <a:pt x="248" y="818"/>
                  </a:cubicBezTo>
                  <a:cubicBezTo>
                    <a:pt x="248" y="818"/>
                    <a:pt x="248" y="822"/>
                    <a:pt x="247" y="822"/>
                  </a:cubicBezTo>
                  <a:cubicBezTo>
                    <a:pt x="246" y="823"/>
                    <a:pt x="246" y="824"/>
                    <a:pt x="246" y="824"/>
                  </a:cubicBezTo>
                  <a:cubicBezTo>
                    <a:pt x="246" y="824"/>
                    <a:pt x="246" y="827"/>
                    <a:pt x="245" y="828"/>
                  </a:cubicBezTo>
                  <a:cubicBezTo>
                    <a:pt x="244" y="828"/>
                    <a:pt x="242" y="828"/>
                    <a:pt x="242" y="830"/>
                  </a:cubicBezTo>
                  <a:cubicBezTo>
                    <a:pt x="241" y="832"/>
                    <a:pt x="242" y="833"/>
                    <a:pt x="237" y="833"/>
                  </a:cubicBezTo>
                  <a:cubicBezTo>
                    <a:pt x="231" y="833"/>
                    <a:pt x="227" y="829"/>
                    <a:pt x="227" y="829"/>
                  </a:cubicBezTo>
                  <a:cubicBezTo>
                    <a:pt x="227" y="829"/>
                    <a:pt x="221" y="826"/>
                    <a:pt x="218" y="824"/>
                  </a:cubicBezTo>
                  <a:cubicBezTo>
                    <a:pt x="215" y="822"/>
                    <a:pt x="212" y="820"/>
                    <a:pt x="208" y="811"/>
                  </a:cubicBezTo>
                  <a:cubicBezTo>
                    <a:pt x="204" y="803"/>
                    <a:pt x="201" y="801"/>
                    <a:pt x="200" y="801"/>
                  </a:cubicBezTo>
                  <a:cubicBezTo>
                    <a:pt x="199" y="801"/>
                    <a:pt x="189" y="798"/>
                    <a:pt x="188" y="790"/>
                  </a:cubicBezTo>
                  <a:cubicBezTo>
                    <a:pt x="188" y="783"/>
                    <a:pt x="190" y="773"/>
                    <a:pt x="190" y="771"/>
                  </a:cubicBezTo>
                  <a:cubicBezTo>
                    <a:pt x="190" y="769"/>
                    <a:pt x="191" y="763"/>
                    <a:pt x="191" y="763"/>
                  </a:cubicBezTo>
                  <a:cubicBezTo>
                    <a:pt x="191" y="763"/>
                    <a:pt x="190" y="755"/>
                    <a:pt x="191" y="748"/>
                  </a:cubicBezTo>
                  <a:cubicBezTo>
                    <a:pt x="193" y="742"/>
                    <a:pt x="195" y="731"/>
                    <a:pt x="195" y="717"/>
                  </a:cubicBezTo>
                  <a:cubicBezTo>
                    <a:pt x="195" y="702"/>
                    <a:pt x="194" y="678"/>
                    <a:pt x="194" y="678"/>
                  </a:cubicBezTo>
                  <a:cubicBezTo>
                    <a:pt x="194" y="678"/>
                    <a:pt x="191" y="653"/>
                    <a:pt x="190" y="644"/>
                  </a:cubicBezTo>
                  <a:cubicBezTo>
                    <a:pt x="190" y="634"/>
                    <a:pt x="191" y="620"/>
                    <a:pt x="194" y="612"/>
                  </a:cubicBezTo>
                  <a:cubicBezTo>
                    <a:pt x="196" y="604"/>
                    <a:pt x="199" y="598"/>
                    <a:pt x="199" y="593"/>
                  </a:cubicBezTo>
                  <a:cubicBezTo>
                    <a:pt x="199" y="587"/>
                    <a:pt x="198" y="558"/>
                    <a:pt x="198" y="558"/>
                  </a:cubicBezTo>
                  <a:cubicBezTo>
                    <a:pt x="198" y="558"/>
                    <a:pt x="195" y="544"/>
                    <a:pt x="197" y="526"/>
                  </a:cubicBezTo>
                  <a:cubicBezTo>
                    <a:pt x="199" y="509"/>
                    <a:pt x="200" y="489"/>
                    <a:pt x="200" y="489"/>
                  </a:cubicBezTo>
                  <a:cubicBezTo>
                    <a:pt x="197" y="465"/>
                    <a:pt x="197" y="465"/>
                    <a:pt x="197" y="465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4" y="451"/>
                    <a:pt x="192" y="474"/>
                    <a:pt x="186" y="486"/>
                  </a:cubicBezTo>
                  <a:cubicBezTo>
                    <a:pt x="181" y="497"/>
                    <a:pt x="172" y="523"/>
                    <a:pt x="172" y="523"/>
                  </a:cubicBezTo>
                  <a:cubicBezTo>
                    <a:pt x="172" y="523"/>
                    <a:pt x="167" y="530"/>
                    <a:pt x="165" y="546"/>
                  </a:cubicBezTo>
                  <a:cubicBezTo>
                    <a:pt x="163" y="563"/>
                    <a:pt x="161" y="572"/>
                    <a:pt x="160" y="575"/>
                  </a:cubicBezTo>
                  <a:cubicBezTo>
                    <a:pt x="158" y="579"/>
                    <a:pt x="158" y="590"/>
                    <a:pt x="159" y="600"/>
                  </a:cubicBezTo>
                  <a:cubicBezTo>
                    <a:pt x="161" y="610"/>
                    <a:pt x="164" y="629"/>
                    <a:pt x="164" y="644"/>
                  </a:cubicBezTo>
                  <a:cubicBezTo>
                    <a:pt x="163" y="659"/>
                    <a:pt x="158" y="669"/>
                    <a:pt x="154" y="686"/>
                  </a:cubicBezTo>
                  <a:cubicBezTo>
                    <a:pt x="150" y="704"/>
                    <a:pt x="147" y="727"/>
                    <a:pt x="145" y="740"/>
                  </a:cubicBezTo>
                  <a:cubicBezTo>
                    <a:pt x="144" y="754"/>
                    <a:pt x="146" y="762"/>
                    <a:pt x="146" y="766"/>
                  </a:cubicBezTo>
                  <a:cubicBezTo>
                    <a:pt x="146" y="771"/>
                    <a:pt x="146" y="775"/>
                    <a:pt x="146" y="778"/>
                  </a:cubicBezTo>
                  <a:cubicBezTo>
                    <a:pt x="146" y="781"/>
                    <a:pt x="150" y="797"/>
                    <a:pt x="150" y="801"/>
                  </a:cubicBezTo>
                  <a:cubicBezTo>
                    <a:pt x="150" y="806"/>
                    <a:pt x="152" y="810"/>
                    <a:pt x="144" y="813"/>
                  </a:cubicBezTo>
                  <a:cubicBezTo>
                    <a:pt x="136" y="817"/>
                    <a:pt x="128" y="823"/>
                    <a:pt x="123" y="836"/>
                  </a:cubicBezTo>
                  <a:cubicBezTo>
                    <a:pt x="119" y="850"/>
                    <a:pt x="108" y="853"/>
                    <a:pt x="107" y="854"/>
                  </a:cubicBezTo>
                  <a:cubicBezTo>
                    <a:pt x="106" y="855"/>
                    <a:pt x="103" y="861"/>
                    <a:pt x="97" y="862"/>
                  </a:cubicBezTo>
                  <a:cubicBezTo>
                    <a:pt x="91" y="864"/>
                    <a:pt x="88" y="863"/>
                    <a:pt x="87" y="861"/>
                  </a:cubicBezTo>
                  <a:cubicBezTo>
                    <a:pt x="85" y="860"/>
                    <a:pt x="85" y="858"/>
                    <a:pt x="85" y="858"/>
                  </a:cubicBezTo>
                  <a:cubicBezTo>
                    <a:pt x="85" y="858"/>
                    <a:pt x="82" y="857"/>
                    <a:pt x="82" y="854"/>
                  </a:cubicBezTo>
                  <a:cubicBezTo>
                    <a:pt x="81" y="852"/>
                    <a:pt x="81" y="851"/>
                    <a:pt x="81" y="851"/>
                  </a:cubicBezTo>
                  <a:cubicBezTo>
                    <a:pt x="81" y="851"/>
                    <a:pt x="79" y="849"/>
                    <a:pt x="78" y="848"/>
                  </a:cubicBezTo>
                  <a:cubicBezTo>
                    <a:pt x="78" y="846"/>
                    <a:pt x="78" y="845"/>
                    <a:pt x="78" y="845"/>
                  </a:cubicBezTo>
                  <a:cubicBezTo>
                    <a:pt x="78" y="845"/>
                    <a:pt x="77" y="843"/>
                    <a:pt x="77" y="841"/>
                  </a:cubicBezTo>
                  <a:cubicBezTo>
                    <a:pt x="77" y="840"/>
                    <a:pt x="77" y="839"/>
                    <a:pt x="77" y="839"/>
                  </a:cubicBezTo>
                  <a:cubicBezTo>
                    <a:pt x="77" y="839"/>
                    <a:pt x="76" y="837"/>
                    <a:pt x="82" y="831"/>
                  </a:cubicBezTo>
                  <a:cubicBezTo>
                    <a:pt x="89" y="824"/>
                    <a:pt x="90" y="822"/>
                    <a:pt x="94" y="817"/>
                  </a:cubicBezTo>
                  <a:cubicBezTo>
                    <a:pt x="98" y="812"/>
                    <a:pt x="104" y="798"/>
                    <a:pt x="107" y="794"/>
                  </a:cubicBezTo>
                  <a:cubicBezTo>
                    <a:pt x="110" y="790"/>
                    <a:pt x="114" y="782"/>
                    <a:pt x="114" y="771"/>
                  </a:cubicBezTo>
                  <a:cubicBezTo>
                    <a:pt x="114" y="761"/>
                    <a:pt x="113" y="740"/>
                    <a:pt x="113" y="740"/>
                  </a:cubicBezTo>
                  <a:cubicBezTo>
                    <a:pt x="113" y="739"/>
                    <a:pt x="113" y="739"/>
                    <a:pt x="113" y="739"/>
                  </a:cubicBezTo>
                  <a:cubicBezTo>
                    <a:pt x="113" y="739"/>
                    <a:pt x="107" y="705"/>
                    <a:pt x="106" y="692"/>
                  </a:cubicBezTo>
                  <a:cubicBezTo>
                    <a:pt x="105" y="679"/>
                    <a:pt x="101" y="668"/>
                    <a:pt x="102" y="656"/>
                  </a:cubicBezTo>
                  <a:cubicBezTo>
                    <a:pt x="103" y="645"/>
                    <a:pt x="103" y="623"/>
                    <a:pt x="103" y="623"/>
                  </a:cubicBezTo>
                  <a:cubicBezTo>
                    <a:pt x="103" y="623"/>
                    <a:pt x="103" y="604"/>
                    <a:pt x="103" y="600"/>
                  </a:cubicBezTo>
                  <a:cubicBezTo>
                    <a:pt x="103" y="596"/>
                    <a:pt x="99" y="584"/>
                    <a:pt x="100" y="569"/>
                  </a:cubicBezTo>
                  <a:cubicBezTo>
                    <a:pt x="102" y="553"/>
                    <a:pt x="104" y="551"/>
                    <a:pt x="104" y="551"/>
                  </a:cubicBezTo>
                  <a:cubicBezTo>
                    <a:pt x="104" y="551"/>
                    <a:pt x="105" y="524"/>
                    <a:pt x="105" y="512"/>
                  </a:cubicBezTo>
                  <a:cubicBezTo>
                    <a:pt x="104" y="499"/>
                    <a:pt x="106" y="460"/>
                    <a:pt x="106" y="460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10" y="422"/>
                    <a:pt x="114" y="399"/>
                    <a:pt x="117" y="390"/>
                  </a:cubicBezTo>
                  <a:cubicBezTo>
                    <a:pt x="120" y="380"/>
                    <a:pt x="122" y="365"/>
                    <a:pt x="123" y="357"/>
                  </a:cubicBezTo>
                  <a:cubicBezTo>
                    <a:pt x="124" y="349"/>
                    <a:pt x="126" y="335"/>
                    <a:pt x="127" y="328"/>
                  </a:cubicBezTo>
                  <a:cubicBezTo>
                    <a:pt x="128" y="321"/>
                    <a:pt x="123" y="291"/>
                    <a:pt x="123" y="291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09" y="295"/>
                    <a:pt x="106" y="303"/>
                  </a:cubicBezTo>
                  <a:cubicBezTo>
                    <a:pt x="104" y="310"/>
                    <a:pt x="107" y="310"/>
                    <a:pt x="101" y="323"/>
                  </a:cubicBezTo>
                  <a:cubicBezTo>
                    <a:pt x="101" y="323"/>
                    <a:pt x="99" y="337"/>
                    <a:pt x="96" y="341"/>
                  </a:cubicBezTo>
                  <a:cubicBezTo>
                    <a:pt x="94" y="345"/>
                    <a:pt x="90" y="355"/>
                    <a:pt x="74" y="386"/>
                  </a:cubicBezTo>
                  <a:cubicBezTo>
                    <a:pt x="74" y="386"/>
                    <a:pt x="68" y="403"/>
                    <a:pt x="68" y="403"/>
                  </a:cubicBezTo>
                  <a:cubicBezTo>
                    <a:pt x="68" y="404"/>
                    <a:pt x="65" y="410"/>
                    <a:pt x="65" y="410"/>
                  </a:cubicBezTo>
                  <a:cubicBezTo>
                    <a:pt x="65" y="410"/>
                    <a:pt x="63" y="417"/>
                    <a:pt x="63" y="424"/>
                  </a:cubicBezTo>
                  <a:cubicBezTo>
                    <a:pt x="63" y="431"/>
                    <a:pt x="65" y="437"/>
                    <a:pt x="63" y="443"/>
                  </a:cubicBezTo>
                  <a:cubicBezTo>
                    <a:pt x="62" y="449"/>
                    <a:pt x="60" y="453"/>
                    <a:pt x="59" y="460"/>
                  </a:cubicBezTo>
                  <a:cubicBezTo>
                    <a:pt x="59" y="466"/>
                    <a:pt x="57" y="482"/>
                    <a:pt x="55" y="483"/>
                  </a:cubicBezTo>
                  <a:cubicBezTo>
                    <a:pt x="53" y="484"/>
                    <a:pt x="51" y="483"/>
                    <a:pt x="51" y="480"/>
                  </a:cubicBezTo>
                  <a:cubicBezTo>
                    <a:pt x="51" y="478"/>
                    <a:pt x="50" y="476"/>
                    <a:pt x="50" y="476"/>
                  </a:cubicBezTo>
                  <a:cubicBezTo>
                    <a:pt x="49" y="488"/>
                    <a:pt x="49" y="488"/>
                    <a:pt x="49" y="488"/>
                  </a:cubicBezTo>
                  <a:cubicBezTo>
                    <a:pt x="49" y="488"/>
                    <a:pt x="49" y="494"/>
                    <a:pt x="47" y="494"/>
                  </a:cubicBezTo>
                  <a:cubicBezTo>
                    <a:pt x="46" y="494"/>
                    <a:pt x="43" y="496"/>
                    <a:pt x="43" y="491"/>
                  </a:cubicBezTo>
                  <a:cubicBezTo>
                    <a:pt x="42" y="485"/>
                    <a:pt x="42" y="476"/>
                    <a:pt x="42" y="476"/>
                  </a:cubicBezTo>
                  <a:cubicBezTo>
                    <a:pt x="42" y="476"/>
                    <a:pt x="41" y="497"/>
                    <a:pt x="36" y="497"/>
                  </a:cubicBezTo>
                  <a:cubicBezTo>
                    <a:pt x="32" y="497"/>
                    <a:pt x="31" y="491"/>
                    <a:pt x="31" y="490"/>
                  </a:cubicBezTo>
                  <a:cubicBezTo>
                    <a:pt x="32" y="489"/>
                    <a:pt x="31" y="475"/>
                    <a:pt x="31" y="475"/>
                  </a:cubicBezTo>
                  <a:cubicBezTo>
                    <a:pt x="31" y="475"/>
                    <a:pt x="29" y="490"/>
                    <a:pt x="26" y="491"/>
                  </a:cubicBezTo>
                  <a:cubicBezTo>
                    <a:pt x="24" y="491"/>
                    <a:pt x="22" y="489"/>
                    <a:pt x="22" y="483"/>
                  </a:cubicBezTo>
                  <a:cubicBezTo>
                    <a:pt x="22" y="478"/>
                    <a:pt x="23" y="450"/>
                    <a:pt x="23" y="450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24" y="434"/>
                    <a:pt x="23" y="435"/>
                    <a:pt x="19" y="437"/>
                  </a:cubicBezTo>
                  <a:cubicBezTo>
                    <a:pt x="15" y="438"/>
                    <a:pt x="12" y="441"/>
                    <a:pt x="12" y="441"/>
                  </a:cubicBezTo>
                  <a:cubicBezTo>
                    <a:pt x="12" y="441"/>
                    <a:pt x="8" y="449"/>
                    <a:pt x="4" y="449"/>
                  </a:cubicBezTo>
                  <a:cubicBezTo>
                    <a:pt x="0" y="449"/>
                    <a:pt x="0" y="447"/>
                    <a:pt x="2" y="443"/>
                  </a:cubicBezTo>
                  <a:cubicBezTo>
                    <a:pt x="4" y="439"/>
                    <a:pt x="4" y="434"/>
                    <a:pt x="6" y="432"/>
                  </a:cubicBezTo>
                  <a:cubicBezTo>
                    <a:pt x="8" y="431"/>
                    <a:pt x="15" y="424"/>
                    <a:pt x="16" y="421"/>
                  </a:cubicBezTo>
                  <a:cubicBezTo>
                    <a:pt x="17" y="418"/>
                    <a:pt x="26" y="412"/>
                    <a:pt x="30" y="410"/>
                  </a:cubicBezTo>
                  <a:cubicBezTo>
                    <a:pt x="34" y="407"/>
                    <a:pt x="36" y="405"/>
                    <a:pt x="37" y="402"/>
                  </a:cubicBezTo>
                  <a:cubicBezTo>
                    <a:pt x="37" y="399"/>
                    <a:pt x="44" y="380"/>
                    <a:pt x="44" y="380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49" y="357"/>
                    <a:pt x="53" y="333"/>
                    <a:pt x="56" y="319"/>
                  </a:cubicBezTo>
                  <a:cubicBezTo>
                    <a:pt x="60" y="306"/>
                    <a:pt x="66" y="292"/>
                    <a:pt x="66" y="292"/>
                  </a:cubicBezTo>
                  <a:cubicBezTo>
                    <a:pt x="66" y="292"/>
                    <a:pt x="71" y="279"/>
                    <a:pt x="70" y="273"/>
                  </a:cubicBezTo>
                  <a:cubicBezTo>
                    <a:pt x="69" y="268"/>
                    <a:pt x="72" y="244"/>
                    <a:pt x="72" y="244"/>
                  </a:cubicBezTo>
                  <a:cubicBezTo>
                    <a:pt x="78" y="213"/>
                    <a:pt x="78" y="213"/>
                    <a:pt x="78" y="213"/>
                  </a:cubicBezTo>
                  <a:cubicBezTo>
                    <a:pt x="78" y="213"/>
                    <a:pt x="76" y="200"/>
                    <a:pt x="77" y="188"/>
                  </a:cubicBezTo>
                  <a:cubicBezTo>
                    <a:pt x="78" y="177"/>
                    <a:pt x="83" y="162"/>
                    <a:pt x="96" y="154"/>
                  </a:cubicBezTo>
                  <a:cubicBezTo>
                    <a:pt x="108" y="145"/>
                    <a:pt x="132" y="141"/>
                    <a:pt x="132" y="141"/>
                  </a:cubicBezTo>
                  <a:cubicBezTo>
                    <a:pt x="132" y="141"/>
                    <a:pt x="151" y="136"/>
                    <a:pt x="157" y="130"/>
                  </a:cubicBezTo>
                  <a:cubicBezTo>
                    <a:pt x="162" y="125"/>
                    <a:pt x="169" y="117"/>
                    <a:pt x="165" y="117"/>
                  </a:cubicBezTo>
                  <a:cubicBezTo>
                    <a:pt x="161" y="118"/>
                    <a:pt x="157" y="119"/>
                    <a:pt x="152" y="115"/>
                  </a:cubicBezTo>
                  <a:cubicBezTo>
                    <a:pt x="146" y="112"/>
                    <a:pt x="148" y="109"/>
                    <a:pt x="148" y="109"/>
                  </a:cubicBezTo>
                  <a:cubicBezTo>
                    <a:pt x="148" y="109"/>
                    <a:pt x="148" y="103"/>
                    <a:pt x="147" y="101"/>
                  </a:cubicBezTo>
                  <a:cubicBezTo>
                    <a:pt x="147" y="99"/>
                    <a:pt x="146" y="96"/>
                    <a:pt x="146" y="91"/>
                  </a:cubicBezTo>
                  <a:cubicBezTo>
                    <a:pt x="147" y="87"/>
                    <a:pt x="147" y="85"/>
                    <a:pt x="145" y="84"/>
                  </a:cubicBezTo>
                  <a:cubicBezTo>
                    <a:pt x="143" y="82"/>
                    <a:pt x="140" y="80"/>
                    <a:pt x="142" y="77"/>
                  </a:cubicBezTo>
                  <a:cubicBezTo>
                    <a:pt x="144" y="74"/>
                    <a:pt x="144" y="72"/>
                    <a:pt x="144" y="72"/>
                  </a:cubicBezTo>
                  <a:cubicBezTo>
                    <a:pt x="144" y="72"/>
                    <a:pt x="142" y="66"/>
                    <a:pt x="143" y="63"/>
                  </a:cubicBezTo>
                  <a:cubicBezTo>
                    <a:pt x="143" y="60"/>
                    <a:pt x="142" y="56"/>
                    <a:pt x="142" y="55"/>
                  </a:cubicBezTo>
                  <a:lnTo>
                    <a:pt x="142" y="54"/>
                  </a:ln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2" name="Freeform 6">
              <a:extLst>
                <a:ext uri="{FF2B5EF4-FFF2-40B4-BE49-F238E27FC236}">
                  <a16:creationId xmlns:a16="http://schemas.microsoft.com/office/drawing/2014/main" id="{3EA11A07-0008-46E4-8ACF-ACFD9CE57A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94537" y="3843154"/>
              <a:ext cx="411308" cy="1277340"/>
            </a:xfrm>
            <a:custGeom>
              <a:avLst/>
              <a:gdLst>
                <a:gd name="T0" fmla="*/ 329 w 496"/>
                <a:gd name="T1" fmla="*/ 34 h 1588"/>
                <a:gd name="T2" fmla="*/ 357 w 496"/>
                <a:gd name="T3" fmla="*/ 127 h 1588"/>
                <a:gd name="T4" fmla="*/ 348 w 496"/>
                <a:gd name="T5" fmla="*/ 151 h 1588"/>
                <a:gd name="T6" fmla="*/ 348 w 496"/>
                <a:gd name="T7" fmla="*/ 171 h 1588"/>
                <a:gd name="T8" fmla="*/ 301 w 496"/>
                <a:gd name="T9" fmla="*/ 207 h 1588"/>
                <a:gd name="T10" fmla="*/ 436 w 496"/>
                <a:gd name="T11" fmla="*/ 316 h 1588"/>
                <a:gd name="T12" fmla="*/ 456 w 496"/>
                <a:gd name="T13" fmla="*/ 546 h 1588"/>
                <a:gd name="T14" fmla="*/ 488 w 496"/>
                <a:gd name="T15" fmla="*/ 798 h 1588"/>
                <a:gd name="T16" fmla="*/ 468 w 496"/>
                <a:gd name="T17" fmla="*/ 916 h 1588"/>
                <a:gd name="T18" fmla="*/ 437 w 496"/>
                <a:gd name="T19" fmla="*/ 932 h 1588"/>
                <a:gd name="T20" fmla="*/ 448 w 496"/>
                <a:gd name="T21" fmla="*/ 899 h 1588"/>
                <a:gd name="T22" fmla="*/ 439 w 496"/>
                <a:gd name="T23" fmla="*/ 897 h 1588"/>
                <a:gd name="T24" fmla="*/ 431 w 496"/>
                <a:gd name="T25" fmla="*/ 863 h 1588"/>
                <a:gd name="T26" fmla="*/ 440 w 496"/>
                <a:gd name="T27" fmla="*/ 752 h 1588"/>
                <a:gd name="T28" fmla="*/ 390 w 496"/>
                <a:gd name="T29" fmla="*/ 545 h 1588"/>
                <a:gd name="T30" fmla="*/ 371 w 496"/>
                <a:gd name="T31" fmla="*/ 627 h 1588"/>
                <a:gd name="T32" fmla="*/ 406 w 496"/>
                <a:gd name="T33" fmla="*/ 871 h 1588"/>
                <a:gd name="T34" fmla="*/ 354 w 496"/>
                <a:gd name="T35" fmla="*/ 1138 h 1588"/>
                <a:gd name="T36" fmla="*/ 349 w 496"/>
                <a:gd name="T37" fmla="*/ 1321 h 1588"/>
                <a:gd name="T38" fmla="*/ 324 w 496"/>
                <a:gd name="T39" fmla="*/ 1469 h 1588"/>
                <a:gd name="T40" fmla="*/ 365 w 496"/>
                <a:gd name="T41" fmla="*/ 1554 h 1588"/>
                <a:gd name="T42" fmla="*/ 354 w 496"/>
                <a:gd name="T43" fmla="*/ 1576 h 1588"/>
                <a:gd name="T44" fmla="*/ 337 w 496"/>
                <a:gd name="T45" fmla="*/ 1580 h 1588"/>
                <a:gd name="T46" fmla="*/ 300 w 496"/>
                <a:gd name="T47" fmla="*/ 1572 h 1588"/>
                <a:gd name="T48" fmla="*/ 264 w 496"/>
                <a:gd name="T49" fmla="*/ 1516 h 1588"/>
                <a:gd name="T50" fmla="*/ 274 w 496"/>
                <a:gd name="T51" fmla="*/ 1380 h 1588"/>
                <a:gd name="T52" fmla="*/ 267 w 496"/>
                <a:gd name="T53" fmla="*/ 1165 h 1588"/>
                <a:gd name="T54" fmla="*/ 252 w 496"/>
                <a:gd name="T55" fmla="*/ 929 h 1588"/>
                <a:gd name="T56" fmla="*/ 241 w 496"/>
                <a:gd name="T57" fmla="*/ 873 h 1588"/>
                <a:gd name="T58" fmla="*/ 235 w 496"/>
                <a:gd name="T59" fmla="*/ 1128 h 1588"/>
                <a:gd name="T60" fmla="*/ 215 w 496"/>
                <a:gd name="T61" fmla="*/ 1402 h 1588"/>
                <a:gd name="T62" fmla="*/ 223 w 496"/>
                <a:gd name="T63" fmla="*/ 1494 h 1588"/>
                <a:gd name="T64" fmla="*/ 201 w 496"/>
                <a:gd name="T65" fmla="*/ 1557 h 1588"/>
                <a:gd name="T66" fmla="*/ 165 w 496"/>
                <a:gd name="T67" fmla="*/ 1587 h 1588"/>
                <a:gd name="T68" fmla="*/ 134 w 496"/>
                <a:gd name="T69" fmla="*/ 1570 h 1588"/>
                <a:gd name="T70" fmla="*/ 145 w 496"/>
                <a:gd name="T71" fmla="*/ 1515 h 1588"/>
                <a:gd name="T72" fmla="*/ 167 w 496"/>
                <a:gd name="T73" fmla="*/ 1452 h 1588"/>
                <a:gd name="T74" fmla="*/ 125 w 496"/>
                <a:gd name="T75" fmla="*/ 1215 h 1588"/>
                <a:gd name="T76" fmla="*/ 119 w 496"/>
                <a:gd name="T77" fmla="*/ 1010 h 1588"/>
                <a:gd name="T78" fmla="*/ 98 w 496"/>
                <a:gd name="T79" fmla="*/ 692 h 1588"/>
                <a:gd name="T80" fmla="*/ 125 w 496"/>
                <a:gd name="T81" fmla="*/ 512 h 1588"/>
                <a:gd name="T82" fmla="*/ 92 w 496"/>
                <a:gd name="T83" fmla="*/ 602 h 1588"/>
                <a:gd name="T84" fmla="*/ 50 w 496"/>
                <a:gd name="T85" fmla="*/ 782 h 1588"/>
                <a:gd name="T86" fmla="*/ 61 w 496"/>
                <a:gd name="T87" fmla="*/ 880 h 1588"/>
                <a:gd name="T88" fmla="*/ 41 w 496"/>
                <a:gd name="T89" fmla="*/ 856 h 1588"/>
                <a:gd name="T90" fmla="*/ 51 w 496"/>
                <a:gd name="T91" fmla="*/ 916 h 1588"/>
                <a:gd name="T92" fmla="*/ 49 w 496"/>
                <a:gd name="T93" fmla="*/ 936 h 1588"/>
                <a:gd name="T94" fmla="*/ 0 w 496"/>
                <a:gd name="T95" fmla="*/ 842 h 1588"/>
                <a:gd name="T96" fmla="*/ 26 w 496"/>
                <a:gd name="T97" fmla="*/ 581 h 1588"/>
                <a:gd name="T98" fmla="*/ 52 w 496"/>
                <a:gd name="T99" fmla="*/ 331 h 1588"/>
                <a:gd name="T100" fmla="*/ 189 w 496"/>
                <a:gd name="T101" fmla="*/ 196 h 1588"/>
                <a:gd name="T102" fmla="*/ 172 w 496"/>
                <a:gd name="T103" fmla="*/ 27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6" h="1588">
                  <a:moveTo>
                    <a:pt x="172" y="27"/>
                  </a:moveTo>
                  <a:cubicBezTo>
                    <a:pt x="172" y="27"/>
                    <a:pt x="204" y="3"/>
                    <a:pt x="242" y="2"/>
                  </a:cubicBezTo>
                  <a:cubicBezTo>
                    <a:pt x="281" y="0"/>
                    <a:pt x="317" y="16"/>
                    <a:pt x="329" y="34"/>
                  </a:cubicBezTo>
                  <a:cubicBezTo>
                    <a:pt x="340" y="52"/>
                    <a:pt x="348" y="73"/>
                    <a:pt x="346" y="83"/>
                  </a:cubicBezTo>
                  <a:cubicBezTo>
                    <a:pt x="343" y="93"/>
                    <a:pt x="341" y="99"/>
                    <a:pt x="343" y="106"/>
                  </a:cubicBezTo>
                  <a:cubicBezTo>
                    <a:pt x="344" y="112"/>
                    <a:pt x="357" y="127"/>
                    <a:pt x="357" y="127"/>
                  </a:cubicBezTo>
                  <a:cubicBezTo>
                    <a:pt x="357" y="127"/>
                    <a:pt x="363" y="133"/>
                    <a:pt x="361" y="140"/>
                  </a:cubicBezTo>
                  <a:cubicBezTo>
                    <a:pt x="358" y="146"/>
                    <a:pt x="351" y="147"/>
                    <a:pt x="351" y="147"/>
                  </a:cubicBezTo>
                  <a:cubicBezTo>
                    <a:pt x="351" y="147"/>
                    <a:pt x="347" y="147"/>
                    <a:pt x="348" y="151"/>
                  </a:cubicBezTo>
                  <a:cubicBezTo>
                    <a:pt x="349" y="155"/>
                    <a:pt x="352" y="157"/>
                    <a:pt x="351" y="160"/>
                  </a:cubicBezTo>
                  <a:cubicBezTo>
                    <a:pt x="351" y="164"/>
                    <a:pt x="347" y="165"/>
                    <a:pt x="344" y="165"/>
                  </a:cubicBezTo>
                  <a:cubicBezTo>
                    <a:pt x="341" y="165"/>
                    <a:pt x="351" y="168"/>
                    <a:pt x="348" y="171"/>
                  </a:cubicBezTo>
                  <a:cubicBezTo>
                    <a:pt x="346" y="175"/>
                    <a:pt x="343" y="174"/>
                    <a:pt x="342" y="181"/>
                  </a:cubicBezTo>
                  <a:cubicBezTo>
                    <a:pt x="342" y="188"/>
                    <a:pt x="343" y="201"/>
                    <a:pt x="334" y="206"/>
                  </a:cubicBezTo>
                  <a:cubicBezTo>
                    <a:pt x="326" y="211"/>
                    <a:pt x="301" y="207"/>
                    <a:pt x="301" y="207"/>
                  </a:cubicBezTo>
                  <a:cubicBezTo>
                    <a:pt x="301" y="207"/>
                    <a:pt x="295" y="211"/>
                    <a:pt x="297" y="224"/>
                  </a:cubicBezTo>
                  <a:cubicBezTo>
                    <a:pt x="299" y="238"/>
                    <a:pt x="333" y="255"/>
                    <a:pt x="358" y="260"/>
                  </a:cubicBezTo>
                  <a:cubicBezTo>
                    <a:pt x="384" y="265"/>
                    <a:pt x="427" y="277"/>
                    <a:pt x="436" y="316"/>
                  </a:cubicBezTo>
                  <a:cubicBezTo>
                    <a:pt x="446" y="356"/>
                    <a:pt x="443" y="419"/>
                    <a:pt x="443" y="419"/>
                  </a:cubicBezTo>
                  <a:cubicBezTo>
                    <a:pt x="443" y="419"/>
                    <a:pt x="447" y="454"/>
                    <a:pt x="450" y="481"/>
                  </a:cubicBezTo>
                  <a:cubicBezTo>
                    <a:pt x="454" y="508"/>
                    <a:pt x="449" y="528"/>
                    <a:pt x="456" y="546"/>
                  </a:cubicBezTo>
                  <a:cubicBezTo>
                    <a:pt x="464" y="564"/>
                    <a:pt x="473" y="616"/>
                    <a:pt x="476" y="643"/>
                  </a:cubicBezTo>
                  <a:cubicBezTo>
                    <a:pt x="478" y="670"/>
                    <a:pt x="479" y="740"/>
                    <a:pt x="479" y="740"/>
                  </a:cubicBezTo>
                  <a:cubicBezTo>
                    <a:pt x="479" y="740"/>
                    <a:pt x="487" y="779"/>
                    <a:pt x="488" y="798"/>
                  </a:cubicBezTo>
                  <a:cubicBezTo>
                    <a:pt x="489" y="818"/>
                    <a:pt x="496" y="854"/>
                    <a:pt x="490" y="864"/>
                  </a:cubicBezTo>
                  <a:cubicBezTo>
                    <a:pt x="483" y="875"/>
                    <a:pt x="477" y="888"/>
                    <a:pt x="477" y="896"/>
                  </a:cubicBezTo>
                  <a:cubicBezTo>
                    <a:pt x="477" y="904"/>
                    <a:pt x="473" y="907"/>
                    <a:pt x="468" y="916"/>
                  </a:cubicBezTo>
                  <a:cubicBezTo>
                    <a:pt x="463" y="925"/>
                    <a:pt x="446" y="933"/>
                    <a:pt x="446" y="933"/>
                  </a:cubicBezTo>
                  <a:cubicBezTo>
                    <a:pt x="446" y="933"/>
                    <a:pt x="439" y="940"/>
                    <a:pt x="437" y="935"/>
                  </a:cubicBezTo>
                  <a:cubicBezTo>
                    <a:pt x="436" y="930"/>
                    <a:pt x="437" y="932"/>
                    <a:pt x="437" y="932"/>
                  </a:cubicBezTo>
                  <a:cubicBezTo>
                    <a:pt x="437" y="932"/>
                    <a:pt x="431" y="937"/>
                    <a:pt x="432" y="930"/>
                  </a:cubicBezTo>
                  <a:cubicBezTo>
                    <a:pt x="434" y="923"/>
                    <a:pt x="438" y="920"/>
                    <a:pt x="438" y="920"/>
                  </a:cubicBezTo>
                  <a:cubicBezTo>
                    <a:pt x="438" y="920"/>
                    <a:pt x="441" y="907"/>
                    <a:pt x="448" y="899"/>
                  </a:cubicBezTo>
                  <a:cubicBezTo>
                    <a:pt x="456" y="892"/>
                    <a:pt x="455" y="857"/>
                    <a:pt x="453" y="855"/>
                  </a:cubicBezTo>
                  <a:cubicBezTo>
                    <a:pt x="450" y="852"/>
                    <a:pt x="448" y="864"/>
                    <a:pt x="447" y="874"/>
                  </a:cubicBezTo>
                  <a:cubicBezTo>
                    <a:pt x="446" y="885"/>
                    <a:pt x="443" y="892"/>
                    <a:pt x="439" y="897"/>
                  </a:cubicBezTo>
                  <a:cubicBezTo>
                    <a:pt x="435" y="902"/>
                    <a:pt x="432" y="898"/>
                    <a:pt x="432" y="893"/>
                  </a:cubicBezTo>
                  <a:cubicBezTo>
                    <a:pt x="432" y="888"/>
                    <a:pt x="432" y="880"/>
                    <a:pt x="432" y="880"/>
                  </a:cubicBezTo>
                  <a:cubicBezTo>
                    <a:pt x="432" y="880"/>
                    <a:pt x="431" y="876"/>
                    <a:pt x="431" y="863"/>
                  </a:cubicBezTo>
                  <a:cubicBezTo>
                    <a:pt x="431" y="849"/>
                    <a:pt x="431" y="822"/>
                    <a:pt x="431" y="822"/>
                  </a:cubicBezTo>
                  <a:cubicBezTo>
                    <a:pt x="431" y="822"/>
                    <a:pt x="432" y="807"/>
                    <a:pt x="439" y="791"/>
                  </a:cubicBezTo>
                  <a:cubicBezTo>
                    <a:pt x="447" y="776"/>
                    <a:pt x="440" y="758"/>
                    <a:pt x="440" y="752"/>
                  </a:cubicBezTo>
                  <a:cubicBezTo>
                    <a:pt x="440" y="746"/>
                    <a:pt x="428" y="714"/>
                    <a:pt x="422" y="695"/>
                  </a:cubicBezTo>
                  <a:cubicBezTo>
                    <a:pt x="415" y="676"/>
                    <a:pt x="402" y="651"/>
                    <a:pt x="402" y="624"/>
                  </a:cubicBezTo>
                  <a:cubicBezTo>
                    <a:pt x="402" y="597"/>
                    <a:pt x="390" y="545"/>
                    <a:pt x="390" y="545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77" y="472"/>
                    <a:pt x="369" y="511"/>
                    <a:pt x="366" y="534"/>
                  </a:cubicBezTo>
                  <a:cubicBezTo>
                    <a:pt x="363" y="557"/>
                    <a:pt x="362" y="602"/>
                    <a:pt x="371" y="627"/>
                  </a:cubicBezTo>
                  <a:cubicBezTo>
                    <a:pt x="381" y="651"/>
                    <a:pt x="389" y="664"/>
                    <a:pt x="394" y="696"/>
                  </a:cubicBezTo>
                  <a:cubicBezTo>
                    <a:pt x="398" y="727"/>
                    <a:pt x="404" y="752"/>
                    <a:pt x="406" y="774"/>
                  </a:cubicBezTo>
                  <a:cubicBezTo>
                    <a:pt x="409" y="796"/>
                    <a:pt x="413" y="822"/>
                    <a:pt x="406" y="871"/>
                  </a:cubicBezTo>
                  <a:cubicBezTo>
                    <a:pt x="400" y="920"/>
                    <a:pt x="375" y="991"/>
                    <a:pt x="368" y="1029"/>
                  </a:cubicBezTo>
                  <a:cubicBezTo>
                    <a:pt x="361" y="1067"/>
                    <a:pt x="357" y="1087"/>
                    <a:pt x="357" y="1101"/>
                  </a:cubicBezTo>
                  <a:cubicBezTo>
                    <a:pt x="357" y="1116"/>
                    <a:pt x="355" y="1126"/>
                    <a:pt x="354" y="1138"/>
                  </a:cubicBezTo>
                  <a:cubicBezTo>
                    <a:pt x="353" y="1151"/>
                    <a:pt x="352" y="1167"/>
                    <a:pt x="356" y="1180"/>
                  </a:cubicBezTo>
                  <a:cubicBezTo>
                    <a:pt x="361" y="1193"/>
                    <a:pt x="367" y="1211"/>
                    <a:pt x="365" y="1240"/>
                  </a:cubicBezTo>
                  <a:cubicBezTo>
                    <a:pt x="362" y="1269"/>
                    <a:pt x="349" y="1321"/>
                    <a:pt x="349" y="1321"/>
                  </a:cubicBezTo>
                  <a:cubicBezTo>
                    <a:pt x="349" y="1321"/>
                    <a:pt x="324" y="1421"/>
                    <a:pt x="323" y="1424"/>
                  </a:cubicBezTo>
                  <a:cubicBezTo>
                    <a:pt x="323" y="1428"/>
                    <a:pt x="321" y="1436"/>
                    <a:pt x="322" y="1445"/>
                  </a:cubicBezTo>
                  <a:cubicBezTo>
                    <a:pt x="323" y="1455"/>
                    <a:pt x="325" y="1462"/>
                    <a:pt x="324" y="1469"/>
                  </a:cubicBezTo>
                  <a:cubicBezTo>
                    <a:pt x="322" y="1476"/>
                    <a:pt x="319" y="1479"/>
                    <a:pt x="329" y="1493"/>
                  </a:cubicBezTo>
                  <a:cubicBezTo>
                    <a:pt x="339" y="1506"/>
                    <a:pt x="341" y="1512"/>
                    <a:pt x="350" y="1523"/>
                  </a:cubicBezTo>
                  <a:cubicBezTo>
                    <a:pt x="359" y="1534"/>
                    <a:pt x="366" y="1547"/>
                    <a:pt x="365" y="1554"/>
                  </a:cubicBezTo>
                  <a:cubicBezTo>
                    <a:pt x="365" y="1560"/>
                    <a:pt x="361" y="1563"/>
                    <a:pt x="361" y="1563"/>
                  </a:cubicBezTo>
                  <a:cubicBezTo>
                    <a:pt x="356" y="1568"/>
                    <a:pt x="356" y="1568"/>
                    <a:pt x="356" y="1568"/>
                  </a:cubicBezTo>
                  <a:cubicBezTo>
                    <a:pt x="356" y="1568"/>
                    <a:pt x="358" y="1572"/>
                    <a:pt x="354" y="1576"/>
                  </a:cubicBezTo>
                  <a:cubicBezTo>
                    <a:pt x="351" y="1579"/>
                    <a:pt x="346" y="1579"/>
                    <a:pt x="346" y="1579"/>
                  </a:cubicBezTo>
                  <a:cubicBezTo>
                    <a:pt x="346" y="1579"/>
                    <a:pt x="337" y="1580"/>
                    <a:pt x="337" y="1578"/>
                  </a:cubicBezTo>
                  <a:cubicBezTo>
                    <a:pt x="337" y="1577"/>
                    <a:pt x="337" y="1580"/>
                    <a:pt x="337" y="1580"/>
                  </a:cubicBezTo>
                  <a:cubicBezTo>
                    <a:pt x="337" y="1580"/>
                    <a:pt x="336" y="1584"/>
                    <a:pt x="331" y="1586"/>
                  </a:cubicBezTo>
                  <a:cubicBezTo>
                    <a:pt x="326" y="1588"/>
                    <a:pt x="317" y="1587"/>
                    <a:pt x="312" y="1583"/>
                  </a:cubicBezTo>
                  <a:cubicBezTo>
                    <a:pt x="308" y="1578"/>
                    <a:pt x="304" y="1574"/>
                    <a:pt x="300" y="1572"/>
                  </a:cubicBezTo>
                  <a:cubicBezTo>
                    <a:pt x="296" y="1570"/>
                    <a:pt x="288" y="1557"/>
                    <a:pt x="288" y="1557"/>
                  </a:cubicBezTo>
                  <a:cubicBezTo>
                    <a:pt x="288" y="1557"/>
                    <a:pt x="287" y="1541"/>
                    <a:pt x="284" y="1535"/>
                  </a:cubicBezTo>
                  <a:cubicBezTo>
                    <a:pt x="280" y="1529"/>
                    <a:pt x="264" y="1524"/>
                    <a:pt x="264" y="1516"/>
                  </a:cubicBezTo>
                  <a:cubicBezTo>
                    <a:pt x="264" y="1507"/>
                    <a:pt x="268" y="1489"/>
                    <a:pt x="268" y="1481"/>
                  </a:cubicBezTo>
                  <a:cubicBezTo>
                    <a:pt x="268" y="1473"/>
                    <a:pt x="262" y="1466"/>
                    <a:pt x="268" y="1449"/>
                  </a:cubicBezTo>
                  <a:cubicBezTo>
                    <a:pt x="275" y="1432"/>
                    <a:pt x="274" y="1403"/>
                    <a:pt x="274" y="1380"/>
                  </a:cubicBezTo>
                  <a:cubicBezTo>
                    <a:pt x="274" y="1358"/>
                    <a:pt x="265" y="1303"/>
                    <a:pt x="263" y="1287"/>
                  </a:cubicBezTo>
                  <a:cubicBezTo>
                    <a:pt x="260" y="1271"/>
                    <a:pt x="256" y="1240"/>
                    <a:pt x="263" y="1215"/>
                  </a:cubicBezTo>
                  <a:cubicBezTo>
                    <a:pt x="269" y="1189"/>
                    <a:pt x="267" y="1165"/>
                    <a:pt x="267" y="1165"/>
                  </a:cubicBezTo>
                  <a:cubicBezTo>
                    <a:pt x="267" y="1165"/>
                    <a:pt x="250" y="1122"/>
                    <a:pt x="250" y="1101"/>
                  </a:cubicBezTo>
                  <a:cubicBezTo>
                    <a:pt x="250" y="1080"/>
                    <a:pt x="247" y="1029"/>
                    <a:pt x="253" y="1012"/>
                  </a:cubicBezTo>
                  <a:cubicBezTo>
                    <a:pt x="260" y="995"/>
                    <a:pt x="251" y="945"/>
                    <a:pt x="252" y="929"/>
                  </a:cubicBezTo>
                  <a:cubicBezTo>
                    <a:pt x="252" y="912"/>
                    <a:pt x="247" y="844"/>
                    <a:pt x="252" y="830"/>
                  </a:cubicBezTo>
                  <a:cubicBezTo>
                    <a:pt x="239" y="830"/>
                    <a:pt x="239" y="830"/>
                    <a:pt x="239" y="830"/>
                  </a:cubicBezTo>
                  <a:cubicBezTo>
                    <a:pt x="239" y="830"/>
                    <a:pt x="241" y="845"/>
                    <a:pt x="241" y="873"/>
                  </a:cubicBezTo>
                  <a:cubicBezTo>
                    <a:pt x="241" y="900"/>
                    <a:pt x="234" y="942"/>
                    <a:pt x="235" y="967"/>
                  </a:cubicBezTo>
                  <a:cubicBezTo>
                    <a:pt x="235" y="993"/>
                    <a:pt x="234" y="1008"/>
                    <a:pt x="238" y="1034"/>
                  </a:cubicBezTo>
                  <a:cubicBezTo>
                    <a:pt x="243" y="1060"/>
                    <a:pt x="242" y="1099"/>
                    <a:pt x="235" y="1128"/>
                  </a:cubicBezTo>
                  <a:cubicBezTo>
                    <a:pt x="228" y="1157"/>
                    <a:pt x="223" y="1157"/>
                    <a:pt x="225" y="1179"/>
                  </a:cubicBezTo>
                  <a:cubicBezTo>
                    <a:pt x="227" y="1202"/>
                    <a:pt x="233" y="1237"/>
                    <a:pt x="228" y="1274"/>
                  </a:cubicBezTo>
                  <a:cubicBezTo>
                    <a:pt x="223" y="1310"/>
                    <a:pt x="213" y="1382"/>
                    <a:pt x="215" y="1402"/>
                  </a:cubicBezTo>
                  <a:cubicBezTo>
                    <a:pt x="218" y="1423"/>
                    <a:pt x="218" y="1434"/>
                    <a:pt x="220" y="1443"/>
                  </a:cubicBezTo>
                  <a:cubicBezTo>
                    <a:pt x="222" y="1452"/>
                    <a:pt x="226" y="1459"/>
                    <a:pt x="225" y="1469"/>
                  </a:cubicBezTo>
                  <a:cubicBezTo>
                    <a:pt x="224" y="1480"/>
                    <a:pt x="221" y="1480"/>
                    <a:pt x="223" y="1494"/>
                  </a:cubicBezTo>
                  <a:cubicBezTo>
                    <a:pt x="226" y="1509"/>
                    <a:pt x="230" y="1511"/>
                    <a:pt x="224" y="1520"/>
                  </a:cubicBezTo>
                  <a:cubicBezTo>
                    <a:pt x="218" y="1528"/>
                    <a:pt x="209" y="1527"/>
                    <a:pt x="205" y="1537"/>
                  </a:cubicBezTo>
                  <a:cubicBezTo>
                    <a:pt x="200" y="1547"/>
                    <a:pt x="202" y="1549"/>
                    <a:pt x="201" y="1557"/>
                  </a:cubicBezTo>
                  <a:cubicBezTo>
                    <a:pt x="200" y="1566"/>
                    <a:pt x="187" y="1573"/>
                    <a:pt x="187" y="1573"/>
                  </a:cubicBezTo>
                  <a:cubicBezTo>
                    <a:pt x="187" y="1573"/>
                    <a:pt x="180" y="1576"/>
                    <a:pt x="177" y="1581"/>
                  </a:cubicBezTo>
                  <a:cubicBezTo>
                    <a:pt x="174" y="1585"/>
                    <a:pt x="171" y="1587"/>
                    <a:pt x="165" y="1587"/>
                  </a:cubicBezTo>
                  <a:cubicBezTo>
                    <a:pt x="159" y="1587"/>
                    <a:pt x="156" y="1584"/>
                    <a:pt x="154" y="1581"/>
                  </a:cubicBezTo>
                  <a:cubicBezTo>
                    <a:pt x="153" y="1578"/>
                    <a:pt x="147" y="1581"/>
                    <a:pt x="143" y="1577"/>
                  </a:cubicBezTo>
                  <a:cubicBezTo>
                    <a:pt x="139" y="1572"/>
                    <a:pt x="135" y="1576"/>
                    <a:pt x="134" y="1570"/>
                  </a:cubicBezTo>
                  <a:cubicBezTo>
                    <a:pt x="132" y="1564"/>
                    <a:pt x="128" y="1565"/>
                    <a:pt x="128" y="1560"/>
                  </a:cubicBezTo>
                  <a:cubicBezTo>
                    <a:pt x="128" y="1555"/>
                    <a:pt x="117" y="1550"/>
                    <a:pt x="129" y="1535"/>
                  </a:cubicBezTo>
                  <a:cubicBezTo>
                    <a:pt x="141" y="1519"/>
                    <a:pt x="145" y="1515"/>
                    <a:pt x="145" y="1515"/>
                  </a:cubicBezTo>
                  <a:cubicBezTo>
                    <a:pt x="145" y="1515"/>
                    <a:pt x="152" y="1501"/>
                    <a:pt x="159" y="1495"/>
                  </a:cubicBezTo>
                  <a:cubicBezTo>
                    <a:pt x="166" y="1488"/>
                    <a:pt x="168" y="1480"/>
                    <a:pt x="168" y="1474"/>
                  </a:cubicBezTo>
                  <a:cubicBezTo>
                    <a:pt x="167" y="1469"/>
                    <a:pt x="167" y="1461"/>
                    <a:pt x="167" y="1452"/>
                  </a:cubicBezTo>
                  <a:cubicBezTo>
                    <a:pt x="167" y="1444"/>
                    <a:pt x="169" y="1452"/>
                    <a:pt x="166" y="1428"/>
                  </a:cubicBezTo>
                  <a:cubicBezTo>
                    <a:pt x="163" y="1403"/>
                    <a:pt x="145" y="1325"/>
                    <a:pt x="137" y="1305"/>
                  </a:cubicBezTo>
                  <a:cubicBezTo>
                    <a:pt x="130" y="1286"/>
                    <a:pt x="122" y="1227"/>
                    <a:pt x="125" y="1215"/>
                  </a:cubicBezTo>
                  <a:cubicBezTo>
                    <a:pt x="128" y="1202"/>
                    <a:pt x="141" y="1170"/>
                    <a:pt x="137" y="1145"/>
                  </a:cubicBezTo>
                  <a:cubicBezTo>
                    <a:pt x="133" y="1120"/>
                    <a:pt x="134" y="1113"/>
                    <a:pt x="134" y="1098"/>
                  </a:cubicBezTo>
                  <a:cubicBezTo>
                    <a:pt x="134" y="1084"/>
                    <a:pt x="124" y="1031"/>
                    <a:pt x="119" y="1010"/>
                  </a:cubicBezTo>
                  <a:cubicBezTo>
                    <a:pt x="113" y="988"/>
                    <a:pt x="99" y="938"/>
                    <a:pt x="92" y="905"/>
                  </a:cubicBezTo>
                  <a:cubicBezTo>
                    <a:pt x="85" y="872"/>
                    <a:pt x="74" y="818"/>
                    <a:pt x="83" y="776"/>
                  </a:cubicBezTo>
                  <a:cubicBezTo>
                    <a:pt x="92" y="734"/>
                    <a:pt x="96" y="707"/>
                    <a:pt x="98" y="692"/>
                  </a:cubicBezTo>
                  <a:cubicBezTo>
                    <a:pt x="101" y="678"/>
                    <a:pt x="106" y="652"/>
                    <a:pt x="114" y="641"/>
                  </a:cubicBezTo>
                  <a:cubicBezTo>
                    <a:pt x="123" y="630"/>
                    <a:pt x="128" y="599"/>
                    <a:pt x="128" y="582"/>
                  </a:cubicBezTo>
                  <a:cubicBezTo>
                    <a:pt x="127" y="564"/>
                    <a:pt x="125" y="512"/>
                    <a:pt x="125" y="512"/>
                  </a:cubicBezTo>
                  <a:cubicBezTo>
                    <a:pt x="116" y="475"/>
                    <a:pt x="116" y="475"/>
                    <a:pt x="116" y="475"/>
                  </a:cubicBezTo>
                  <a:cubicBezTo>
                    <a:pt x="116" y="475"/>
                    <a:pt x="105" y="528"/>
                    <a:pt x="99" y="548"/>
                  </a:cubicBezTo>
                  <a:cubicBezTo>
                    <a:pt x="94" y="568"/>
                    <a:pt x="93" y="588"/>
                    <a:pt x="92" y="602"/>
                  </a:cubicBezTo>
                  <a:cubicBezTo>
                    <a:pt x="91" y="617"/>
                    <a:pt x="91" y="640"/>
                    <a:pt x="83" y="659"/>
                  </a:cubicBezTo>
                  <a:cubicBezTo>
                    <a:pt x="75" y="678"/>
                    <a:pt x="65" y="719"/>
                    <a:pt x="59" y="731"/>
                  </a:cubicBezTo>
                  <a:cubicBezTo>
                    <a:pt x="53" y="742"/>
                    <a:pt x="46" y="769"/>
                    <a:pt x="50" y="782"/>
                  </a:cubicBezTo>
                  <a:cubicBezTo>
                    <a:pt x="54" y="794"/>
                    <a:pt x="62" y="815"/>
                    <a:pt x="61" y="824"/>
                  </a:cubicBezTo>
                  <a:cubicBezTo>
                    <a:pt x="61" y="833"/>
                    <a:pt x="61" y="855"/>
                    <a:pt x="61" y="860"/>
                  </a:cubicBezTo>
                  <a:cubicBezTo>
                    <a:pt x="60" y="866"/>
                    <a:pt x="62" y="869"/>
                    <a:pt x="61" y="880"/>
                  </a:cubicBezTo>
                  <a:cubicBezTo>
                    <a:pt x="60" y="892"/>
                    <a:pt x="63" y="897"/>
                    <a:pt x="59" y="897"/>
                  </a:cubicBezTo>
                  <a:cubicBezTo>
                    <a:pt x="55" y="897"/>
                    <a:pt x="49" y="894"/>
                    <a:pt x="47" y="887"/>
                  </a:cubicBezTo>
                  <a:cubicBezTo>
                    <a:pt x="45" y="879"/>
                    <a:pt x="44" y="858"/>
                    <a:pt x="41" y="856"/>
                  </a:cubicBezTo>
                  <a:cubicBezTo>
                    <a:pt x="38" y="854"/>
                    <a:pt x="37" y="857"/>
                    <a:pt x="37" y="869"/>
                  </a:cubicBezTo>
                  <a:cubicBezTo>
                    <a:pt x="38" y="881"/>
                    <a:pt x="37" y="891"/>
                    <a:pt x="43" y="897"/>
                  </a:cubicBezTo>
                  <a:cubicBezTo>
                    <a:pt x="48" y="903"/>
                    <a:pt x="52" y="914"/>
                    <a:pt x="51" y="916"/>
                  </a:cubicBezTo>
                  <a:cubicBezTo>
                    <a:pt x="51" y="917"/>
                    <a:pt x="59" y="923"/>
                    <a:pt x="59" y="928"/>
                  </a:cubicBezTo>
                  <a:cubicBezTo>
                    <a:pt x="59" y="933"/>
                    <a:pt x="54" y="934"/>
                    <a:pt x="54" y="934"/>
                  </a:cubicBezTo>
                  <a:cubicBezTo>
                    <a:pt x="54" y="934"/>
                    <a:pt x="55" y="940"/>
                    <a:pt x="49" y="936"/>
                  </a:cubicBezTo>
                  <a:cubicBezTo>
                    <a:pt x="42" y="932"/>
                    <a:pt x="20" y="917"/>
                    <a:pt x="16" y="909"/>
                  </a:cubicBezTo>
                  <a:cubicBezTo>
                    <a:pt x="13" y="901"/>
                    <a:pt x="8" y="880"/>
                    <a:pt x="8" y="880"/>
                  </a:cubicBezTo>
                  <a:cubicBezTo>
                    <a:pt x="8" y="880"/>
                    <a:pt x="0" y="862"/>
                    <a:pt x="0" y="842"/>
                  </a:cubicBezTo>
                  <a:cubicBezTo>
                    <a:pt x="1" y="823"/>
                    <a:pt x="5" y="774"/>
                    <a:pt x="7" y="757"/>
                  </a:cubicBezTo>
                  <a:cubicBezTo>
                    <a:pt x="8" y="741"/>
                    <a:pt x="15" y="674"/>
                    <a:pt x="15" y="674"/>
                  </a:cubicBezTo>
                  <a:cubicBezTo>
                    <a:pt x="15" y="674"/>
                    <a:pt x="18" y="600"/>
                    <a:pt x="26" y="581"/>
                  </a:cubicBezTo>
                  <a:cubicBezTo>
                    <a:pt x="34" y="562"/>
                    <a:pt x="42" y="531"/>
                    <a:pt x="42" y="520"/>
                  </a:cubicBezTo>
                  <a:cubicBezTo>
                    <a:pt x="42" y="510"/>
                    <a:pt x="43" y="455"/>
                    <a:pt x="47" y="423"/>
                  </a:cubicBezTo>
                  <a:cubicBezTo>
                    <a:pt x="52" y="391"/>
                    <a:pt x="49" y="352"/>
                    <a:pt x="52" y="331"/>
                  </a:cubicBezTo>
                  <a:cubicBezTo>
                    <a:pt x="55" y="309"/>
                    <a:pt x="69" y="286"/>
                    <a:pt x="86" y="277"/>
                  </a:cubicBezTo>
                  <a:cubicBezTo>
                    <a:pt x="103" y="268"/>
                    <a:pt x="134" y="260"/>
                    <a:pt x="153" y="252"/>
                  </a:cubicBezTo>
                  <a:cubicBezTo>
                    <a:pt x="171" y="244"/>
                    <a:pt x="191" y="226"/>
                    <a:pt x="189" y="196"/>
                  </a:cubicBezTo>
                  <a:cubicBezTo>
                    <a:pt x="187" y="166"/>
                    <a:pt x="178" y="153"/>
                    <a:pt x="172" y="147"/>
                  </a:cubicBezTo>
                  <a:cubicBezTo>
                    <a:pt x="166" y="140"/>
                    <a:pt x="153" y="124"/>
                    <a:pt x="150" y="97"/>
                  </a:cubicBezTo>
                  <a:cubicBezTo>
                    <a:pt x="147" y="70"/>
                    <a:pt x="158" y="36"/>
                    <a:pt x="172" y="27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23" name="Group 41">
              <a:extLst>
                <a:ext uri="{FF2B5EF4-FFF2-40B4-BE49-F238E27FC236}">
                  <a16:creationId xmlns:a16="http://schemas.microsoft.com/office/drawing/2014/main" id="{766B2FDE-85DB-46E0-86B4-AA3B7D949B1A}"/>
                </a:ext>
              </a:extLst>
            </p:cNvPr>
            <p:cNvGrpSpPr/>
            <p:nvPr/>
          </p:nvGrpSpPr>
          <p:grpSpPr>
            <a:xfrm>
              <a:off x="2352793" y="3843154"/>
              <a:ext cx="342670" cy="1244188"/>
              <a:chOff x="7965021" y="793414"/>
              <a:chExt cx="1674813" cy="5462588"/>
            </a:xfrm>
          </p:grpSpPr>
          <p:sp>
            <p:nvSpPr>
              <p:cNvPr id="234" name="Freeform 84">
                <a:extLst>
                  <a:ext uri="{FF2B5EF4-FFF2-40B4-BE49-F238E27FC236}">
                    <a16:creationId xmlns:a16="http://schemas.microsoft.com/office/drawing/2014/main" id="{01123FF6-3761-4103-B1E9-5D68D178E9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5021" y="948989"/>
                <a:ext cx="1674813" cy="5307013"/>
              </a:xfrm>
              <a:custGeom>
                <a:avLst/>
                <a:gdLst>
                  <a:gd name="T0" fmla="*/ 747 w 1055"/>
                  <a:gd name="T1" fmla="*/ 158 h 3343"/>
                  <a:gd name="T2" fmla="*/ 768 w 1055"/>
                  <a:gd name="T3" fmla="*/ 239 h 3343"/>
                  <a:gd name="T4" fmla="*/ 752 w 1055"/>
                  <a:gd name="T5" fmla="*/ 288 h 3343"/>
                  <a:gd name="T6" fmla="*/ 720 w 1055"/>
                  <a:gd name="T7" fmla="*/ 374 h 3343"/>
                  <a:gd name="T8" fmla="*/ 752 w 1055"/>
                  <a:gd name="T9" fmla="*/ 482 h 3343"/>
                  <a:gd name="T10" fmla="*/ 968 w 1055"/>
                  <a:gd name="T11" fmla="*/ 931 h 3343"/>
                  <a:gd name="T12" fmla="*/ 1023 w 1055"/>
                  <a:gd name="T13" fmla="*/ 1358 h 3343"/>
                  <a:gd name="T14" fmla="*/ 1050 w 1055"/>
                  <a:gd name="T15" fmla="*/ 1796 h 3343"/>
                  <a:gd name="T16" fmla="*/ 952 w 1055"/>
                  <a:gd name="T17" fmla="*/ 1948 h 3343"/>
                  <a:gd name="T18" fmla="*/ 936 w 1055"/>
                  <a:gd name="T19" fmla="*/ 1910 h 3343"/>
                  <a:gd name="T20" fmla="*/ 968 w 1055"/>
                  <a:gd name="T21" fmla="*/ 1769 h 3343"/>
                  <a:gd name="T22" fmla="*/ 925 w 1055"/>
                  <a:gd name="T23" fmla="*/ 1856 h 3343"/>
                  <a:gd name="T24" fmla="*/ 947 w 1055"/>
                  <a:gd name="T25" fmla="*/ 1580 h 3343"/>
                  <a:gd name="T26" fmla="*/ 844 w 1055"/>
                  <a:gd name="T27" fmla="*/ 1131 h 3343"/>
                  <a:gd name="T28" fmla="*/ 790 w 1055"/>
                  <a:gd name="T29" fmla="*/ 1250 h 3343"/>
                  <a:gd name="T30" fmla="*/ 876 w 1055"/>
                  <a:gd name="T31" fmla="*/ 1742 h 3343"/>
                  <a:gd name="T32" fmla="*/ 763 w 1055"/>
                  <a:gd name="T33" fmla="*/ 2353 h 3343"/>
                  <a:gd name="T34" fmla="*/ 703 w 1055"/>
                  <a:gd name="T35" fmla="*/ 2910 h 3343"/>
                  <a:gd name="T36" fmla="*/ 687 w 1055"/>
                  <a:gd name="T37" fmla="*/ 3127 h 3343"/>
                  <a:gd name="T38" fmla="*/ 774 w 1055"/>
                  <a:gd name="T39" fmla="*/ 3246 h 3343"/>
                  <a:gd name="T40" fmla="*/ 768 w 1055"/>
                  <a:gd name="T41" fmla="*/ 3300 h 3343"/>
                  <a:gd name="T42" fmla="*/ 736 w 1055"/>
                  <a:gd name="T43" fmla="*/ 3321 h 3343"/>
                  <a:gd name="T44" fmla="*/ 698 w 1055"/>
                  <a:gd name="T45" fmla="*/ 3343 h 3343"/>
                  <a:gd name="T46" fmla="*/ 611 w 1055"/>
                  <a:gd name="T47" fmla="*/ 3284 h 3343"/>
                  <a:gd name="T48" fmla="*/ 563 w 1055"/>
                  <a:gd name="T49" fmla="*/ 3110 h 3343"/>
                  <a:gd name="T50" fmla="*/ 563 w 1055"/>
                  <a:gd name="T51" fmla="*/ 2721 h 3343"/>
                  <a:gd name="T52" fmla="*/ 530 w 1055"/>
                  <a:gd name="T53" fmla="*/ 2299 h 3343"/>
                  <a:gd name="T54" fmla="*/ 536 w 1055"/>
                  <a:gd name="T55" fmla="*/ 1807 h 3343"/>
                  <a:gd name="T56" fmla="*/ 498 w 1055"/>
                  <a:gd name="T57" fmla="*/ 2013 h 3343"/>
                  <a:gd name="T58" fmla="*/ 476 w 1055"/>
                  <a:gd name="T59" fmla="*/ 2494 h 3343"/>
                  <a:gd name="T60" fmla="*/ 465 w 1055"/>
                  <a:gd name="T61" fmla="*/ 3029 h 3343"/>
                  <a:gd name="T62" fmla="*/ 476 w 1055"/>
                  <a:gd name="T63" fmla="*/ 3192 h 3343"/>
                  <a:gd name="T64" fmla="*/ 417 w 1055"/>
                  <a:gd name="T65" fmla="*/ 3300 h 3343"/>
                  <a:gd name="T66" fmla="*/ 325 w 1055"/>
                  <a:gd name="T67" fmla="*/ 3332 h 3343"/>
                  <a:gd name="T68" fmla="*/ 265 w 1055"/>
                  <a:gd name="T69" fmla="*/ 3284 h 3343"/>
                  <a:gd name="T70" fmla="*/ 308 w 1055"/>
                  <a:gd name="T71" fmla="*/ 3170 h 3343"/>
                  <a:gd name="T72" fmla="*/ 352 w 1055"/>
                  <a:gd name="T73" fmla="*/ 3056 h 3343"/>
                  <a:gd name="T74" fmla="*/ 265 w 1055"/>
                  <a:gd name="T75" fmla="*/ 2624 h 3343"/>
                  <a:gd name="T76" fmla="*/ 281 w 1055"/>
                  <a:gd name="T77" fmla="*/ 2278 h 3343"/>
                  <a:gd name="T78" fmla="*/ 184 w 1055"/>
                  <a:gd name="T79" fmla="*/ 1580 h 3343"/>
                  <a:gd name="T80" fmla="*/ 276 w 1055"/>
                  <a:gd name="T81" fmla="*/ 1180 h 3343"/>
                  <a:gd name="T82" fmla="*/ 151 w 1055"/>
                  <a:gd name="T83" fmla="*/ 1429 h 3343"/>
                  <a:gd name="T84" fmla="*/ 130 w 1055"/>
                  <a:gd name="T85" fmla="*/ 1780 h 3343"/>
                  <a:gd name="T86" fmla="*/ 124 w 1055"/>
                  <a:gd name="T87" fmla="*/ 1856 h 3343"/>
                  <a:gd name="T88" fmla="*/ 81 w 1055"/>
                  <a:gd name="T89" fmla="*/ 1769 h 3343"/>
                  <a:gd name="T90" fmla="*/ 108 w 1055"/>
                  <a:gd name="T91" fmla="*/ 1888 h 3343"/>
                  <a:gd name="T92" fmla="*/ 124 w 1055"/>
                  <a:gd name="T93" fmla="*/ 1937 h 3343"/>
                  <a:gd name="T94" fmla="*/ 65 w 1055"/>
                  <a:gd name="T95" fmla="*/ 1915 h 3343"/>
                  <a:gd name="T96" fmla="*/ 0 w 1055"/>
                  <a:gd name="T97" fmla="*/ 1764 h 3343"/>
                  <a:gd name="T98" fmla="*/ 54 w 1055"/>
                  <a:gd name="T99" fmla="*/ 1185 h 3343"/>
                  <a:gd name="T100" fmla="*/ 108 w 1055"/>
                  <a:gd name="T101" fmla="*/ 710 h 3343"/>
                  <a:gd name="T102" fmla="*/ 406 w 1055"/>
                  <a:gd name="T103" fmla="*/ 401 h 3343"/>
                  <a:gd name="T104" fmla="*/ 451 w 1055"/>
                  <a:gd name="T105" fmla="*/ 171 h 3343"/>
                  <a:gd name="T106" fmla="*/ 557 w 1055"/>
                  <a:gd name="T107" fmla="*/ 163 h 3343"/>
                  <a:gd name="T108" fmla="*/ 672 w 1055"/>
                  <a:gd name="T109" fmla="*/ 5 h 3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" h="3343">
                    <a:moveTo>
                      <a:pt x="722" y="0"/>
                    </a:moveTo>
                    <a:cubicBezTo>
                      <a:pt x="722" y="0"/>
                      <a:pt x="752" y="66"/>
                      <a:pt x="752" y="93"/>
                    </a:cubicBezTo>
                    <a:cubicBezTo>
                      <a:pt x="752" y="120"/>
                      <a:pt x="741" y="142"/>
                      <a:pt x="747" y="158"/>
                    </a:cubicBezTo>
                    <a:cubicBezTo>
                      <a:pt x="752" y="174"/>
                      <a:pt x="774" y="212"/>
                      <a:pt x="774" y="212"/>
                    </a:cubicBezTo>
                    <a:cubicBezTo>
                      <a:pt x="774" y="212"/>
                      <a:pt x="784" y="212"/>
                      <a:pt x="784" y="228"/>
                    </a:cubicBezTo>
                    <a:cubicBezTo>
                      <a:pt x="779" y="239"/>
                      <a:pt x="768" y="239"/>
                      <a:pt x="768" y="239"/>
                    </a:cubicBezTo>
                    <a:cubicBezTo>
                      <a:pt x="768" y="239"/>
                      <a:pt x="752" y="239"/>
                      <a:pt x="752" y="250"/>
                    </a:cubicBezTo>
                    <a:cubicBezTo>
                      <a:pt x="752" y="261"/>
                      <a:pt x="763" y="272"/>
                      <a:pt x="757" y="277"/>
                    </a:cubicBezTo>
                    <a:cubicBezTo>
                      <a:pt x="757" y="282"/>
                      <a:pt x="752" y="288"/>
                      <a:pt x="752" y="288"/>
                    </a:cubicBezTo>
                    <a:cubicBezTo>
                      <a:pt x="752" y="288"/>
                      <a:pt x="757" y="299"/>
                      <a:pt x="752" y="304"/>
                    </a:cubicBezTo>
                    <a:cubicBezTo>
                      <a:pt x="747" y="315"/>
                      <a:pt x="736" y="304"/>
                      <a:pt x="736" y="326"/>
                    </a:cubicBezTo>
                    <a:cubicBezTo>
                      <a:pt x="736" y="342"/>
                      <a:pt x="747" y="369"/>
                      <a:pt x="720" y="374"/>
                    </a:cubicBezTo>
                    <a:cubicBezTo>
                      <a:pt x="687" y="385"/>
                      <a:pt x="655" y="380"/>
                      <a:pt x="655" y="380"/>
                    </a:cubicBezTo>
                    <a:cubicBezTo>
                      <a:pt x="655" y="380"/>
                      <a:pt x="628" y="396"/>
                      <a:pt x="638" y="428"/>
                    </a:cubicBezTo>
                    <a:cubicBezTo>
                      <a:pt x="649" y="461"/>
                      <a:pt x="709" y="466"/>
                      <a:pt x="752" y="482"/>
                    </a:cubicBezTo>
                    <a:cubicBezTo>
                      <a:pt x="801" y="504"/>
                      <a:pt x="920" y="537"/>
                      <a:pt x="936" y="601"/>
                    </a:cubicBezTo>
                    <a:cubicBezTo>
                      <a:pt x="952" y="661"/>
                      <a:pt x="958" y="677"/>
                      <a:pt x="958" y="758"/>
                    </a:cubicBezTo>
                    <a:cubicBezTo>
                      <a:pt x="958" y="845"/>
                      <a:pt x="963" y="899"/>
                      <a:pt x="968" y="931"/>
                    </a:cubicBezTo>
                    <a:cubicBezTo>
                      <a:pt x="968" y="964"/>
                      <a:pt x="974" y="1012"/>
                      <a:pt x="974" y="1034"/>
                    </a:cubicBezTo>
                    <a:cubicBezTo>
                      <a:pt x="974" y="1056"/>
                      <a:pt x="974" y="1088"/>
                      <a:pt x="985" y="1126"/>
                    </a:cubicBezTo>
                    <a:cubicBezTo>
                      <a:pt x="995" y="1158"/>
                      <a:pt x="1023" y="1283"/>
                      <a:pt x="1023" y="1358"/>
                    </a:cubicBezTo>
                    <a:cubicBezTo>
                      <a:pt x="1028" y="1440"/>
                      <a:pt x="1033" y="1537"/>
                      <a:pt x="1039" y="1569"/>
                    </a:cubicBezTo>
                    <a:cubicBezTo>
                      <a:pt x="1044" y="1602"/>
                      <a:pt x="1055" y="1737"/>
                      <a:pt x="1055" y="1737"/>
                    </a:cubicBezTo>
                    <a:cubicBezTo>
                      <a:pt x="1055" y="1737"/>
                      <a:pt x="1055" y="1780"/>
                      <a:pt x="1050" y="1796"/>
                    </a:cubicBezTo>
                    <a:cubicBezTo>
                      <a:pt x="1050" y="1807"/>
                      <a:pt x="1023" y="1867"/>
                      <a:pt x="1023" y="1872"/>
                    </a:cubicBezTo>
                    <a:cubicBezTo>
                      <a:pt x="1023" y="1878"/>
                      <a:pt x="1023" y="1894"/>
                      <a:pt x="1012" y="1905"/>
                    </a:cubicBezTo>
                    <a:cubicBezTo>
                      <a:pt x="1001" y="1915"/>
                      <a:pt x="952" y="1948"/>
                      <a:pt x="952" y="1948"/>
                    </a:cubicBezTo>
                    <a:cubicBezTo>
                      <a:pt x="952" y="1948"/>
                      <a:pt x="936" y="1959"/>
                      <a:pt x="941" y="1948"/>
                    </a:cubicBezTo>
                    <a:cubicBezTo>
                      <a:pt x="941" y="1948"/>
                      <a:pt x="925" y="1948"/>
                      <a:pt x="925" y="1932"/>
                    </a:cubicBezTo>
                    <a:cubicBezTo>
                      <a:pt x="925" y="1921"/>
                      <a:pt x="936" y="1915"/>
                      <a:pt x="936" y="1910"/>
                    </a:cubicBezTo>
                    <a:cubicBezTo>
                      <a:pt x="941" y="1905"/>
                      <a:pt x="941" y="1894"/>
                      <a:pt x="952" y="1883"/>
                    </a:cubicBezTo>
                    <a:cubicBezTo>
                      <a:pt x="958" y="1867"/>
                      <a:pt x="963" y="1867"/>
                      <a:pt x="968" y="1840"/>
                    </a:cubicBezTo>
                    <a:cubicBezTo>
                      <a:pt x="974" y="1807"/>
                      <a:pt x="979" y="1769"/>
                      <a:pt x="968" y="1769"/>
                    </a:cubicBezTo>
                    <a:cubicBezTo>
                      <a:pt x="958" y="1775"/>
                      <a:pt x="963" y="1786"/>
                      <a:pt x="958" y="1807"/>
                    </a:cubicBezTo>
                    <a:cubicBezTo>
                      <a:pt x="958" y="1829"/>
                      <a:pt x="952" y="1861"/>
                      <a:pt x="947" y="1867"/>
                    </a:cubicBezTo>
                    <a:cubicBezTo>
                      <a:pt x="936" y="1872"/>
                      <a:pt x="925" y="1872"/>
                      <a:pt x="925" y="1856"/>
                    </a:cubicBezTo>
                    <a:cubicBezTo>
                      <a:pt x="925" y="1840"/>
                      <a:pt x="925" y="1813"/>
                      <a:pt x="925" y="1780"/>
                    </a:cubicBezTo>
                    <a:cubicBezTo>
                      <a:pt x="925" y="1748"/>
                      <a:pt x="925" y="1699"/>
                      <a:pt x="931" y="1678"/>
                    </a:cubicBezTo>
                    <a:cubicBezTo>
                      <a:pt x="936" y="1656"/>
                      <a:pt x="952" y="1629"/>
                      <a:pt x="947" y="1580"/>
                    </a:cubicBezTo>
                    <a:cubicBezTo>
                      <a:pt x="947" y="1537"/>
                      <a:pt x="925" y="1472"/>
                      <a:pt x="909" y="1445"/>
                    </a:cubicBezTo>
                    <a:cubicBezTo>
                      <a:pt x="898" y="1423"/>
                      <a:pt x="866" y="1326"/>
                      <a:pt x="866" y="1283"/>
                    </a:cubicBezTo>
                    <a:cubicBezTo>
                      <a:pt x="866" y="1234"/>
                      <a:pt x="855" y="1158"/>
                      <a:pt x="844" y="1131"/>
                    </a:cubicBezTo>
                    <a:cubicBezTo>
                      <a:pt x="833" y="1104"/>
                      <a:pt x="828" y="1018"/>
                      <a:pt x="828" y="1018"/>
                    </a:cubicBezTo>
                    <a:cubicBezTo>
                      <a:pt x="812" y="958"/>
                      <a:pt x="812" y="958"/>
                      <a:pt x="812" y="958"/>
                    </a:cubicBezTo>
                    <a:cubicBezTo>
                      <a:pt x="812" y="958"/>
                      <a:pt x="768" y="1164"/>
                      <a:pt x="790" y="1250"/>
                    </a:cubicBezTo>
                    <a:cubicBezTo>
                      <a:pt x="817" y="1331"/>
                      <a:pt x="844" y="1391"/>
                      <a:pt x="849" y="1429"/>
                    </a:cubicBezTo>
                    <a:cubicBezTo>
                      <a:pt x="849" y="1467"/>
                      <a:pt x="866" y="1548"/>
                      <a:pt x="871" y="1580"/>
                    </a:cubicBezTo>
                    <a:cubicBezTo>
                      <a:pt x="882" y="1607"/>
                      <a:pt x="882" y="1683"/>
                      <a:pt x="876" y="1742"/>
                    </a:cubicBezTo>
                    <a:cubicBezTo>
                      <a:pt x="876" y="1802"/>
                      <a:pt x="833" y="1980"/>
                      <a:pt x="801" y="2067"/>
                    </a:cubicBezTo>
                    <a:cubicBezTo>
                      <a:pt x="768" y="2159"/>
                      <a:pt x="768" y="2262"/>
                      <a:pt x="763" y="2289"/>
                    </a:cubicBezTo>
                    <a:cubicBezTo>
                      <a:pt x="763" y="2321"/>
                      <a:pt x="763" y="2353"/>
                      <a:pt x="763" y="2353"/>
                    </a:cubicBezTo>
                    <a:cubicBezTo>
                      <a:pt x="763" y="2353"/>
                      <a:pt x="741" y="2413"/>
                      <a:pt x="763" y="2472"/>
                    </a:cubicBezTo>
                    <a:cubicBezTo>
                      <a:pt x="779" y="2532"/>
                      <a:pt x="790" y="2602"/>
                      <a:pt x="768" y="2678"/>
                    </a:cubicBezTo>
                    <a:cubicBezTo>
                      <a:pt x="747" y="2754"/>
                      <a:pt x="709" y="2873"/>
                      <a:pt x="703" y="2910"/>
                    </a:cubicBezTo>
                    <a:cubicBezTo>
                      <a:pt x="703" y="2948"/>
                      <a:pt x="682" y="3024"/>
                      <a:pt x="682" y="3040"/>
                    </a:cubicBezTo>
                    <a:cubicBezTo>
                      <a:pt x="682" y="3056"/>
                      <a:pt x="687" y="3067"/>
                      <a:pt x="687" y="3083"/>
                    </a:cubicBezTo>
                    <a:cubicBezTo>
                      <a:pt x="687" y="3100"/>
                      <a:pt x="682" y="3110"/>
                      <a:pt x="687" y="3127"/>
                    </a:cubicBezTo>
                    <a:cubicBezTo>
                      <a:pt x="698" y="3138"/>
                      <a:pt x="725" y="3170"/>
                      <a:pt x="725" y="3175"/>
                    </a:cubicBezTo>
                    <a:cubicBezTo>
                      <a:pt x="730" y="3181"/>
                      <a:pt x="757" y="3219"/>
                      <a:pt x="757" y="3219"/>
                    </a:cubicBezTo>
                    <a:cubicBezTo>
                      <a:pt x="757" y="3219"/>
                      <a:pt x="774" y="3235"/>
                      <a:pt x="774" y="3246"/>
                    </a:cubicBezTo>
                    <a:cubicBezTo>
                      <a:pt x="779" y="3251"/>
                      <a:pt x="779" y="3273"/>
                      <a:pt x="774" y="3278"/>
                    </a:cubicBezTo>
                    <a:cubicBezTo>
                      <a:pt x="774" y="3278"/>
                      <a:pt x="768" y="3284"/>
                      <a:pt x="768" y="3284"/>
                    </a:cubicBezTo>
                    <a:cubicBezTo>
                      <a:pt x="768" y="3284"/>
                      <a:pt x="774" y="3294"/>
                      <a:pt x="768" y="3300"/>
                    </a:cubicBezTo>
                    <a:cubicBezTo>
                      <a:pt x="757" y="3300"/>
                      <a:pt x="752" y="3300"/>
                      <a:pt x="752" y="3300"/>
                    </a:cubicBezTo>
                    <a:cubicBezTo>
                      <a:pt x="752" y="3300"/>
                      <a:pt x="757" y="3311"/>
                      <a:pt x="747" y="3316"/>
                    </a:cubicBezTo>
                    <a:cubicBezTo>
                      <a:pt x="736" y="3327"/>
                      <a:pt x="736" y="3321"/>
                      <a:pt x="736" y="3321"/>
                    </a:cubicBezTo>
                    <a:cubicBezTo>
                      <a:pt x="736" y="3321"/>
                      <a:pt x="730" y="3332"/>
                      <a:pt x="725" y="3332"/>
                    </a:cubicBezTo>
                    <a:cubicBezTo>
                      <a:pt x="714" y="3332"/>
                      <a:pt x="714" y="3332"/>
                      <a:pt x="714" y="3332"/>
                    </a:cubicBezTo>
                    <a:cubicBezTo>
                      <a:pt x="714" y="3332"/>
                      <a:pt x="709" y="3343"/>
                      <a:pt x="698" y="3343"/>
                    </a:cubicBezTo>
                    <a:cubicBezTo>
                      <a:pt x="682" y="3343"/>
                      <a:pt x="671" y="3343"/>
                      <a:pt x="660" y="3332"/>
                    </a:cubicBezTo>
                    <a:cubicBezTo>
                      <a:pt x="649" y="3321"/>
                      <a:pt x="638" y="3316"/>
                      <a:pt x="638" y="3316"/>
                    </a:cubicBezTo>
                    <a:cubicBezTo>
                      <a:pt x="638" y="3316"/>
                      <a:pt x="611" y="3300"/>
                      <a:pt x="611" y="3284"/>
                    </a:cubicBezTo>
                    <a:cubicBezTo>
                      <a:pt x="611" y="3267"/>
                      <a:pt x="606" y="3235"/>
                      <a:pt x="595" y="3229"/>
                    </a:cubicBezTo>
                    <a:cubicBezTo>
                      <a:pt x="584" y="3219"/>
                      <a:pt x="557" y="3208"/>
                      <a:pt x="557" y="3186"/>
                    </a:cubicBezTo>
                    <a:cubicBezTo>
                      <a:pt x="557" y="3165"/>
                      <a:pt x="568" y="3132"/>
                      <a:pt x="563" y="3110"/>
                    </a:cubicBezTo>
                    <a:cubicBezTo>
                      <a:pt x="563" y="3094"/>
                      <a:pt x="557" y="3078"/>
                      <a:pt x="563" y="3056"/>
                    </a:cubicBezTo>
                    <a:cubicBezTo>
                      <a:pt x="568" y="3040"/>
                      <a:pt x="573" y="3029"/>
                      <a:pt x="579" y="2954"/>
                    </a:cubicBezTo>
                    <a:cubicBezTo>
                      <a:pt x="579" y="2878"/>
                      <a:pt x="573" y="2775"/>
                      <a:pt x="563" y="2721"/>
                    </a:cubicBezTo>
                    <a:cubicBezTo>
                      <a:pt x="552" y="2672"/>
                      <a:pt x="546" y="2586"/>
                      <a:pt x="557" y="2548"/>
                    </a:cubicBezTo>
                    <a:cubicBezTo>
                      <a:pt x="563" y="2516"/>
                      <a:pt x="573" y="2478"/>
                      <a:pt x="563" y="2445"/>
                    </a:cubicBezTo>
                    <a:cubicBezTo>
                      <a:pt x="552" y="2408"/>
                      <a:pt x="530" y="2326"/>
                      <a:pt x="530" y="2299"/>
                    </a:cubicBezTo>
                    <a:cubicBezTo>
                      <a:pt x="530" y="2267"/>
                      <a:pt x="536" y="2148"/>
                      <a:pt x="541" y="2110"/>
                    </a:cubicBezTo>
                    <a:cubicBezTo>
                      <a:pt x="546" y="2072"/>
                      <a:pt x="541" y="1948"/>
                      <a:pt x="541" y="1942"/>
                    </a:cubicBezTo>
                    <a:cubicBezTo>
                      <a:pt x="541" y="1942"/>
                      <a:pt x="530" y="1851"/>
                      <a:pt x="536" y="1807"/>
                    </a:cubicBezTo>
                    <a:cubicBezTo>
                      <a:pt x="536" y="1759"/>
                      <a:pt x="526" y="1715"/>
                      <a:pt x="526" y="1715"/>
                    </a:cubicBezTo>
                    <a:cubicBezTo>
                      <a:pt x="522" y="1714"/>
                      <a:pt x="520" y="1752"/>
                      <a:pt x="514" y="1802"/>
                    </a:cubicBezTo>
                    <a:cubicBezTo>
                      <a:pt x="514" y="1840"/>
                      <a:pt x="498" y="2013"/>
                      <a:pt x="498" y="2013"/>
                    </a:cubicBezTo>
                    <a:cubicBezTo>
                      <a:pt x="498" y="2013"/>
                      <a:pt x="509" y="2126"/>
                      <a:pt x="509" y="2153"/>
                    </a:cubicBezTo>
                    <a:cubicBezTo>
                      <a:pt x="509" y="2180"/>
                      <a:pt x="519" y="2283"/>
                      <a:pt x="503" y="2321"/>
                    </a:cubicBezTo>
                    <a:cubicBezTo>
                      <a:pt x="492" y="2359"/>
                      <a:pt x="476" y="2456"/>
                      <a:pt x="476" y="2494"/>
                    </a:cubicBezTo>
                    <a:cubicBezTo>
                      <a:pt x="482" y="2537"/>
                      <a:pt x="492" y="2570"/>
                      <a:pt x="487" y="2656"/>
                    </a:cubicBezTo>
                    <a:cubicBezTo>
                      <a:pt x="476" y="2743"/>
                      <a:pt x="454" y="2873"/>
                      <a:pt x="454" y="2910"/>
                    </a:cubicBezTo>
                    <a:cubicBezTo>
                      <a:pt x="454" y="2943"/>
                      <a:pt x="460" y="3013"/>
                      <a:pt x="465" y="3029"/>
                    </a:cubicBezTo>
                    <a:cubicBezTo>
                      <a:pt x="471" y="3046"/>
                      <a:pt x="482" y="3062"/>
                      <a:pt x="476" y="3083"/>
                    </a:cubicBezTo>
                    <a:cubicBezTo>
                      <a:pt x="476" y="3105"/>
                      <a:pt x="471" y="3121"/>
                      <a:pt x="471" y="3132"/>
                    </a:cubicBezTo>
                    <a:cubicBezTo>
                      <a:pt x="471" y="3148"/>
                      <a:pt x="482" y="3170"/>
                      <a:pt x="476" y="3192"/>
                    </a:cubicBezTo>
                    <a:cubicBezTo>
                      <a:pt x="471" y="3213"/>
                      <a:pt x="449" y="3219"/>
                      <a:pt x="449" y="3219"/>
                    </a:cubicBezTo>
                    <a:cubicBezTo>
                      <a:pt x="449" y="3219"/>
                      <a:pt x="422" y="3251"/>
                      <a:pt x="422" y="3267"/>
                    </a:cubicBezTo>
                    <a:cubicBezTo>
                      <a:pt x="422" y="3284"/>
                      <a:pt x="427" y="3294"/>
                      <a:pt x="417" y="3300"/>
                    </a:cubicBezTo>
                    <a:cubicBezTo>
                      <a:pt x="411" y="3300"/>
                      <a:pt x="384" y="3321"/>
                      <a:pt x="379" y="3327"/>
                    </a:cubicBezTo>
                    <a:cubicBezTo>
                      <a:pt x="373" y="3338"/>
                      <a:pt x="368" y="3338"/>
                      <a:pt x="352" y="3338"/>
                    </a:cubicBezTo>
                    <a:cubicBezTo>
                      <a:pt x="341" y="3343"/>
                      <a:pt x="325" y="3338"/>
                      <a:pt x="325" y="3332"/>
                    </a:cubicBezTo>
                    <a:cubicBezTo>
                      <a:pt x="319" y="3321"/>
                      <a:pt x="303" y="3327"/>
                      <a:pt x="298" y="3316"/>
                    </a:cubicBezTo>
                    <a:cubicBezTo>
                      <a:pt x="292" y="3311"/>
                      <a:pt x="281" y="3316"/>
                      <a:pt x="281" y="3305"/>
                    </a:cubicBezTo>
                    <a:cubicBezTo>
                      <a:pt x="281" y="3294"/>
                      <a:pt x="265" y="3294"/>
                      <a:pt x="265" y="3284"/>
                    </a:cubicBezTo>
                    <a:cubicBezTo>
                      <a:pt x="265" y="3273"/>
                      <a:pt x="254" y="3273"/>
                      <a:pt x="265" y="3240"/>
                    </a:cubicBezTo>
                    <a:cubicBezTo>
                      <a:pt x="265" y="3240"/>
                      <a:pt x="271" y="3224"/>
                      <a:pt x="281" y="3213"/>
                    </a:cubicBezTo>
                    <a:cubicBezTo>
                      <a:pt x="292" y="3202"/>
                      <a:pt x="298" y="3192"/>
                      <a:pt x="308" y="3170"/>
                    </a:cubicBezTo>
                    <a:cubicBezTo>
                      <a:pt x="319" y="3148"/>
                      <a:pt x="341" y="3138"/>
                      <a:pt x="341" y="3138"/>
                    </a:cubicBezTo>
                    <a:cubicBezTo>
                      <a:pt x="341" y="3138"/>
                      <a:pt x="352" y="3110"/>
                      <a:pt x="352" y="3100"/>
                    </a:cubicBezTo>
                    <a:cubicBezTo>
                      <a:pt x="352" y="3089"/>
                      <a:pt x="352" y="3078"/>
                      <a:pt x="352" y="3056"/>
                    </a:cubicBezTo>
                    <a:cubicBezTo>
                      <a:pt x="357" y="3040"/>
                      <a:pt x="357" y="3013"/>
                      <a:pt x="357" y="3013"/>
                    </a:cubicBezTo>
                    <a:cubicBezTo>
                      <a:pt x="357" y="3013"/>
                      <a:pt x="308" y="2813"/>
                      <a:pt x="308" y="2808"/>
                    </a:cubicBezTo>
                    <a:cubicBezTo>
                      <a:pt x="308" y="2808"/>
                      <a:pt x="271" y="2672"/>
                      <a:pt x="265" y="2624"/>
                    </a:cubicBezTo>
                    <a:cubicBezTo>
                      <a:pt x="260" y="2581"/>
                      <a:pt x="265" y="2532"/>
                      <a:pt x="276" y="2494"/>
                    </a:cubicBezTo>
                    <a:cubicBezTo>
                      <a:pt x="281" y="2456"/>
                      <a:pt x="292" y="2435"/>
                      <a:pt x="292" y="2402"/>
                    </a:cubicBezTo>
                    <a:cubicBezTo>
                      <a:pt x="287" y="2370"/>
                      <a:pt x="287" y="2310"/>
                      <a:pt x="281" y="2278"/>
                    </a:cubicBezTo>
                    <a:cubicBezTo>
                      <a:pt x="281" y="2245"/>
                      <a:pt x="249" y="2099"/>
                      <a:pt x="249" y="2099"/>
                    </a:cubicBezTo>
                    <a:cubicBezTo>
                      <a:pt x="249" y="2099"/>
                      <a:pt x="211" y="1932"/>
                      <a:pt x="195" y="1878"/>
                    </a:cubicBezTo>
                    <a:cubicBezTo>
                      <a:pt x="179" y="1818"/>
                      <a:pt x="157" y="1672"/>
                      <a:pt x="184" y="1580"/>
                    </a:cubicBezTo>
                    <a:cubicBezTo>
                      <a:pt x="211" y="1494"/>
                      <a:pt x="211" y="1423"/>
                      <a:pt x="211" y="1423"/>
                    </a:cubicBezTo>
                    <a:cubicBezTo>
                      <a:pt x="211" y="1423"/>
                      <a:pt x="216" y="1369"/>
                      <a:pt x="238" y="1331"/>
                    </a:cubicBezTo>
                    <a:cubicBezTo>
                      <a:pt x="265" y="1294"/>
                      <a:pt x="271" y="1223"/>
                      <a:pt x="276" y="1180"/>
                    </a:cubicBezTo>
                    <a:cubicBezTo>
                      <a:pt x="281" y="1137"/>
                      <a:pt x="252" y="946"/>
                      <a:pt x="252" y="946"/>
                    </a:cubicBezTo>
                    <a:cubicBezTo>
                      <a:pt x="252" y="946"/>
                      <a:pt x="222" y="1077"/>
                      <a:pt x="211" y="1131"/>
                    </a:cubicBezTo>
                    <a:cubicBezTo>
                      <a:pt x="195" y="1185"/>
                      <a:pt x="206" y="1315"/>
                      <a:pt x="151" y="1429"/>
                    </a:cubicBezTo>
                    <a:cubicBezTo>
                      <a:pt x="92" y="1542"/>
                      <a:pt x="97" y="1607"/>
                      <a:pt x="108" y="1629"/>
                    </a:cubicBezTo>
                    <a:cubicBezTo>
                      <a:pt x="114" y="1645"/>
                      <a:pt x="130" y="1672"/>
                      <a:pt x="130" y="1710"/>
                    </a:cubicBezTo>
                    <a:cubicBezTo>
                      <a:pt x="130" y="1742"/>
                      <a:pt x="130" y="1780"/>
                      <a:pt x="130" y="1780"/>
                    </a:cubicBezTo>
                    <a:cubicBezTo>
                      <a:pt x="130" y="1780"/>
                      <a:pt x="130" y="1807"/>
                      <a:pt x="130" y="1818"/>
                    </a:cubicBezTo>
                    <a:cubicBezTo>
                      <a:pt x="124" y="1824"/>
                      <a:pt x="124" y="1834"/>
                      <a:pt x="124" y="1834"/>
                    </a:cubicBezTo>
                    <a:cubicBezTo>
                      <a:pt x="124" y="1834"/>
                      <a:pt x="130" y="1851"/>
                      <a:pt x="124" y="1856"/>
                    </a:cubicBezTo>
                    <a:cubicBezTo>
                      <a:pt x="114" y="1861"/>
                      <a:pt x="103" y="1861"/>
                      <a:pt x="97" y="1834"/>
                    </a:cubicBezTo>
                    <a:cubicBezTo>
                      <a:pt x="92" y="1813"/>
                      <a:pt x="92" y="1786"/>
                      <a:pt x="92" y="1786"/>
                    </a:cubicBezTo>
                    <a:cubicBezTo>
                      <a:pt x="92" y="1786"/>
                      <a:pt x="87" y="1769"/>
                      <a:pt x="81" y="1769"/>
                    </a:cubicBezTo>
                    <a:cubicBezTo>
                      <a:pt x="76" y="1769"/>
                      <a:pt x="76" y="1780"/>
                      <a:pt x="76" y="1807"/>
                    </a:cubicBezTo>
                    <a:cubicBezTo>
                      <a:pt x="76" y="1834"/>
                      <a:pt x="87" y="1851"/>
                      <a:pt x="87" y="1851"/>
                    </a:cubicBezTo>
                    <a:cubicBezTo>
                      <a:pt x="87" y="1851"/>
                      <a:pt x="108" y="1883"/>
                      <a:pt x="108" y="1888"/>
                    </a:cubicBezTo>
                    <a:cubicBezTo>
                      <a:pt x="108" y="1894"/>
                      <a:pt x="108" y="1905"/>
                      <a:pt x="108" y="1905"/>
                    </a:cubicBezTo>
                    <a:cubicBezTo>
                      <a:pt x="108" y="1905"/>
                      <a:pt x="124" y="1915"/>
                      <a:pt x="124" y="1921"/>
                    </a:cubicBezTo>
                    <a:cubicBezTo>
                      <a:pt x="124" y="1932"/>
                      <a:pt x="124" y="1937"/>
                      <a:pt x="124" y="1937"/>
                    </a:cubicBezTo>
                    <a:cubicBezTo>
                      <a:pt x="114" y="1937"/>
                      <a:pt x="114" y="1937"/>
                      <a:pt x="114" y="1937"/>
                    </a:cubicBezTo>
                    <a:cubicBezTo>
                      <a:pt x="114" y="1937"/>
                      <a:pt x="119" y="1948"/>
                      <a:pt x="108" y="1948"/>
                    </a:cubicBezTo>
                    <a:cubicBezTo>
                      <a:pt x="92" y="1942"/>
                      <a:pt x="65" y="1915"/>
                      <a:pt x="65" y="1915"/>
                    </a:cubicBezTo>
                    <a:cubicBezTo>
                      <a:pt x="65" y="1915"/>
                      <a:pt x="38" y="1899"/>
                      <a:pt x="32" y="1883"/>
                    </a:cubicBezTo>
                    <a:cubicBezTo>
                      <a:pt x="32" y="1861"/>
                      <a:pt x="16" y="1824"/>
                      <a:pt x="16" y="1824"/>
                    </a:cubicBezTo>
                    <a:cubicBezTo>
                      <a:pt x="16" y="1824"/>
                      <a:pt x="0" y="1802"/>
                      <a:pt x="0" y="1764"/>
                    </a:cubicBezTo>
                    <a:cubicBezTo>
                      <a:pt x="0" y="1726"/>
                      <a:pt x="11" y="1586"/>
                      <a:pt x="11" y="1586"/>
                    </a:cubicBezTo>
                    <a:cubicBezTo>
                      <a:pt x="32" y="1331"/>
                      <a:pt x="32" y="1331"/>
                      <a:pt x="32" y="1331"/>
                    </a:cubicBezTo>
                    <a:cubicBezTo>
                      <a:pt x="32" y="1331"/>
                      <a:pt x="43" y="1212"/>
                      <a:pt x="54" y="1185"/>
                    </a:cubicBezTo>
                    <a:cubicBezTo>
                      <a:pt x="65" y="1158"/>
                      <a:pt x="92" y="1066"/>
                      <a:pt x="92" y="1039"/>
                    </a:cubicBezTo>
                    <a:cubicBezTo>
                      <a:pt x="92" y="1012"/>
                      <a:pt x="97" y="904"/>
                      <a:pt x="97" y="861"/>
                    </a:cubicBezTo>
                    <a:cubicBezTo>
                      <a:pt x="103" y="818"/>
                      <a:pt x="108" y="710"/>
                      <a:pt x="108" y="710"/>
                    </a:cubicBezTo>
                    <a:cubicBezTo>
                      <a:pt x="108" y="710"/>
                      <a:pt x="103" y="618"/>
                      <a:pt x="141" y="574"/>
                    </a:cubicBezTo>
                    <a:cubicBezTo>
                      <a:pt x="179" y="526"/>
                      <a:pt x="211" y="509"/>
                      <a:pt x="254" y="499"/>
                    </a:cubicBezTo>
                    <a:cubicBezTo>
                      <a:pt x="298" y="488"/>
                      <a:pt x="390" y="477"/>
                      <a:pt x="406" y="401"/>
                    </a:cubicBezTo>
                    <a:cubicBezTo>
                      <a:pt x="417" y="331"/>
                      <a:pt x="403" y="315"/>
                      <a:pt x="403" y="315"/>
                    </a:cubicBezTo>
                    <a:cubicBezTo>
                      <a:pt x="403" y="315"/>
                      <a:pt x="439" y="299"/>
                      <a:pt x="439" y="255"/>
                    </a:cubicBezTo>
                    <a:cubicBezTo>
                      <a:pt x="439" y="207"/>
                      <a:pt x="430" y="198"/>
                      <a:pt x="451" y="171"/>
                    </a:cubicBezTo>
                    <a:cubicBezTo>
                      <a:pt x="479" y="144"/>
                      <a:pt x="491" y="151"/>
                      <a:pt x="502" y="156"/>
                    </a:cubicBezTo>
                    <a:cubicBezTo>
                      <a:pt x="513" y="162"/>
                      <a:pt x="524" y="184"/>
                      <a:pt x="535" y="178"/>
                    </a:cubicBezTo>
                    <a:cubicBezTo>
                      <a:pt x="545" y="178"/>
                      <a:pt x="546" y="180"/>
                      <a:pt x="557" y="163"/>
                    </a:cubicBezTo>
                    <a:cubicBezTo>
                      <a:pt x="563" y="147"/>
                      <a:pt x="568" y="136"/>
                      <a:pt x="584" y="126"/>
                    </a:cubicBezTo>
                    <a:cubicBezTo>
                      <a:pt x="595" y="120"/>
                      <a:pt x="613" y="90"/>
                      <a:pt x="629" y="68"/>
                    </a:cubicBezTo>
                    <a:cubicBezTo>
                      <a:pt x="640" y="52"/>
                      <a:pt x="650" y="11"/>
                      <a:pt x="672" y="5"/>
                    </a:cubicBezTo>
                    <a:cubicBezTo>
                      <a:pt x="688" y="0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5" name="Freeform 85">
                <a:extLst>
                  <a:ext uri="{FF2B5EF4-FFF2-40B4-BE49-F238E27FC236}">
                    <a16:creationId xmlns:a16="http://schemas.microsoft.com/office/drawing/2014/main" id="{62F10074-A684-40C4-A998-7B471A3FA9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55634" y="1120439"/>
                <a:ext cx="93663" cy="36513"/>
              </a:xfrm>
              <a:custGeom>
                <a:avLst/>
                <a:gdLst>
                  <a:gd name="T0" fmla="*/ 0 w 11"/>
                  <a:gd name="T1" fmla="*/ 4 h 4"/>
                  <a:gd name="T2" fmla="*/ 5 w 11"/>
                  <a:gd name="T3" fmla="*/ 0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0" y="4"/>
                      <a:pt x="2" y="0"/>
                      <a:pt x="5" y="0"/>
                    </a:cubicBezTo>
                    <a:cubicBezTo>
                      <a:pt x="8" y="0"/>
                      <a:pt x="11" y="1"/>
                      <a:pt x="11" y="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Freeform 86">
                <a:extLst>
                  <a:ext uri="{FF2B5EF4-FFF2-40B4-BE49-F238E27FC236}">
                    <a16:creationId xmlns:a16="http://schemas.microsoft.com/office/drawing/2014/main" id="{53B255CE-784E-4E91-AF3D-AF9E04DB65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0984" y="1187114"/>
                <a:ext cx="119063" cy="188913"/>
              </a:xfrm>
              <a:custGeom>
                <a:avLst/>
                <a:gdLst>
                  <a:gd name="T0" fmla="*/ 6 w 14"/>
                  <a:gd name="T1" fmla="*/ 0 h 22"/>
                  <a:gd name="T2" fmla="*/ 1 w 14"/>
                  <a:gd name="T3" fmla="*/ 9 h 22"/>
                  <a:gd name="T4" fmla="*/ 8 w 14"/>
                  <a:gd name="T5" fmla="*/ 20 h 22"/>
                  <a:gd name="T6" fmla="*/ 14 w 14"/>
                  <a:gd name="T7" fmla="*/ 19 h 22"/>
                  <a:gd name="T8" fmla="*/ 12 w 14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0" y="1"/>
                      <a:pt x="1" y="9"/>
                    </a:cubicBezTo>
                    <a:cubicBezTo>
                      <a:pt x="1" y="18"/>
                      <a:pt x="6" y="19"/>
                      <a:pt x="8" y="20"/>
                    </a:cubicBezTo>
                    <a:cubicBezTo>
                      <a:pt x="9" y="22"/>
                      <a:pt x="13" y="22"/>
                      <a:pt x="14" y="19"/>
                    </a:cubicBezTo>
                    <a:cubicBezTo>
                      <a:pt x="14" y="16"/>
                      <a:pt x="12" y="16"/>
                      <a:pt x="12" y="16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7" name="Freeform 93">
                <a:extLst>
                  <a:ext uri="{FF2B5EF4-FFF2-40B4-BE49-F238E27FC236}">
                    <a16:creationId xmlns:a16="http://schemas.microsoft.com/office/drawing/2014/main" id="{A70A0207-1C48-446C-8E66-3E9725ACC7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792202"/>
                <a:ext cx="152400" cy="239713"/>
              </a:xfrm>
              <a:custGeom>
                <a:avLst/>
                <a:gdLst>
                  <a:gd name="T0" fmla="*/ 18 w 18"/>
                  <a:gd name="T1" fmla="*/ 0 h 28"/>
                  <a:gd name="T2" fmla="*/ 13 w 18"/>
                  <a:gd name="T3" fmla="*/ 10 h 28"/>
                  <a:gd name="T4" fmla="*/ 11 w 18"/>
                  <a:gd name="T5" fmla="*/ 17 h 28"/>
                  <a:gd name="T6" fmla="*/ 4 w 18"/>
                  <a:gd name="T7" fmla="*/ 25 h 28"/>
                  <a:gd name="T8" fmla="*/ 0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0"/>
                    </a:moveTo>
                    <a:cubicBezTo>
                      <a:pt x="18" y="0"/>
                      <a:pt x="14" y="7"/>
                      <a:pt x="13" y="10"/>
                    </a:cubicBezTo>
                    <a:cubicBezTo>
                      <a:pt x="13" y="13"/>
                      <a:pt x="13" y="16"/>
                      <a:pt x="11" y="17"/>
                    </a:cubicBezTo>
                    <a:cubicBezTo>
                      <a:pt x="10" y="19"/>
                      <a:pt x="4" y="25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8" name="Freeform 94">
                <a:extLst>
                  <a:ext uri="{FF2B5EF4-FFF2-40B4-BE49-F238E27FC236}">
                    <a16:creationId xmlns:a16="http://schemas.microsoft.com/office/drawing/2014/main" id="{18066C41-0395-4FB8-86BA-F122E4FE77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874752"/>
                <a:ext cx="57150" cy="95250"/>
              </a:xfrm>
              <a:custGeom>
                <a:avLst/>
                <a:gdLst>
                  <a:gd name="T0" fmla="*/ 7 w 7"/>
                  <a:gd name="T1" fmla="*/ 0 h 11"/>
                  <a:gd name="T2" fmla="*/ 4 w 7"/>
                  <a:gd name="T3" fmla="*/ 8 h 11"/>
                  <a:gd name="T4" fmla="*/ 0 w 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5" y="7"/>
                      <a:pt x="4" y="8"/>
                    </a:cubicBezTo>
                    <a:cubicBezTo>
                      <a:pt x="2" y="10"/>
                      <a:pt x="0" y="11"/>
                      <a:pt x="0" y="1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9" name="Freeform 95">
                <a:extLst>
                  <a:ext uri="{FF2B5EF4-FFF2-40B4-BE49-F238E27FC236}">
                    <a16:creationId xmlns:a16="http://schemas.microsoft.com/office/drawing/2014/main" id="{865A2F54-01A3-4B2B-A8D0-554F315B18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7734" y="3893802"/>
                <a:ext cx="61913" cy="76200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3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0" y="0"/>
                      <a:pt x="2" y="2"/>
                      <a:pt x="3" y="3"/>
                    </a:cubicBezTo>
                    <a:cubicBezTo>
                      <a:pt x="3" y="5"/>
                      <a:pt x="6" y="9"/>
                      <a:pt x="7" y="9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0" name="Freeform 96">
                <a:extLst>
                  <a:ext uri="{FF2B5EF4-FFF2-40B4-BE49-F238E27FC236}">
                    <a16:creationId xmlns:a16="http://schemas.microsoft.com/office/drawing/2014/main" id="{236A2A4C-4CB1-46E3-A3B9-05B9868859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82484" y="3773152"/>
                <a:ext cx="163513" cy="239713"/>
              </a:xfrm>
              <a:custGeom>
                <a:avLst/>
                <a:gdLst>
                  <a:gd name="T0" fmla="*/ 0 w 19"/>
                  <a:gd name="T1" fmla="*/ 0 h 28"/>
                  <a:gd name="T2" fmla="*/ 5 w 19"/>
                  <a:gd name="T3" fmla="*/ 9 h 28"/>
                  <a:gd name="T4" fmla="*/ 8 w 19"/>
                  <a:gd name="T5" fmla="*/ 20 h 28"/>
                  <a:gd name="T6" fmla="*/ 19 w 19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0" y="0"/>
                      <a:pt x="4" y="6"/>
                      <a:pt x="5" y="9"/>
                    </a:cubicBezTo>
                    <a:cubicBezTo>
                      <a:pt x="6" y="13"/>
                      <a:pt x="7" y="18"/>
                      <a:pt x="8" y="20"/>
                    </a:cubicBezTo>
                    <a:cubicBezTo>
                      <a:pt x="9" y="22"/>
                      <a:pt x="19" y="28"/>
                      <a:pt x="19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" name="Freeform 99">
                <a:extLst>
                  <a:ext uri="{FF2B5EF4-FFF2-40B4-BE49-F238E27FC236}">
                    <a16:creationId xmlns:a16="http://schemas.microsoft.com/office/drawing/2014/main" id="{EFCD6668-14EA-4243-99DF-D3752148EC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38134" y="1280777"/>
                <a:ext cx="50800" cy="44450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4 h 5"/>
                  <a:gd name="T4" fmla="*/ 0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6" y="4"/>
                      <a:pt x="4" y="4"/>
                    </a:cubicBezTo>
                    <a:cubicBezTo>
                      <a:pt x="2" y="5"/>
                      <a:pt x="1" y="5"/>
                      <a:pt x="0" y="3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2" name="Line 100">
                <a:extLst>
                  <a:ext uri="{FF2B5EF4-FFF2-40B4-BE49-F238E27FC236}">
                    <a16:creationId xmlns:a16="http://schemas.microsoft.com/office/drawing/2014/main" id="{9F34157D-CC95-4A8F-9C09-53FD5050C22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49296" y="6092489"/>
                <a:ext cx="36513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3" name="Line 101">
                <a:extLst>
                  <a:ext uri="{FF2B5EF4-FFF2-40B4-BE49-F238E27FC236}">
                    <a16:creationId xmlns:a16="http://schemas.microsoft.com/office/drawing/2014/main" id="{16DA3C42-6E6A-464C-BFF3-D7488FA1BAD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35009" y="6125827"/>
                <a:ext cx="25400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4" name="Freeform 102">
                <a:extLst>
                  <a:ext uri="{FF2B5EF4-FFF2-40B4-BE49-F238E27FC236}">
                    <a16:creationId xmlns:a16="http://schemas.microsoft.com/office/drawing/2014/main" id="{53E15B79-9BA0-4714-8B16-0D1A961203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8496" y="6151227"/>
                <a:ext cx="36513" cy="68263"/>
              </a:xfrm>
              <a:custGeom>
                <a:avLst/>
                <a:gdLst>
                  <a:gd name="T0" fmla="*/ 0 w 10"/>
                  <a:gd name="T1" fmla="*/ 0 h 19"/>
                  <a:gd name="T2" fmla="*/ 7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lnTo>
                      <a:pt x="7" y="10"/>
                    </a:lnTo>
                    <a:lnTo>
                      <a:pt x="1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5" name="Freeform 103">
                <a:extLst>
                  <a:ext uri="{FF2B5EF4-FFF2-40B4-BE49-F238E27FC236}">
                    <a16:creationId xmlns:a16="http://schemas.microsoft.com/office/drawing/2014/main" id="{31B604EB-AFB0-429C-8A37-8DC2877D27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47696" y="6168689"/>
                <a:ext cx="42863" cy="69850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4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3" y="3"/>
                      <a:pt x="4" y="4"/>
                    </a:cubicBezTo>
                    <a:cubicBezTo>
                      <a:pt x="5" y="5"/>
                      <a:pt x="5" y="8"/>
                      <a:pt x="5" y="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6" name="Line 104">
                <a:extLst>
                  <a:ext uri="{FF2B5EF4-FFF2-40B4-BE49-F238E27FC236}">
                    <a16:creationId xmlns:a16="http://schemas.microsoft.com/office/drawing/2014/main" id="{9D32070D-AF7A-48DE-B739-2066B058B08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73021" y="6135352"/>
                <a:ext cx="58738" cy="9525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7" name="Freeform 105">
                <a:extLst>
                  <a:ext uri="{FF2B5EF4-FFF2-40B4-BE49-F238E27FC236}">
                    <a16:creationId xmlns:a16="http://schemas.microsoft.com/office/drawing/2014/main" id="{CD3F9EB4-FC30-412C-B8D5-CBFB995BC8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38096" y="6135352"/>
                <a:ext cx="42863" cy="69850"/>
              </a:xfrm>
              <a:custGeom>
                <a:avLst/>
                <a:gdLst>
                  <a:gd name="T0" fmla="*/ 12 w 12"/>
                  <a:gd name="T1" fmla="*/ 0 h 19"/>
                  <a:gd name="T2" fmla="*/ 10 w 12"/>
                  <a:gd name="T3" fmla="*/ 9 h 19"/>
                  <a:gd name="T4" fmla="*/ 0 w 1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10" y="9"/>
                    </a:ln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8" name="Line 106">
                <a:extLst>
                  <a:ext uri="{FF2B5EF4-FFF2-40B4-BE49-F238E27FC236}">
                    <a16:creationId xmlns:a16="http://schemas.microsoft.com/office/drawing/2014/main" id="{B298C991-7B6E-44BB-A83A-489EEB667B6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04759" y="6125827"/>
                <a:ext cx="33338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9" name="Line 107">
                <a:extLst>
                  <a:ext uri="{FF2B5EF4-FFF2-40B4-BE49-F238E27FC236}">
                    <a16:creationId xmlns:a16="http://schemas.microsoft.com/office/drawing/2014/main" id="{5BB6A061-02A3-4E63-B64A-0A7A7855D6A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385709" y="6092489"/>
                <a:ext cx="25400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0" name="Freeform 97">
                <a:extLst>
                  <a:ext uri="{FF2B5EF4-FFF2-40B4-BE49-F238E27FC236}">
                    <a16:creationId xmlns:a16="http://schemas.microsoft.com/office/drawing/2014/main" id="{A90A694B-2093-4E7D-8FC9-4962D998A9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66646" y="793414"/>
                <a:ext cx="857250" cy="955675"/>
              </a:xfrm>
              <a:custGeom>
                <a:avLst/>
                <a:gdLst>
                  <a:gd name="T0" fmla="*/ 7 w 100"/>
                  <a:gd name="T1" fmla="*/ 111 h 111"/>
                  <a:gd name="T2" fmla="*/ 4 w 100"/>
                  <a:gd name="T3" fmla="*/ 95 h 111"/>
                  <a:gd name="T4" fmla="*/ 1 w 100"/>
                  <a:gd name="T5" fmla="*/ 70 h 111"/>
                  <a:gd name="T6" fmla="*/ 10 w 100"/>
                  <a:gd name="T7" fmla="*/ 54 h 111"/>
                  <a:gd name="T8" fmla="*/ 17 w 100"/>
                  <a:gd name="T9" fmla="*/ 52 h 111"/>
                  <a:gd name="T10" fmla="*/ 19 w 100"/>
                  <a:gd name="T11" fmla="*/ 49 h 111"/>
                  <a:gd name="T12" fmla="*/ 20 w 100"/>
                  <a:gd name="T13" fmla="*/ 50 h 111"/>
                  <a:gd name="T14" fmla="*/ 22 w 100"/>
                  <a:gd name="T15" fmla="*/ 29 h 111"/>
                  <a:gd name="T16" fmla="*/ 44 w 100"/>
                  <a:gd name="T17" fmla="*/ 5 h 111"/>
                  <a:gd name="T18" fmla="*/ 86 w 100"/>
                  <a:gd name="T19" fmla="*/ 6 h 111"/>
                  <a:gd name="T20" fmla="*/ 99 w 100"/>
                  <a:gd name="T21" fmla="*/ 20 h 111"/>
                  <a:gd name="T22" fmla="*/ 87 w 100"/>
                  <a:gd name="T23" fmla="*/ 24 h 111"/>
                  <a:gd name="T24" fmla="*/ 79 w 100"/>
                  <a:gd name="T25" fmla="*/ 37 h 111"/>
                  <a:gd name="T26" fmla="*/ 74 w 100"/>
                  <a:gd name="T27" fmla="*/ 41 h 111"/>
                  <a:gd name="T28" fmla="*/ 69 w 100"/>
                  <a:gd name="T29" fmla="*/ 46 h 111"/>
                  <a:gd name="T30" fmla="*/ 66 w 100"/>
                  <a:gd name="T31" fmla="*/ 52 h 111"/>
                  <a:gd name="T32" fmla="*/ 61 w 100"/>
                  <a:gd name="T33" fmla="*/ 51 h 111"/>
                  <a:gd name="T34" fmla="*/ 54 w 100"/>
                  <a:gd name="T35" fmla="*/ 46 h 111"/>
                  <a:gd name="T36" fmla="*/ 47 w 100"/>
                  <a:gd name="T37" fmla="*/ 56 h 111"/>
                  <a:gd name="T38" fmla="*/ 45 w 100"/>
                  <a:gd name="T39" fmla="*/ 71 h 111"/>
                  <a:gd name="T40" fmla="*/ 40 w 100"/>
                  <a:gd name="T41" fmla="*/ 77 h 111"/>
                  <a:gd name="T42" fmla="*/ 32 w 100"/>
                  <a:gd name="T43" fmla="*/ 66 h 111"/>
                  <a:gd name="T44" fmla="*/ 25 w 100"/>
                  <a:gd name="T45" fmla="*/ 60 h 111"/>
                  <a:gd name="T46" fmla="*/ 24 w 100"/>
                  <a:gd name="T47" fmla="*/ 59 h 111"/>
                  <a:gd name="T48" fmla="*/ 22 w 100"/>
                  <a:gd name="T49" fmla="*/ 61 h 111"/>
                  <a:gd name="T50" fmla="*/ 19 w 100"/>
                  <a:gd name="T51" fmla="*/ 69 h 111"/>
                  <a:gd name="T52" fmla="*/ 19 w 100"/>
                  <a:gd name="T53" fmla="*/ 93 h 111"/>
                  <a:gd name="T54" fmla="*/ 16 w 100"/>
                  <a:gd name="T55" fmla="*/ 109 h 111"/>
                  <a:gd name="T56" fmla="*/ 7 w 100"/>
                  <a:gd name="T5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11">
                    <a:moveTo>
                      <a:pt x="7" y="111"/>
                    </a:moveTo>
                    <a:cubicBezTo>
                      <a:pt x="7" y="111"/>
                      <a:pt x="6" y="100"/>
                      <a:pt x="4" y="95"/>
                    </a:cubicBezTo>
                    <a:cubicBezTo>
                      <a:pt x="2" y="90"/>
                      <a:pt x="0" y="77"/>
                      <a:pt x="1" y="70"/>
                    </a:cubicBezTo>
                    <a:cubicBezTo>
                      <a:pt x="1" y="63"/>
                      <a:pt x="8" y="55"/>
                      <a:pt x="10" y="54"/>
                    </a:cubicBezTo>
                    <a:cubicBezTo>
                      <a:pt x="13" y="53"/>
                      <a:pt x="17" y="52"/>
                      <a:pt x="17" y="52"/>
                    </a:cubicBezTo>
                    <a:cubicBezTo>
                      <a:pt x="17" y="52"/>
                      <a:pt x="17" y="49"/>
                      <a:pt x="19" y="49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40"/>
                      <a:pt x="22" y="29"/>
                    </a:cubicBezTo>
                    <a:cubicBezTo>
                      <a:pt x="25" y="19"/>
                      <a:pt x="32" y="10"/>
                      <a:pt x="44" y="5"/>
                    </a:cubicBezTo>
                    <a:cubicBezTo>
                      <a:pt x="56" y="0"/>
                      <a:pt x="76" y="1"/>
                      <a:pt x="86" y="6"/>
                    </a:cubicBezTo>
                    <a:cubicBezTo>
                      <a:pt x="95" y="10"/>
                      <a:pt x="100" y="17"/>
                      <a:pt x="99" y="20"/>
                    </a:cubicBezTo>
                    <a:cubicBezTo>
                      <a:pt x="99" y="20"/>
                      <a:pt x="91" y="19"/>
                      <a:pt x="87" y="24"/>
                    </a:cubicBezTo>
                    <a:cubicBezTo>
                      <a:pt x="84" y="30"/>
                      <a:pt x="80" y="35"/>
                      <a:pt x="79" y="37"/>
                    </a:cubicBezTo>
                    <a:cubicBezTo>
                      <a:pt x="77" y="38"/>
                      <a:pt x="74" y="41"/>
                      <a:pt x="74" y="41"/>
                    </a:cubicBezTo>
                    <a:cubicBezTo>
                      <a:pt x="74" y="41"/>
                      <a:pt x="70" y="43"/>
                      <a:pt x="69" y="46"/>
                    </a:cubicBezTo>
                    <a:cubicBezTo>
                      <a:pt x="68" y="49"/>
                      <a:pt x="66" y="52"/>
                      <a:pt x="66" y="52"/>
                    </a:cubicBezTo>
                    <a:cubicBezTo>
                      <a:pt x="66" y="52"/>
                      <a:pt x="63" y="54"/>
                      <a:pt x="61" y="51"/>
                    </a:cubicBezTo>
                    <a:cubicBezTo>
                      <a:pt x="60" y="49"/>
                      <a:pt x="56" y="46"/>
                      <a:pt x="54" y="46"/>
                    </a:cubicBezTo>
                    <a:cubicBezTo>
                      <a:pt x="52" y="46"/>
                      <a:pt x="46" y="50"/>
                      <a:pt x="47" y="56"/>
                    </a:cubicBezTo>
                    <a:cubicBezTo>
                      <a:pt x="47" y="62"/>
                      <a:pt x="48" y="67"/>
                      <a:pt x="45" y="71"/>
                    </a:cubicBezTo>
                    <a:cubicBezTo>
                      <a:pt x="43" y="75"/>
                      <a:pt x="40" y="77"/>
                      <a:pt x="40" y="77"/>
                    </a:cubicBezTo>
                    <a:cubicBezTo>
                      <a:pt x="40" y="77"/>
                      <a:pt x="36" y="68"/>
                      <a:pt x="32" y="66"/>
                    </a:cubicBezTo>
                    <a:cubicBezTo>
                      <a:pt x="29" y="65"/>
                      <a:pt x="28" y="64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4" y="61"/>
                      <a:pt x="23" y="62"/>
                      <a:pt x="22" y="61"/>
                    </a:cubicBezTo>
                    <a:cubicBezTo>
                      <a:pt x="21" y="60"/>
                      <a:pt x="20" y="62"/>
                      <a:pt x="19" y="69"/>
                    </a:cubicBezTo>
                    <a:cubicBezTo>
                      <a:pt x="18" y="76"/>
                      <a:pt x="22" y="83"/>
                      <a:pt x="19" y="93"/>
                    </a:cubicBezTo>
                    <a:cubicBezTo>
                      <a:pt x="17" y="102"/>
                      <a:pt x="16" y="109"/>
                      <a:pt x="16" y="109"/>
                    </a:cubicBezTo>
                    <a:lnTo>
                      <a:pt x="7" y="111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1" name="Freeform 98">
                <a:extLst>
                  <a:ext uri="{FF2B5EF4-FFF2-40B4-BE49-F238E27FC236}">
                    <a16:creationId xmlns:a16="http://schemas.microsoft.com/office/drawing/2014/main" id="{47791F8D-F6E5-4B01-AF01-C131A8F7F4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1109" y="1207752"/>
                <a:ext cx="69850" cy="109538"/>
              </a:xfrm>
              <a:custGeom>
                <a:avLst/>
                <a:gdLst>
                  <a:gd name="T0" fmla="*/ 0 w 8"/>
                  <a:gd name="T1" fmla="*/ 4 h 13"/>
                  <a:gd name="T2" fmla="*/ 5 w 8"/>
                  <a:gd name="T3" fmla="*/ 13 h 13"/>
                  <a:gd name="T4" fmla="*/ 6 w 8"/>
                  <a:gd name="T5" fmla="*/ 13 h 13"/>
                  <a:gd name="T6" fmla="*/ 6 w 8"/>
                  <a:gd name="T7" fmla="*/ 10 h 13"/>
                  <a:gd name="T8" fmla="*/ 3 w 8"/>
                  <a:gd name="T9" fmla="*/ 2 h 13"/>
                  <a:gd name="T10" fmla="*/ 0 w 8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cubicBezTo>
                      <a:pt x="0" y="4"/>
                      <a:pt x="2" y="10"/>
                      <a:pt x="5" y="13"/>
                    </a:cubicBezTo>
                    <a:cubicBezTo>
                      <a:pt x="5" y="13"/>
                      <a:pt x="4" y="13"/>
                      <a:pt x="6" y="13"/>
                    </a:cubicBezTo>
                    <a:cubicBezTo>
                      <a:pt x="7" y="13"/>
                      <a:pt x="8" y="13"/>
                      <a:pt x="6" y="10"/>
                    </a:cubicBezTo>
                    <a:cubicBezTo>
                      <a:pt x="5" y="6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4" name="Group 42">
              <a:extLst>
                <a:ext uri="{FF2B5EF4-FFF2-40B4-BE49-F238E27FC236}">
                  <a16:creationId xmlns:a16="http://schemas.microsoft.com/office/drawing/2014/main" id="{04913B6A-A5F8-46F8-8831-EAAF73E3B637}"/>
                </a:ext>
              </a:extLst>
            </p:cNvPr>
            <p:cNvGrpSpPr/>
            <p:nvPr/>
          </p:nvGrpSpPr>
          <p:grpSpPr>
            <a:xfrm>
              <a:off x="1746198" y="3843154"/>
              <a:ext cx="389953" cy="1221048"/>
              <a:chOff x="5915025" y="914401"/>
              <a:chExt cx="1492250" cy="4856164"/>
            </a:xfrm>
          </p:grpSpPr>
          <p:sp>
            <p:nvSpPr>
              <p:cNvPr id="230" name="Freeform 252">
                <a:extLst>
                  <a:ext uri="{FF2B5EF4-FFF2-40B4-BE49-F238E27FC236}">
                    <a16:creationId xmlns:a16="http://schemas.microsoft.com/office/drawing/2014/main" id="{F94C1BE9-898A-4EAD-8807-3878DE6EB8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5025" y="914401"/>
                <a:ext cx="1492250" cy="4856164"/>
              </a:xfrm>
              <a:custGeom>
                <a:avLst/>
                <a:gdLst>
                  <a:gd name="T0" fmla="*/ 35 w 90"/>
                  <a:gd name="T1" fmla="*/ 44 h 292"/>
                  <a:gd name="T2" fmla="*/ 28 w 90"/>
                  <a:gd name="T3" fmla="*/ 38 h 292"/>
                  <a:gd name="T4" fmla="*/ 27 w 90"/>
                  <a:gd name="T5" fmla="*/ 32 h 292"/>
                  <a:gd name="T6" fmla="*/ 26 w 90"/>
                  <a:gd name="T7" fmla="*/ 29 h 292"/>
                  <a:gd name="T8" fmla="*/ 28 w 90"/>
                  <a:gd name="T9" fmla="*/ 21 h 292"/>
                  <a:gd name="T10" fmla="*/ 54 w 90"/>
                  <a:gd name="T11" fmla="*/ 4 h 292"/>
                  <a:gd name="T12" fmla="*/ 59 w 90"/>
                  <a:gd name="T13" fmla="*/ 46 h 292"/>
                  <a:gd name="T14" fmla="*/ 81 w 90"/>
                  <a:gd name="T15" fmla="*/ 66 h 292"/>
                  <a:gd name="T16" fmla="*/ 89 w 90"/>
                  <a:gd name="T17" fmla="*/ 143 h 292"/>
                  <a:gd name="T18" fmla="*/ 86 w 90"/>
                  <a:gd name="T19" fmla="*/ 169 h 292"/>
                  <a:gd name="T20" fmla="*/ 79 w 90"/>
                  <a:gd name="T21" fmla="*/ 170 h 292"/>
                  <a:gd name="T22" fmla="*/ 82 w 90"/>
                  <a:gd name="T23" fmla="*/ 158 h 292"/>
                  <a:gd name="T24" fmla="*/ 79 w 90"/>
                  <a:gd name="T25" fmla="*/ 154 h 292"/>
                  <a:gd name="T26" fmla="*/ 80 w 90"/>
                  <a:gd name="T27" fmla="*/ 137 h 292"/>
                  <a:gd name="T28" fmla="*/ 71 w 90"/>
                  <a:gd name="T29" fmla="*/ 100 h 292"/>
                  <a:gd name="T30" fmla="*/ 67 w 90"/>
                  <a:gd name="T31" fmla="*/ 108 h 292"/>
                  <a:gd name="T32" fmla="*/ 73 w 90"/>
                  <a:gd name="T33" fmla="*/ 160 h 292"/>
                  <a:gd name="T34" fmla="*/ 65 w 90"/>
                  <a:gd name="T35" fmla="*/ 197 h 292"/>
                  <a:gd name="T36" fmla="*/ 65 w 90"/>
                  <a:gd name="T37" fmla="*/ 213 h 292"/>
                  <a:gd name="T38" fmla="*/ 61 w 90"/>
                  <a:gd name="T39" fmla="*/ 265 h 292"/>
                  <a:gd name="T40" fmla="*/ 63 w 90"/>
                  <a:gd name="T41" fmla="*/ 275 h 292"/>
                  <a:gd name="T42" fmla="*/ 69 w 90"/>
                  <a:gd name="T43" fmla="*/ 286 h 292"/>
                  <a:gd name="T44" fmla="*/ 67 w 90"/>
                  <a:gd name="T45" fmla="*/ 290 h 292"/>
                  <a:gd name="T46" fmla="*/ 64 w 90"/>
                  <a:gd name="T47" fmla="*/ 292 h 292"/>
                  <a:gd name="T48" fmla="*/ 58 w 90"/>
                  <a:gd name="T49" fmla="*/ 290 h 292"/>
                  <a:gd name="T50" fmla="*/ 55 w 90"/>
                  <a:gd name="T51" fmla="*/ 283 h 292"/>
                  <a:gd name="T52" fmla="*/ 51 w 90"/>
                  <a:gd name="T53" fmla="*/ 277 h 292"/>
                  <a:gd name="T54" fmla="*/ 52 w 90"/>
                  <a:gd name="T55" fmla="*/ 265 h 292"/>
                  <a:gd name="T56" fmla="*/ 48 w 90"/>
                  <a:gd name="T57" fmla="*/ 225 h 292"/>
                  <a:gd name="T58" fmla="*/ 46 w 90"/>
                  <a:gd name="T59" fmla="*/ 194 h 292"/>
                  <a:gd name="T60" fmla="*/ 46 w 90"/>
                  <a:gd name="T61" fmla="*/ 151 h 292"/>
                  <a:gd name="T62" fmla="*/ 44 w 90"/>
                  <a:gd name="T63" fmla="*/ 201 h 292"/>
                  <a:gd name="T64" fmla="*/ 40 w 90"/>
                  <a:gd name="T65" fmla="*/ 241 h 292"/>
                  <a:gd name="T66" fmla="*/ 38 w 90"/>
                  <a:gd name="T67" fmla="*/ 269 h 292"/>
                  <a:gd name="T68" fmla="*/ 38 w 90"/>
                  <a:gd name="T69" fmla="*/ 279 h 292"/>
                  <a:gd name="T70" fmla="*/ 32 w 90"/>
                  <a:gd name="T71" fmla="*/ 289 h 292"/>
                  <a:gd name="T72" fmla="*/ 28 w 90"/>
                  <a:gd name="T73" fmla="*/ 291 h 292"/>
                  <a:gd name="T74" fmla="*/ 21 w 90"/>
                  <a:gd name="T75" fmla="*/ 283 h 292"/>
                  <a:gd name="T76" fmla="*/ 29 w 90"/>
                  <a:gd name="T77" fmla="*/ 272 h 292"/>
                  <a:gd name="T78" fmla="*/ 29 w 90"/>
                  <a:gd name="T79" fmla="*/ 259 h 292"/>
                  <a:gd name="T80" fmla="*/ 25 w 90"/>
                  <a:gd name="T81" fmla="*/ 215 h 292"/>
                  <a:gd name="T82" fmla="*/ 25 w 90"/>
                  <a:gd name="T83" fmla="*/ 198 h 292"/>
                  <a:gd name="T84" fmla="*/ 16 w 90"/>
                  <a:gd name="T85" fmla="*/ 152 h 292"/>
                  <a:gd name="T86" fmla="*/ 23 w 90"/>
                  <a:gd name="T87" fmla="*/ 103 h 292"/>
                  <a:gd name="T88" fmla="*/ 18 w 90"/>
                  <a:gd name="T89" fmla="*/ 107 h 292"/>
                  <a:gd name="T90" fmla="*/ 10 w 90"/>
                  <a:gd name="T91" fmla="*/ 147 h 292"/>
                  <a:gd name="T92" fmla="*/ 11 w 90"/>
                  <a:gd name="T93" fmla="*/ 166 h 292"/>
                  <a:gd name="T94" fmla="*/ 8 w 90"/>
                  <a:gd name="T95" fmla="*/ 158 h 292"/>
                  <a:gd name="T96" fmla="*/ 10 w 90"/>
                  <a:gd name="T97" fmla="*/ 169 h 292"/>
                  <a:gd name="T98" fmla="*/ 11 w 90"/>
                  <a:gd name="T99" fmla="*/ 172 h 292"/>
                  <a:gd name="T100" fmla="*/ 8 w 90"/>
                  <a:gd name="T101" fmla="*/ 173 h 292"/>
                  <a:gd name="T102" fmla="*/ 0 w 90"/>
                  <a:gd name="T103" fmla="*/ 157 h 292"/>
                  <a:gd name="T104" fmla="*/ 7 w 90"/>
                  <a:gd name="T105" fmla="*/ 100 h 292"/>
                  <a:gd name="T106" fmla="*/ 10 w 90"/>
                  <a:gd name="T107" fmla="*/ 6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292">
                    <a:moveTo>
                      <a:pt x="28" y="48"/>
                    </a:moveTo>
                    <a:cubicBezTo>
                      <a:pt x="28" y="48"/>
                      <a:pt x="35" y="46"/>
                      <a:pt x="35" y="44"/>
                    </a:cubicBezTo>
                    <a:cubicBezTo>
                      <a:pt x="36" y="42"/>
                      <a:pt x="36" y="40"/>
                      <a:pt x="33" y="41"/>
                    </a:cubicBezTo>
                    <a:cubicBezTo>
                      <a:pt x="30" y="41"/>
                      <a:pt x="28" y="40"/>
                      <a:pt x="28" y="38"/>
                    </a:cubicBezTo>
                    <a:cubicBezTo>
                      <a:pt x="28" y="36"/>
                      <a:pt x="28" y="34"/>
                      <a:pt x="28" y="34"/>
                    </a:cubicBezTo>
                    <a:cubicBezTo>
                      <a:pt x="28" y="34"/>
                      <a:pt x="26" y="33"/>
                      <a:pt x="27" y="32"/>
                    </a:cubicBezTo>
                    <a:cubicBezTo>
                      <a:pt x="27" y="32"/>
                      <a:pt x="26" y="31"/>
                      <a:pt x="27" y="30"/>
                    </a:cubicBezTo>
                    <a:cubicBezTo>
                      <a:pt x="27" y="30"/>
                      <a:pt x="27" y="29"/>
                      <a:pt x="26" y="29"/>
                    </a:cubicBezTo>
                    <a:cubicBezTo>
                      <a:pt x="25" y="29"/>
                      <a:pt x="24" y="29"/>
                      <a:pt x="24" y="27"/>
                    </a:cubicBezTo>
                    <a:cubicBezTo>
                      <a:pt x="24" y="25"/>
                      <a:pt x="28" y="22"/>
                      <a:pt x="28" y="21"/>
                    </a:cubicBezTo>
                    <a:cubicBezTo>
                      <a:pt x="28" y="19"/>
                      <a:pt x="26" y="13"/>
                      <a:pt x="30" y="9"/>
                    </a:cubicBezTo>
                    <a:cubicBezTo>
                      <a:pt x="34" y="5"/>
                      <a:pt x="41" y="0"/>
                      <a:pt x="54" y="4"/>
                    </a:cubicBezTo>
                    <a:cubicBezTo>
                      <a:pt x="68" y="9"/>
                      <a:pt x="63" y="24"/>
                      <a:pt x="60" y="27"/>
                    </a:cubicBezTo>
                    <a:cubicBezTo>
                      <a:pt x="58" y="30"/>
                      <a:pt x="52" y="41"/>
                      <a:pt x="59" y="46"/>
                    </a:cubicBezTo>
                    <a:cubicBezTo>
                      <a:pt x="65" y="51"/>
                      <a:pt x="70" y="51"/>
                      <a:pt x="70" y="51"/>
                    </a:cubicBezTo>
                    <a:cubicBezTo>
                      <a:pt x="70" y="51"/>
                      <a:pt x="80" y="52"/>
                      <a:pt x="81" y="66"/>
                    </a:cubicBezTo>
                    <a:cubicBezTo>
                      <a:pt x="82" y="80"/>
                      <a:pt x="82" y="97"/>
                      <a:pt x="84" y="104"/>
                    </a:cubicBezTo>
                    <a:cubicBezTo>
                      <a:pt x="87" y="111"/>
                      <a:pt x="87" y="127"/>
                      <a:pt x="89" y="143"/>
                    </a:cubicBezTo>
                    <a:cubicBezTo>
                      <a:pt x="90" y="158"/>
                      <a:pt x="90" y="158"/>
                      <a:pt x="89" y="161"/>
                    </a:cubicBezTo>
                    <a:cubicBezTo>
                      <a:pt x="89" y="163"/>
                      <a:pt x="88" y="167"/>
                      <a:pt x="86" y="169"/>
                    </a:cubicBezTo>
                    <a:cubicBezTo>
                      <a:pt x="85" y="170"/>
                      <a:pt x="81" y="173"/>
                      <a:pt x="81" y="173"/>
                    </a:cubicBezTo>
                    <a:cubicBezTo>
                      <a:pt x="80" y="173"/>
                      <a:pt x="78" y="173"/>
                      <a:pt x="79" y="170"/>
                    </a:cubicBezTo>
                    <a:cubicBezTo>
                      <a:pt x="80" y="168"/>
                      <a:pt x="82" y="165"/>
                      <a:pt x="82" y="165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82" y="158"/>
                      <a:pt x="81" y="165"/>
                      <a:pt x="79" y="166"/>
                    </a:cubicBezTo>
                    <a:cubicBezTo>
                      <a:pt x="78" y="166"/>
                      <a:pt x="79" y="157"/>
                      <a:pt x="79" y="154"/>
                    </a:cubicBezTo>
                    <a:cubicBezTo>
                      <a:pt x="79" y="151"/>
                      <a:pt x="79" y="149"/>
                      <a:pt x="80" y="147"/>
                    </a:cubicBezTo>
                    <a:cubicBezTo>
                      <a:pt x="81" y="145"/>
                      <a:pt x="81" y="142"/>
                      <a:pt x="80" y="137"/>
                    </a:cubicBezTo>
                    <a:cubicBezTo>
                      <a:pt x="79" y="133"/>
                      <a:pt x="75" y="125"/>
                      <a:pt x="74" y="119"/>
                    </a:cubicBezTo>
                    <a:cubicBezTo>
                      <a:pt x="74" y="112"/>
                      <a:pt x="71" y="100"/>
                      <a:pt x="71" y="100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69" y="88"/>
                      <a:pt x="67" y="102"/>
                      <a:pt x="67" y="108"/>
                    </a:cubicBezTo>
                    <a:cubicBezTo>
                      <a:pt x="68" y="114"/>
                      <a:pt x="69" y="111"/>
                      <a:pt x="72" y="128"/>
                    </a:cubicBezTo>
                    <a:cubicBezTo>
                      <a:pt x="74" y="144"/>
                      <a:pt x="75" y="151"/>
                      <a:pt x="73" y="160"/>
                    </a:cubicBezTo>
                    <a:cubicBezTo>
                      <a:pt x="72" y="170"/>
                      <a:pt x="68" y="183"/>
                      <a:pt x="68" y="183"/>
                    </a:cubicBezTo>
                    <a:cubicBezTo>
                      <a:pt x="68" y="183"/>
                      <a:pt x="66" y="191"/>
                      <a:pt x="65" y="197"/>
                    </a:cubicBezTo>
                    <a:cubicBezTo>
                      <a:pt x="65" y="203"/>
                      <a:pt x="65" y="207"/>
                      <a:pt x="65" y="207"/>
                    </a:cubicBezTo>
                    <a:cubicBezTo>
                      <a:pt x="65" y="207"/>
                      <a:pt x="64" y="208"/>
                      <a:pt x="65" y="213"/>
                    </a:cubicBezTo>
                    <a:cubicBezTo>
                      <a:pt x="66" y="217"/>
                      <a:pt x="68" y="229"/>
                      <a:pt x="66" y="242"/>
                    </a:cubicBezTo>
                    <a:cubicBezTo>
                      <a:pt x="64" y="255"/>
                      <a:pt x="60" y="260"/>
                      <a:pt x="61" y="265"/>
                    </a:cubicBezTo>
                    <a:cubicBezTo>
                      <a:pt x="62" y="269"/>
                      <a:pt x="62" y="272"/>
                      <a:pt x="62" y="272"/>
                    </a:cubicBezTo>
                    <a:cubicBezTo>
                      <a:pt x="62" y="272"/>
                      <a:pt x="61" y="274"/>
                      <a:pt x="63" y="275"/>
                    </a:cubicBezTo>
                    <a:cubicBezTo>
                      <a:pt x="64" y="276"/>
                      <a:pt x="66" y="280"/>
                      <a:pt x="66" y="280"/>
                    </a:cubicBezTo>
                    <a:cubicBezTo>
                      <a:pt x="66" y="280"/>
                      <a:pt x="70" y="284"/>
                      <a:pt x="69" y="286"/>
                    </a:cubicBezTo>
                    <a:cubicBezTo>
                      <a:pt x="69" y="287"/>
                      <a:pt x="68" y="288"/>
                      <a:pt x="68" y="288"/>
                    </a:cubicBezTo>
                    <a:cubicBezTo>
                      <a:pt x="68" y="288"/>
                      <a:pt x="68" y="290"/>
                      <a:pt x="67" y="290"/>
                    </a:cubicBezTo>
                    <a:cubicBezTo>
                      <a:pt x="66" y="290"/>
                      <a:pt x="65" y="291"/>
                      <a:pt x="65" y="291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64" y="292"/>
                      <a:pt x="62" y="292"/>
                      <a:pt x="60" y="291"/>
                    </a:cubicBezTo>
                    <a:cubicBezTo>
                      <a:pt x="59" y="290"/>
                      <a:pt x="58" y="290"/>
                      <a:pt x="58" y="290"/>
                    </a:cubicBezTo>
                    <a:cubicBezTo>
                      <a:pt x="58" y="290"/>
                      <a:pt x="56" y="288"/>
                      <a:pt x="56" y="287"/>
                    </a:cubicBezTo>
                    <a:cubicBezTo>
                      <a:pt x="56" y="285"/>
                      <a:pt x="56" y="284"/>
                      <a:pt x="55" y="283"/>
                    </a:cubicBezTo>
                    <a:cubicBezTo>
                      <a:pt x="54" y="281"/>
                      <a:pt x="52" y="280"/>
                      <a:pt x="52" y="280"/>
                    </a:cubicBezTo>
                    <a:cubicBezTo>
                      <a:pt x="52" y="280"/>
                      <a:pt x="51" y="278"/>
                      <a:pt x="51" y="277"/>
                    </a:cubicBezTo>
                    <a:cubicBezTo>
                      <a:pt x="51" y="275"/>
                      <a:pt x="52" y="274"/>
                      <a:pt x="52" y="271"/>
                    </a:cubicBezTo>
                    <a:cubicBezTo>
                      <a:pt x="51" y="269"/>
                      <a:pt x="52" y="267"/>
                      <a:pt x="52" y="265"/>
                    </a:cubicBezTo>
                    <a:cubicBezTo>
                      <a:pt x="52" y="263"/>
                      <a:pt x="53" y="254"/>
                      <a:pt x="52" y="249"/>
                    </a:cubicBezTo>
                    <a:cubicBezTo>
                      <a:pt x="50" y="243"/>
                      <a:pt x="48" y="232"/>
                      <a:pt x="48" y="225"/>
                    </a:cubicBezTo>
                    <a:cubicBezTo>
                      <a:pt x="48" y="219"/>
                      <a:pt x="49" y="212"/>
                      <a:pt x="48" y="209"/>
                    </a:cubicBezTo>
                    <a:cubicBezTo>
                      <a:pt x="47" y="205"/>
                      <a:pt x="46" y="199"/>
                      <a:pt x="46" y="194"/>
                    </a:cubicBezTo>
                    <a:cubicBezTo>
                      <a:pt x="46" y="189"/>
                      <a:pt x="46" y="175"/>
                      <a:pt x="46" y="169"/>
                    </a:cubicBezTo>
                    <a:cubicBezTo>
                      <a:pt x="46" y="164"/>
                      <a:pt x="46" y="151"/>
                      <a:pt x="46" y="151"/>
                    </a:cubicBezTo>
                    <a:cubicBezTo>
                      <a:pt x="46" y="151"/>
                      <a:pt x="44" y="167"/>
                      <a:pt x="44" y="175"/>
                    </a:cubicBezTo>
                    <a:cubicBezTo>
                      <a:pt x="44" y="184"/>
                      <a:pt x="46" y="198"/>
                      <a:pt x="44" y="201"/>
                    </a:cubicBezTo>
                    <a:cubicBezTo>
                      <a:pt x="43" y="205"/>
                      <a:pt x="41" y="211"/>
                      <a:pt x="41" y="219"/>
                    </a:cubicBezTo>
                    <a:cubicBezTo>
                      <a:pt x="42" y="226"/>
                      <a:pt x="42" y="231"/>
                      <a:pt x="40" y="241"/>
                    </a:cubicBezTo>
                    <a:cubicBezTo>
                      <a:pt x="37" y="252"/>
                      <a:pt x="38" y="259"/>
                      <a:pt x="38" y="263"/>
                    </a:cubicBezTo>
                    <a:cubicBezTo>
                      <a:pt x="38" y="267"/>
                      <a:pt x="39" y="268"/>
                      <a:pt x="38" y="269"/>
                    </a:cubicBezTo>
                    <a:cubicBezTo>
                      <a:pt x="38" y="271"/>
                      <a:pt x="38" y="272"/>
                      <a:pt x="38" y="274"/>
                    </a:cubicBezTo>
                    <a:cubicBezTo>
                      <a:pt x="38" y="275"/>
                      <a:pt x="39" y="277"/>
                      <a:pt x="38" y="279"/>
                    </a:cubicBezTo>
                    <a:cubicBezTo>
                      <a:pt x="36" y="281"/>
                      <a:pt x="34" y="281"/>
                      <a:pt x="34" y="283"/>
                    </a:cubicBezTo>
                    <a:cubicBezTo>
                      <a:pt x="34" y="285"/>
                      <a:pt x="33" y="288"/>
                      <a:pt x="32" y="289"/>
                    </a:cubicBezTo>
                    <a:cubicBezTo>
                      <a:pt x="31" y="289"/>
                      <a:pt x="32" y="289"/>
                      <a:pt x="31" y="289"/>
                    </a:cubicBezTo>
                    <a:cubicBezTo>
                      <a:pt x="31" y="290"/>
                      <a:pt x="29" y="291"/>
                      <a:pt x="28" y="291"/>
                    </a:cubicBezTo>
                    <a:cubicBezTo>
                      <a:pt x="27" y="291"/>
                      <a:pt x="23" y="289"/>
                      <a:pt x="22" y="288"/>
                    </a:cubicBezTo>
                    <a:cubicBezTo>
                      <a:pt x="21" y="287"/>
                      <a:pt x="21" y="285"/>
                      <a:pt x="21" y="283"/>
                    </a:cubicBezTo>
                    <a:cubicBezTo>
                      <a:pt x="21" y="281"/>
                      <a:pt x="24" y="278"/>
                      <a:pt x="24" y="277"/>
                    </a:cubicBezTo>
                    <a:cubicBezTo>
                      <a:pt x="25" y="276"/>
                      <a:pt x="29" y="273"/>
                      <a:pt x="29" y="272"/>
                    </a:cubicBezTo>
                    <a:cubicBezTo>
                      <a:pt x="29" y="270"/>
                      <a:pt x="28" y="269"/>
                      <a:pt x="29" y="266"/>
                    </a:cubicBezTo>
                    <a:cubicBezTo>
                      <a:pt x="30" y="263"/>
                      <a:pt x="29" y="259"/>
                      <a:pt x="29" y="259"/>
                    </a:cubicBezTo>
                    <a:cubicBezTo>
                      <a:pt x="29" y="259"/>
                      <a:pt x="23" y="239"/>
                      <a:pt x="23" y="232"/>
                    </a:cubicBezTo>
                    <a:cubicBezTo>
                      <a:pt x="24" y="224"/>
                      <a:pt x="25" y="215"/>
                      <a:pt x="25" y="215"/>
                    </a:cubicBezTo>
                    <a:cubicBezTo>
                      <a:pt x="25" y="215"/>
                      <a:pt x="26" y="209"/>
                      <a:pt x="25" y="207"/>
                    </a:cubicBezTo>
                    <a:cubicBezTo>
                      <a:pt x="25" y="204"/>
                      <a:pt x="25" y="201"/>
                      <a:pt x="25" y="198"/>
                    </a:cubicBezTo>
                    <a:cubicBezTo>
                      <a:pt x="25" y="196"/>
                      <a:pt x="23" y="186"/>
                      <a:pt x="21" y="181"/>
                    </a:cubicBezTo>
                    <a:cubicBezTo>
                      <a:pt x="20" y="177"/>
                      <a:pt x="16" y="163"/>
                      <a:pt x="16" y="152"/>
                    </a:cubicBezTo>
                    <a:cubicBezTo>
                      <a:pt x="16" y="142"/>
                      <a:pt x="18" y="128"/>
                      <a:pt x="20" y="121"/>
                    </a:cubicBezTo>
                    <a:cubicBezTo>
                      <a:pt x="22" y="114"/>
                      <a:pt x="23" y="107"/>
                      <a:pt x="23" y="103"/>
                    </a:cubicBezTo>
                    <a:cubicBezTo>
                      <a:pt x="23" y="100"/>
                      <a:pt x="21" y="89"/>
                      <a:pt x="21" y="89"/>
                    </a:cubicBezTo>
                    <a:cubicBezTo>
                      <a:pt x="21" y="89"/>
                      <a:pt x="18" y="103"/>
                      <a:pt x="18" y="107"/>
                    </a:cubicBezTo>
                    <a:cubicBezTo>
                      <a:pt x="18" y="111"/>
                      <a:pt x="17" y="120"/>
                      <a:pt x="14" y="125"/>
                    </a:cubicBezTo>
                    <a:cubicBezTo>
                      <a:pt x="12" y="130"/>
                      <a:pt x="9" y="142"/>
                      <a:pt x="10" y="147"/>
                    </a:cubicBezTo>
                    <a:cubicBezTo>
                      <a:pt x="11" y="151"/>
                      <a:pt x="12" y="156"/>
                      <a:pt x="11" y="158"/>
                    </a:cubicBezTo>
                    <a:cubicBezTo>
                      <a:pt x="11" y="160"/>
                      <a:pt x="11" y="165"/>
                      <a:pt x="11" y="166"/>
                    </a:cubicBezTo>
                    <a:cubicBezTo>
                      <a:pt x="10" y="166"/>
                      <a:pt x="9" y="164"/>
                      <a:pt x="8" y="163"/>
                    </a:cubicBezTo>
                    <a:cubicBezTo>
                      <a:pt x="8" y="161"/>
                      <a:pt x="8" y="158"/>
                      <a:pt x="8" y="158"/>
                    </a:cubicBezTo>
                    <a:cubicBezTo>
                      <a:pt x="8" y="158"/>
                      <a:pt x="7" y="163"/>
                      <a:pt x="7" y="164"/>
                    </a:cubicBezTo>
                    <a:cubicBezTo>
                      <a:pt x="8" y="166"/>
                      <a:pt x="10" y="168"/>
                      <a:pt x="10" y="169"/>
                    </a:cubicBezTo>
                    <a:cubicBezTo>
                      <a:pt x="10" y="169"/>
                      <a:pt x="10" y="170"/>
                      <a:pt x="10" y="170"/>
                    </a:cubicBezTo>
                    <a:cubicBezTo>
                      <a:pt x="10" y="170"/>
                      <a:pt x="11" y="172"/>
                      <a:pt x="11" y="172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10" y="173"/>
                      <a:pt x="10" y="173"/>
                      <a:pt x="8" y="173"/>
                    </a:cubicBezTo>
                    <a:cubicBezTo>
                      <a:pt x="6" y="172"/>
                      <a:pt x="4" y="169"/>
                      <a:pt x="3" y="168"/>
                    </a:cubicBezTo>
                    <a:cubicBezTo>
                      <a:pt x="3" y="167"/>
                      <a:pt x="0" y="160"/>
                      <a:pt x="0" y="157"/>
                    </a:cubicBezTo>
                    <a:cubicBezTo>
                      <a:pt x="1" y="155"/>
                      <a:pt x="0" y="147"/>
                      <a:pt x="2" y="137"/>
                    </a:cubicBezTo>
                    <a:cubicBezTo>
                      <a:pt x="4" y="126"/>
                      <a:pt x="7" y="100"/>
                      <a:pt x="7" y="100"/>
                    </a:cubicBezTo>
                    <a:cubicBezTo>
                      <a:pt x="7" y="100"/>
                      <a:pt x="8" y="84"/>
                      <a:pt x="9" y="81"/>
                    </a:cubicBezTo>
                    <a:cubicBezTo>
                      <a:pt x="10" y="78"/>
                      <a:pt x="9" y="68"/>
                      <a:pt x="10" y="63"/>
                    </a:cubicBezTo>
                    <a:cubicBezTo>
                      <a:pt x="11" y="59"/>
                      <a:pt x="12" y="52"/>
                      <a:pt x="28" y="48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Freeform 256">
                <a:extLst>
                  <a:ext uri="{FF2B5EF4-FFF2-40B4-BE49-F238E27FC236}">
                    <a16:creationId xmlns:a16="http://schemas.microsoft.com/office/drawing/2014/main" id="{D46F42D6-42D2-4B97-96FF-7329A17557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3288" y="3575052"/>
                <a:ext cx="112713" cy="217488"/>
              </a:xfrm>
              <a:custGeom>
                <a:avLst/>
                <a:gdLst>
                  <a:gd name="T0" fmla="*/ 7 w 7"/>
                  <a:gd name="T1" fmla="*/ 0 h 13"/>
                  <a:gd name="T2" fmla="*/ 5 w 7"/>
                  <a:gd name="T3" fmla="*/ 4 h 13"/>
                  <a:gd name="T4" fmla="*/ 4 w 7"/>
                  <a:gd name="T5" fmla="*/ 7 h 13"/>
                  <a:gd name="T6" fmla="*/ 1 w 7"/>
                  <a:gd name="T7" fmla="*/ 12 h 13"/>
                  <a:gd name="T8" fmla="*/ 0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7" y="0"/>
                      <a:pt x="5" y="3"/>
                      <a:pt x="5" y="4"/>
                    </a:cubicBezTo>
                    <a:cubicBezTo>
                      <a:pt x="5" y="5"/>
                      <a:pt x="4" y="7"/>
                      <a:pt x="4" y="7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Freeform 257">
                <a:extLst>
                  <a:ext uri="{FF2B5EF4-FFF2-40B4-BE49-F238E27FC236}">
                    <a16:creationId xmlns:a16="http://schemas.microsoft.com/office/drawing/2014/main" id="{842A788B-D63E-40F1-A266-4FC32330B7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37250" y="3575052"/>
                <a:ext cx="133350" cy="203200"/>
              </a:xfrm>
              <a:custGeom>
                <a:avLst/>
                <a:gdLst>
                  <a:gd name="T0" fmla="*/ 0 w 8"/>
                  <a:gd name="T1" fmla="*/ 0 h 12"/>
                  <a:gd name="T2" fmla="*/ 3 w 8"/>
                  <a:gd name="T3" fmla="*/ 7 h 12"/>
                  <a:gd name="T4" fmla="*/ 8 w 8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0" y="0"/>
                      <a:pt x="1" y="4"/>
                      <a:pt x="3" y="7"/>
                    </a:cubicBezTo>
                    <a:cubicBezTo>
                      <a:pt x="5" y="11"/>
                      <a:pt x="8" y="12"/>
                      <a:pt x="8" y="12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Freeform 258">
                <a:extLst>
                  <a:ext uri="{FF2B5EF4-FFF2-40B4-BE49-F238E27FC236}">
                    <a16:creationId xmlns:a16="http://schemas.microsoft.com/office/drawing/2014/main" id="{979B0DE5-E282-49B1-8770-288A73E645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21388" y="3644902"/>
                <a:ext cx="49213" cy="9842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2 h 6"/>
                  <a:gd name="T4" fmla="*/ 2 w 3"/>
                  <a:gd name="T5" fmla="*/ 4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25" name="Group 43">
              <a:extLst>
                <a:ext uri="{FF2B5EF4-FFF2-40B4-BE49-F238E27FC236}">
                  <a16:creationId xmlns:a16="http://schemas.microsoft.com/office/drawing/2014/main" id="{41E4E911-A644-4401-805F-EC7F32B77D63}"/>
                </a:ext>
              </a:extLst>
            </p:cNvPr>
            <p:cNvGrpSpPr/>
            <p:nvPr/>
          </p:nvGrpSpPr>
          <p:grpSpPr>
            <a:xfrm>
              <a:off x="4222489" y="3843154"/>
              <a:ext cx="389953" cy="1221048"/>
              <a:chOff x="5915025" y="914401"/>
              <a:chExt cx="1492250" cy="4856164"/>
            </a:xfrm>
            <a:solidFill>
              <a:srgbClr val="660000"/>
            </a:solidFill>
          </p:grpSpPr>
          <p:sp>
            <p:nvSpPr>
              <p:cNvPr id="226" name="Freeform 252">
                <a:extLst>
                  <a:ext uri="{FF2B5EF4-FFF2-40B4-BE49-F238E27FC236}">
                    <a16:creationId xmlns:a16="http://schemas.microsoft.com/office/drawing/2014/main" id="{C9AE8A91-D8D9-4C70-B801-C8FEE5C976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5025" y="914401"/>
                <a:ext cx="1492250" cy="4856164"/>
              </a:xfrm>
              <a:custGeom>
                <a:avLst/>
                <a:gdLst>
                  <a:gd name="T0" fmla="*/ 35 w 90"/>
                  <a:gd name="T1" fmla="*/ 44 h 292"/>
                  <a:gd name="T2" fmla="*/ 28 w 90"/>
                  <a:gd name="T3" fmla="*/ 38 h 292"/>
                  <a:gd name="T4" fmla="*/ 27 w 90"/>
                  <a:gd name="T5" fmla="*/ 32 h 292"/>
                  <a:gd name="T6" fmla="*/ 26 w 90"/>
                  <a:gd name="T7" fmla="*/ 29 h 292"/>
                  <a:gd name="T8" fmla="*/ 28 w 90"/>
                  <a:gd name="T9" fmla="*/ 21 h 292"/>
                  <a:gd name="T10" fmla="*/ 54 w 90"/>
                  <a:gd name="T11" fmla="*/ 4 h 292"/>
                  <a:gd name="T12" fmla="*/ 59 w 90"/>
                  <a:gd name="T13" fmla="*/ 46 h 292"/>
                  <a:gd name="T14" fmla="*/ 81 w 90"/>
                  <a:gd name="T15" fmla="*/ 66 h 292"/>
                  <a:gd name="T16" fmla="*/ 89 w 90"/>
                  <a:gd name="T17" fmla="*/ 143 h 292"/>
                  <a:gd name="T18" fmla="*/ 86 w 90"/>
                  <a:gd name="T19" fmla="*/ 169 h 292"/>
                  <a:gd name="T20" fmla="*/ 79 w 90"/>
                  <a:gd name="T21" fmla="*/ 170 h 292"/>
                  <a:gd name="T22" fmla="*/ 82 w 90"/>
                  <a:gd name="T23" fmla="*/ 158 h 292"/>
                  <a:gd name="T24" fmla="*/ 79 w 90"/>
                  <a:gd name="T25" fmla="*/ 154 h 292"/>
                  <a:gd name="T26" fmla="*/ 80 w 90"/>
                  <a:gd name="T27" fmla="*/ 137 h 292"/>
                  <a:gd name="T28" fmla="*/ 71 w 90"/>
                  <a:gd name="T29" fmla="*/ 100 h 292"/>
                  <a:gd name="T30" fmla="*/ 67 w 90"/>
                  <a:gd name="T31" fmla="*/ 108 h 292"/>
                  <a:gd name="T32" fmla="*/ 73 w 90"/>
                  <a:gd name="T33" fmla="*/ 160 h 292"/>
                  <a:gd name="T34" fmla="*/ 65 w 90"/>
                  <a:gd name="T35" fmla="*/ 197 h 292"/>
                  <a:gd name="T36" fmla="*/ 65 w 90"/>
                  <a:gd name="T37" fmla="*/ 213 h 292"/>
                  <a:gd name="T38" fmla="*/ 61 w 90"/>
                  <a:gd name="T39" fmla="*/ 265 h 292"/>
                  <a:gd name="T40" fmla="*/ 63 w 90"/>
                  <a:gd name="T41" fmla="*/ 275 h 292"/>
                  <a:gd name="T42" fmla="*/ 69 w 90"/>
                  <a:gd name="T43" fmla="*/ 286 h 292"/>
                  <a:gd name="T44" fmla="*/ 67 w 90"/>
                  <a:gd name="T45" fmla="*/ 290 h 292"/>
                  <a:gd name="T46" fmla="*/ 64 w 90"/>
                  <a:gd name="T47" fmla="*/ 292 h 292"/>
                  <a:gd name="T48" fmla="*/ 58 w 90"/>
                  <a:gd name="T49" fmla="*/ 290 h 292"/>
                  <a:gd name="T50" fmla="*/ 55 w 90"/>
                  <a:gd name="T51" fmla="*/ 283 h 292"/>
                  <a:gd name="T52" fmla="*/ 51 w 90"/>
                  <a:gd name="T53" fmla="*/ 277 h 292"/>
                  <a:gd name="T54" fmla="*/ 52 w 90"/>
                  <a:gd name="T55" fmla="*/ 265 h 292"/>
                  <a:gd name="T56" fmla="*/ 48 w 90"/>
                  <a:gd name="T57" fmla="*/ 225 h 292"/>
                  <a:gd name="T58" fmla="*/ 46 w 90"/>
                  <a:gd name="T59" fmla="*/ 194 h 292"/>
                  <a:gd name="T60" fmla="*/ 46 w 90"/>
                  <a:gd name="T61" fmla="*/ 151 h 292"/>
                  <a:gd name="T62" fmla="*/ 44 w 90"/>
                  <a:gd name="T63" fmla="*/ 201 h 292"/>
                  <a:gd name="T64" fmla="*/ 40 w 90"/>
                  <a:gd name="T65" fmla="*/ 241 h 292"/>
                  <a:gd name="T66" fmla="*/ 38 w 90"/>
                  <a:gd name="T67" fmla="*/ 269 h 292"/>
                  <a:gd name="T68" fmla="*/ 38 w 90"/>
                  <a:gd name="T69" fmla="*/ 279 h 292"/>
                  <a:gd name="T70" fmla="*/ 32 w 90"/>
                  <a:gd name="T71" fmla="*/ 289 h 292"/>
                  <a:gd name="T72" fmla="*/ 28 w 90"/>
                  <a:gd name="T73" fmla="*/ 291 h 292"/>
                  <a:gd name="T74" fmla="*/ 21 w 90"/>
                  <a:gd name="T75" fmla="*/ 283 h 292"/>
                  <a:gd name="T76" fmla="*/ 29 w 90"/>
                  <a:gd name="T77" fmla="*/ 272 h 292"/>
                  <a:gd name="T78" fmla="*/ 29 w 90"/>
                  <a:gd name="T79" fmla="*/ 259 h 292"/>
                  <a:gd name="T80" fmla="*/ 25 w 90"/>
                  <a:gd name="T81" fmla="*/ 215 h 292"/>
                  <a:gd name="T82" fmla="*/ 25 w 90"/>
                  <a:gd name="T83" fmla="*/ 198 h 292"/>
                  <a:gd name="T84" fmla="*/ 16 w 90"/>
                  <a:gd name="T85" fmla="*/ 152 h 292"/>
                  <a:gd name="T86" fmla="*/ 23 w 90"/>
                  <a:gd name="T87" fmla="*/ 103 h 292"/>
                  <a:gd name="T88" fmla="*/ 18 w 90"/>
                  <a:gd name="T89" fmla="*/ 107 h 292"/>
                  <a:gd name="T90" fmla="*/ 10 w 90"/>
                  <a:gd name="T91" fmla="*/ 147 h 292"/>
                  <a:gd name="T92" fmla="*/ 11 w 90"/>
                  <a:gd name="T93" fmla="*/ 166 h 292"/>
                  <a:gd name="T94" fmla="*/ 8 w 90"/>
                  <a:gd name="T95" fmla="*/ 158 h 292"/>
                  <a:gd name="T96" fmla="*/ 10 w 90"/>
                  <a:gd name="T97" fmla="*/ 169 h 292"/>
                  <a:gd name="T98" fmla="*/ 11 w 90"/>
                  <a:gd name="T99" fmla="*/ 172 h 292"/>
                  <a:gd name="T100" fmla="*/ 8 w 90"/>
                  <a:gd name="T101" fmla="*/ 173 h 292"/>
                  <a:gd name="T102" fmla="*/ 0 w 90"/>
                  <a:gd name="T103" fmla="*/ 157 h 292"/>
                  <a:gd name="T104" fmla="*/ 7 w 90"/>
                  <a:gd name="T105" fmla="*/ 100 h 292"/>
                  <a:gd name="T106" fmla="*/ 10 w 90"/>
                  <a:gd name="T107" fmla="*/ 6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292">
                    <a:moveTo>
                      <a:pt x="28" y="48"/>
                    </a:moveTo>
                    <a:cubicBezTo>
                      <a:pt x="28" y="48"/>
                      <a:pt x="35" y="46"/>
                      <a:pt x="35" y="44"/>
                    </a:cubicBezTo>
                    <a:cubicBezTo>
                      <a:pt x="36" y="42"/>
                      <a:pt x="36" y="40"/>
                      <a:pt x="33" y="41"/>
                    </a:cubicBezTo>
                    <a:cubicBezTo>
                      <a:pt x="30" y="41"/>
                      <a:pt x="28" y="40"/>
                      <a:pt x="28" y="38"/>
                    </a:cubicBezTo>
                    <a:cubicBezTo>
                      <a:pt x="28" y="36"/>
                      <a:pt x="28" y="34"/>
                      <a:pt x="28" y="34"/>
                    </a:cubicBezTo>
                    <a:cubicBezTo>
                      <a:pt x="28" y="34"/>
                      <a:pt x="26" y="33"/>
                      <a:pt x="27" y="32"/>
                    </a:cubicBezTo>
                    <a:cubicBezTo>
                      <a:pt x="27" y="32"/>
                      <a:pt x="26" y="31"/>
                      <a:pt x="27" y="30"/>
                    </a:cubicBezTo>
                    <a:cubicBezTo>
                      <a:pt x="27" y="30"/>
                      <a:pt x="27" y="29"/>
                      <a:pt x="26" y="29"/>
                    </a:cubicBezTo>
                    <a:cubicBezTo>
                      <a:pt x="25" y="29"/>
                      <a:pt x="24" y="29"/>
                      <a:pt x="24" y="27"/>
                    </a:cubicBezTo>
                    <a:cubicBezTo>
                      <a:pt x="24" y="25"/>
                      <a:pt x="28" y="22"/>
                      <a:pt x="28" y="21"/>
                    </a:cubicBezTo>
                    <a:cubicBezTo>
                      <a:pt x="28" y="19"/>
                      <a:pt x="26" y="13"/>
                      <a:pt x="30" y="9"/>
                    </a:cubicBezTo>
                    <a:cubicBezTo>
                      <a:pt x="34" y="5"/>
                      <a:pt x="41" y="0"/>
                      <a:pt x="54" y="4"/>
                    </a:cubicBezTo>
                    <a:cubicBezTo>
                      <a:pt x="68" y="9"/>
                      <a:pt x="63" y="24"/>
                      <a:pt x="60" y="27"/>
                    </a:cubicBezTo>
                    <a:cubicBezTo>
                      <a:pt x="58" y="30"/>
                      <a:pt x="52" y="41"/>
                      <a:pt x="59" y="46"/>
                    </a:cubicBezTo>
                    <a:cubicBezTo>
                      <a:pt x="65" y="51"/>
                      <a:pt x="70" y="51"/>
                      <a:pt x="70" y="51"/>
                    </a:cubicBezTo>
                    <a:cubicBezTo>
                      <a:pt x="70" y="51"/>
                      <a:pt x="80" y="52"/>
                      <a:pt x="81" y="66"/>
                    </a:cubicBezTo>
                    <a:cubicBezTo>
                      <a:pt x="82" y="80"/>
                      <a:pt x="82" y="97"/>
                      <a:pt x="84" y="104"/>
                    </a:cubicBezTo>
                    <a:cubicBezTo>
                      <a:pt x="87" y="111"/>
                      <a:pt x="87" y="127"/>
                      <a:pt x="89" y="143"/>
                    </a:cubicBezTo>
                    <a:cubicBezTo>
                      <a:pt x="90" y="158"/>
                      <a:pt x="90" y="158"/>
                      <a:pt x="89" y="161"/>
                    </a:cubicBezTo>
                    <a:cubicBezTo>
                      <a:pt x="89" y="163"/>
                      <a:pt x="88" y="167"/>
                      <a:pt x="86" y="169"/>
                    </a:cubicBezTo>
                    <a:cubicBezTo>
                      <a:pt x="85" y="170"/>
                      <a:pt x="81" y="173"/>
                      <a:pt x="81" y="173"/>
                    </a:cubicBezTo>
                    <a:cubicBezTo>
                      <a:pt x="80" y="173"/>
                      <a:pt x="78" y="173"/>
                      <a:pt x="79" y="170"/>
                    </a:cubicBezTo>
                    <a:cubicBezTo>
                      <a:pt x="80" y="168"/>
                      <a:pt x="82" y="165"/>
                      <a:pt x="82" y="165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82" y="158"/>
                      <a:pt x="81" y="165"/>
                      <a:pt x="79" y="166"/>
                    </a:cubicBezTo>
                    <a:cubicBezTo>
                      <a:pt x="78" y="166"/>
                      <a:pt x="79" y="157"/>
                      <a:pt x="79" y="154"/>
                    </a:cubicBezTo>
                    <a:cubicBezTo>
                      <a:pt x="79" y="151"/>
                      <a:pt x="79" y="149"/>
                      <a:pt x="80" y="147"/>
                    </a:cubicBezTo>
                    <a:cubicBezTo>
                      <a:pt x="81" y="145"/>
                      <a:pt x="81" y="142"/>
                      <a:pt x="80" y="137"/>
                    </a:cubicBezTo>
                    <a:cubicBezTo>
                      <a:pt x="79" y="133"/>
                      <a:pt x="75" y="125"/>
                      <a:pt x="74" y="119"/>
                    </a:cubicBezTo>
                    <a:cubicBezTo>
                      <a:pt x="74" y="112"/>
                      <a:pt x="71" y="100"/>
                      <a:pt x="71" y="100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69" y="88"/>
                      <a:pt x="67" y="102"/>
                      <a:pt x="67" y="108"/>
                    </a:cubicBezTo>
                    <a:cubicBezTo>
                      <a:pt x="68" y="114"/>
                      <a:pt x="69" y="111"/>
                      <a:pt x="72" y="128"/>
                    </a:cubicBezTo>
                    <a:cubicBezTo>
                      <a:pt x="74" y="144"/>
                      <a:pt x="75" y="151"/>
                      <a:pt x="73" y="160"/>
                    </a:cubicBezTo>
                    <a:cubicBezTo>
                      <a:pt x="72" y="170"/>
                      <a:pt x="68" y="183"/>
                      <a:pt x="68" y="183"/>
                    </a:cubicBezTo>
                    <a:cubicBezTo>
                      <a:pt x="68" y="183"/>
                      <a:pt x="66" y="191"/>
                      <a:pt x="65" y="197"/>
                    </a:cubicBezTo>
                    <a:cubicBezTo>
                      <a:pt x="65" y="203"/>
                      <a:pt x="65" y="207"/>
                      <a:pt x="65" y="207"/>
                    </a:cubicBezTo>
                    <a:cubicBezTo>
                      <a:pt x="65" y="207"/>
                      <a:pt x="64" y="208"/>
                      <a:pt x="65" y="213"/>
                    </a:cubicBezTo>
                    <a:cubicBezTo>
                      <a:pt x="66" y="217"/>
                      <a:pt x="68" y="229"/>
                      <a:pt x="66" y="242"/>
                    </a:cubicBezTo>
                    <a:cubicBezTo>
                      <a:pt x="64" y="255"/>
                      <a:pt x="60" y="260"/>
                      <a:pt x="61" y="265"/>
                    </a:cubicBezTo>
                    <a:cubicBezTo>
                      <a:pt x="62" y="269"/>
                      <a:pt x="62" y="272"/>
                      <a:pt x="62" y="272"/>
                    </a:cubicBezTo>
                    <a:cubicBezTo>
                      <a:pt x="62" y="272"/>
                      <a:pt x="61" y="274"/>
                      <a:pt x="63" y="275"/>
                    </a:cubicBezTo>
                    <a:cubicBezTo>
                      <a:pt x="64" y="276"/>
                      <a:pt x="66" y="280"/>
                      <a:pt x="66" y="280"/>
                    </a:cubicBezTo>
                    <a:cubicBezTo>
                      <a:pt x="66" y="280"/>
                      <a:pt x="70" y="284"/>
                      <a:pt x="69" y="286"/>
                    </a:cubicBezTo>
                    <a:cubicBezTo>
                      <a:pt x="69" y="287"/>
                      <a:pt x="68" y="288"/>
                      <a:pt x="68" y="288"/>
                    </a:cubicBezTo>
                    <a:cubicBezTo>
                      <a:pt x="68" y="288"/>
                      <a:pt x="68" y="290"/>
                      <a:pt x="67" y="290"/>
                    </a:cubicBezTo>
                    <a:cubicBezTo>
                      <a:pt x="66" y="290"/>
                      <a:pt x="65" y="291"/>
                      <a:pt x="65" y="291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64" y="292"/>
                      <a:pt x="62" y="292"/>
                      <a:pt x="60" y="291"/>
                    </a:cubicBezTo>
                    <a:cubicBezTo>
                      <a:pt x="59" y="290"/>
                      <a:pt x="58" y="290"/>
                      <a:pt x="58" y="290"/>
                    </a:cubicBezTo>
                    <a:cubicBezTo>
                      <a:pt x="58" y="290"/>
                      <a:pt x="56" y="288"/>
                      <a:pt x="56" y="287"/>
                    </a:cubicBezTo>
                    <a:cubicBezTo>
                      <a:pt x="56" y="285"/>
                      <a:pt x="56" y="284"/>
                      <a:pt x="55" y="283"/>
                    </a:cubicBezTo>
                    <a:cubicBezTo>
                      <a:pt x="54" y="281"/>
                      <a:pt x="52" y="280"/>
                      <a:pt x="52" y="280"/>
                    </a:cubicBezTo>
                    <a:cubicBezTo>
                      <a:pt x="52" y="280"/>
                      <a:pt x="51" y="278"/>
                      <a:pt x="51" y="277"/>
                    </a:cubicBezTo>
                    <a:cubicBezTo>
                      <a:pt x="51" y="275"/>
                      <a:pt x="52" y="274"/>
                      <a:pt x="52" y="271"/>
                    </a:cubicBezTo>
                    <a:cubicBezTo>
                      <a:pt x="51" y="269"/>
                      <a:pt x="52" y="267"/>
                      <a:pt x="52" y="265"/>
                    </a:cubicBezTo>
                    <a:cubicBezTo>
                      <a:pt x="52" y="263"/>
                      <a:pt x="53" y="254"/>
                      <a:pt x="52" y="249"/>
                    </a:cubicBezTo>
                    <a:cubicBezTo>
                      <a:pt x="50" y="243"/>
                      <a:pt x="48" y="232"/>
                      <a:pt x="48" y="225"/>
                    </a:cubicBezTo>
                    <a:cubicBezTo>
                      <a:pt x="48" y="219"/>
                      <a:pt x="49" y="212"/>
                      <a:pt x="48" y="209"/>
                    </a:cubicBezTo>
                    <a:cubicBezTo>
                      <a:pt x="47" y="205"/>
                      <a:pt x="46" y="199"/>
                      <a:pt x="46" y="194"/>
                    </a:cubicBezTo>
                    <a:cubicBezTo>
                      <a:pt x="46" y="189"/>
                      <a:pt x="46" y="175"/>
                      <a:pt x="46" y="169"/>
                    </a:cubicBezTo>
                    <a:cubicBezTo>
                      <a:pt x="46" y="164"/>
                      <a:pt x="46" y="151"/>
                      <a:pt x="46" y="151"/>
                    </a:cubicBezTo>
                    <a:cubicBezTo>
                      <a:pt x="46" y="151"/>
                      <a:pt x="44" y="167"/>
                      <a:pt x="44" y="175"/>
                    </a:cubicBezTo>
                    <a:cubicBezTo>
                      <a:pt x="44" y="184"/>
                      <a:pt x="46" y="198"/>
                      <a:pt x="44" y="201"/>
                    </a:cubicBezTo>
                    <a:cubicBezTo>
                      <a:pt x="43" y="205"/>
                      <a:pt x="41" y="211"/>
                      <a:pt x="41" y="219"/>
                    </a:cubicBezTo>
                    <a:cubicBezTo>
                      <a:pt x="42" y="226"/>
                      <a:pt x="42" y="231"/>
                      <a:pt x="40" y="241"/>
                    </a:cubicBezTo>
                    <a:cubicBezTo>
                      <a:pt x="37" y="252"/>
                      <a:pt x="38" y="259"/>
                      <a:pt x="38" y="263"/>
                    </a:cubicBezTo>
                    <a:cubicBezTo>
                      <a:pt x="38" y="267"/>
                      <a:pt x="39" y="268"/>
                      <a:pt x="38" y="269"/>
                    </a:cubicBezTo>
                    <a:cubicBezTo>
                      <a:pt x="38" y="271"/>
                      <a:pt x="38" y="272"/>
                      <a:pt x="38" y="274"/>
                    </a:cubicBezTo>
                    <a:cubicBezTo>
                      <a:pt x="38" y="275"/>
                      <a:pt x="39" y="277"/>
                      <a:pt x="38" y="279"/>
                    </a:cubicBezTo>
                    <a:cubicBezTo>
                      <a:pt x="36" y="281"/>
                      <a:pt x="34" y="281"/>
                      <a:pt x="34" y="283"/>
                    </a:cubicBezTo>
                    <a:cubicBezTo>
                      <a:pt x="34" y="285"/>
                      <a:pt x="33" y="288"/>
                      <a:pt x="32" y="289"/>
                    </a:cubicBezTo>
                    <a:cubicBezTo>
                      <a:pt x="31" y="289"/>
                      <a:pt x="32" y="289"/>
                      <a:pt x="31" y="289"/>
                    </a:cubicBezTo>
                    <a:cubicBezTo>
                      <a:pt x="31" y="290"/>
                      <a:pt x="29" y="291"/>
                      <a:pt x="28" y="291"/>
                    </a:cubicBezTo>
                    <a:cubicBezTo>
                      <a:pt x="27" y="291"/>
                      <a:pt x="23" y="289"/>
                      <a:pt x="22" y="288"/>
                    </a:cubicBezTo>
                    <a:cubicBezTo>
                      <a:pt x="21" y="287"/>
                      <a:pt x="21" y="285"/>
                      <a:pt x="21" y="283"/>
                    </a:cubicBezTo>
                    <a:cubicBezTo>
                      <a:pt x="21" y="281"/>
                      <a:pt x="24" y="278"/>
                      <a:pt x="24" y="277"/>
                    </a:cubicBezTo>
                    <a:cubicBezTo>
                      <a:pt x="25" y="276"/>
                      <a:pt x="29" y="273"/>
                      <a:pt x="29" y="272"/>
                    </a:cubicBezTo>
                    <a:cubicBezTo>
                      <a:pt x="29" y="270"/>
                      <a:pt x="28" y="269"/>
                      <a:pt x="29" y="266"/>
                    </a:cubicBezTo>
                    <a:cubicBezTo>
                      <a:pt x="30" y="263"/>
                      <a:pt x="29" y="259"/>
                      <a:pt x="29" y="259"/>
                    </a:cubicBezTo>
                    <a:cubicBezTo>
                      <a:pt x="29" y="259"/>
                      <a:pt x="23" y="239"/>
                      <a:pt x="23" y="232"/>
                    </a:cubicBezTo>
                    <a:cubicBezTo>
                      <a:pt x="24" y="224"/>
                      <a:pt x="25" y="215"/>
                      <a:pt x="25" y="215"/>
                    </a:cubicBezTo>
                    <a:cubicBezTo>
                      <a:pt x="25" y="215"/>
                      <a:pt x="26" y="209"/>
                      <a:pt x="25" y="207"/>
                    </a:cubicBezTo>
                    <a:cubicBezTo>
                      <a:pt x="25" y="204"/>
                      <a:pt x="25" y="201"/>
                      <a:pt x="25" y="198"/>
                    </a:cubicBezTo>
                    <a:cubicBezTo>
                      <a:pt x="25" y="196"/>
                      <a:pt x="23" y="186"/>
                      <a:pt x="21" y="181"/>
                    </a:cubicBezTo>
                    <a:cubicBezTo>
                      <a:pt x="20" y="177"/>
                      <a:pt x="16" y="163"/>
                      <a:pt x="16" y="152"/>
                    </a:cubicBezTo>
                    <a:cubicBezTo>
                      <a:pt x="16" y="142"/>
                      <a:pt x="18" y="128"/>
                      <a:pt x="20" y="121"/>
                    </a:cubicBezTo>
                    <a:cubicBezTo>
                      <a:pt x="22" y="114"/>
                      <a:pt x="23" y="107"/>
                      <a:pt x="23" y="103"/>
                    </a:cubicBezTo>
                    <a:cubicBezTo>
                      <a:pt x="23" y="100"/>
                      <a:pt x="21" y="89"/>
                      <a:pt x="21" y="89"/>
                    </a:cubicBezTo>
                    <a:cubicBezTo>
                      <a:pt x="21" y="89"/>
                      <a:pt x="18" y="103"/>
                      <a:pt x="18" y="107"/>
                    </a:cubicBezTo>
                    <a:cubicBezTo>
                      <a:pt x="18" y="111"/>
                      <a:pt x="17" y="120"/>
                      <a:pt x="14" y="125"/>
                    </a:cubicBezTo>
                    <a:cubicBezTo>
                      <a:pt x="12" y="130"/>
                      <a:pt x="9" y="142"/>
                      <a:pt x="10" y="147"/>
                    </a:cubicBezTo>
                    <a:cubicBezTo>
                      <a:pt x="11" y="151"/>
                      <a:pt x="12" y="156"/>
                      <a:pt x="11" y="158"/>
                    </a:cubicBezTo>
                    <a:cubicBezTo>
                      <a:pt x="11" y="160"/>
                      <a:pt x="11" y="165"/>
                      <a:pt x="11" y="166"/>
                    </a:cubicBezTo>
                    <a:cubicBezTo>
                      <a:pt x="10" y="166"/>
                      <a:pt x="9" y="164"/>
                      <a:pt x="8" y="163"/>
                    </a:cubicBezTo>
                    <a:cubicBezTo>
                      <a:pt x="8" y="161"/>
                      <a:pt x="8" y="158"/>
                      <a:pt x="8" y="158"/>
                    </a:cubicBezTo>
                    <a:cubicBezTo>
                      <a:pt x="8" y="158"/>
                      <a:pt x="7" y="163"/>
                      <a:pt x="7" y="164"/>
                    </a:cubicBezTo>
                    <a:cubicBezTo>
                      <a:pt x="8" y="166"/>
                      <a:pt x="10" y="168"/>
                      <a:pt x="10" y="169"/>
                    </a:cubicBezTo>
                    <a:cubicBezTo>
                      <a:pt x="10" y="169"/>
                      <a:pt x="10" y="170"/>
                      <a:pt x="10" y="170"/>
                    </a:cubicBezTo>
                    <a:cubicBezTo>
                      <a:pt x="10" y="170"/>
                      <a:pt x="11" y="172"/>
                      <a:pt x="11" y="172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10" y="173"/>
                      <a:pt x="10" y="173"/>
                      <a:pt x="8" y="173"/>
                    </a:cubicBezTo>
                    <a:cubicBezTo>
                      <a:pt x="6" y="172"/>
                      <a:pt x="4" y="169"/>
                      <a:pt x="3" y="168"/>
                    </a:cubicBezTo>
                    <a:cubicBezTo>
                      <a:pt x="3" y="167"/>
                      <a:pt x="0" y="160"/>
                      <a:pt x="0" y="157"/>
                    </a:cubicBezTo>
                    <a:cubicBezTo>
                      <a:pt x="1" y="155"/>
                      <a:pt x="0" y="147"/>
                      <a:pt x="2" y="137"/>
                    </a:cubicBezTo>
                    <a:cubicBezTo>
                      <a:pt x="4" y="126"/>
                      <a:pt x="7" y="100"/>
                      <a:pt x="7" y="100"/>
                    </a:cubicBezTo>
                    <a:cubicBezTo>
                      <a:pt x="7" y="100"/>
                      <a:pt x="8" y="84"/>
                      <a:pt x="9" y="81"/>
                    </a:cubicBezTo>
                    <a:cubicBezTo>
                      <a:pt x="10" y="78"/>
                      <a:pt x="9" y="68"/>
                      <a:pt x="10" y="63"/>
                    </a:cubicBezTo>
                    <a:cubicBezTo>
                      <a:pt x="11" y="59"/>
                      <a:pt x="12" y="52"/>
                      <a:pt x="28" y="48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" name="Freeform 256">
                <a:extLst>
                  <a:ext uri="{FF2B5EF4-FFF2-40B4-BE49-F238E27FC236}">
                    <a16:creationId xmlns:a16="http://schemas.microsoft.com/office/drawing/2014/main" id="{0F980932-64BF-418B-B6E6-CF653C8600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3288" y="3575052"/>
                <a:ext cx="112713" cy="217488"/>
              </a:xfrm>
              <a:custGeom>
                <a:avLst/>
                <a:gdLst>
                  <a:gd name="T0" fmla="*/ 7 w 7"/>
                  <a:gd name="T1" fmla="*/ 0 h 13"/>
                  <a:gd name="T2" fmla="*/ 5 w 7"/>
                  <a:gd name="T3" fmla="*/ 4 h 13"/>
                  <a:gd name="T4" fmla="*/ 4 w 7"/>
                  <a:gd name="T5" fmla="*/ 7 h 13"/>
                  <a:gd name="T6" fmla="*/ 1 w 7"/>
                  <a:gd name="T7" fmla="*/ 12 h 13"/>
                  <a:gd name="T8" fmla="*/ 0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7" y="0"/>
                      <a:pt x="5" y="3"/>
                      <a:pt x="5" y="4"/>
                    </a:cubicBezTo>
                    <a:cubicBezTo>
                      <a:pt x="5" y="5"/>
                      <a:pt x="4" y="7"/>
                      <a:pt x="4" y="7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Freeform 257">
                <a:extLst>
                  <a:ext uri="{FF2B5EF4-FFF2-40B4-BE49-F238E27FC236}">
                    <a16:creationId xmlns:a16="http://schemas.microsoft.com/office/drawing/2014/main" id="{9BDD9562-9A20-4D49-84DA-0CC2E0689E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37250" y="3575052"/>
                <a:ext cx="133350" cy="203200"/>
              </a:xfrm>
              <a:custGeom>
                <a:avLst/>
                <a:gdLst>
                  <a:gd name="T0" fmla="*/ 0 w 8"/>
                  <a:gd name="T1" fmla="*/ 0 h 12"/>
                  <a:gd name="T2" fmla="*/ 3 w 8"/>
                  <a:gd name="T3" fmla="*/ 7 h 12"/>
                  <a:gd name="T4" fmla="*/ 8 w 8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0" y="0"/>
                      <a:pt x="1" y="4"/>
                      <a:pt x="3" y="7"/>
                    </a:cubicBezTo>
                    <a:cubicBezTo>
                      <a:pt x="5" y="11"/>
                      <a:pt x="8" y="12"/>
                      <a:pt x="8" y="12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Freeform 258">
                <a:extLst>
                  <a:ext uri="{FF2B5EF4-FFF2-40B4-BE49-F238E27FC236}">
                    <a16:creationId xmlns:a16="http://schemas.microsoft.com/office/drawing/2014/main" id="{FC130DFD-C230-432B-AC19-2641A9022A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21388" y="3644902"/>
                <a:ext cx="49213" cy="9842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2 h 6"/>
                  <a:gd name="T4" fmla="*/ 2 w 3"/>
                  <a:gd name="T5" fmla="*/ 4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3" name="TextBox 235">
            <a:extLst>
              <a:ext uri="{FF2B5EF4-FFF2-40B4-BE49-F238E27FC236}">
                <a16:creationId xmlns:a16="http://schemas.microsoft.com/office/drawing/2014/main" id="{9C87BBD8-961B-4BDE-AF11-FB2C6527440A}"/>
              </a:ext>
            </a:extLst>
          </p:cNvPr>
          <p:cNvSpPr txBox="1"/>
          <p:nvPr/>
        </p:nvSpPr>
        <p:spPr>
          <a:xfrm>
            <a:off x="3669174" y="4776518"/>
            <a:ext cx="584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t0</a:t>
            </a:r>
          </a:p>
        </p:txBody>
      </p:sp>
      <p:grpSp>
        <p:nvGrpSpPr>
          <p:cNvPr id="314" name="Gruppieren 11">
            <a:extLst>
              <a:ext uri="{FF2B5EF4-FFF2-40B4-BE49-F238E27FC236}">
                <a16:creationId xmlns:a16="http://schemas.microsoft.com/office/drawing/2014/main" id="{13AE8161-0E8B-4579-BCB9-A5BE5129641F}"/>
              </a:ext>
            </a:extLst>
          </p:cNvPr>
          <p:cNvGrpSpPr/>
          <p:nvPr/>
        </p:nvGrpSpPr>
        <p:grpSpPr>
          <a:xfrm>
            <a:off x="4955389" y="1387742"/>
            <a:ext cx="4010151" cy="3381428"/>
            <a:chOff x="985595" y="1863645"/>
            <a:chExt cx="3884455" cy="3381428"/>
          </a:xfrm>
        </p:grpSpPr>
        <p:grpSp>
          <p:nvGrpSpPr>
            <p:cNvPr id="315" name="Gruppieren 9">
              <a:extLst>
                <a:ext uri="{FF2B5EF4-FFF2-40B4-BE49-F238E27FC236}">
                  <a16:creationId xmlns:a16="http://schemas.microsoft.com/office/drawing/2014/main" id="{6F4005D6-8D2F-4954-89EB-BB2D6484CE65}"/>
                </a:ext>
              </a:extLst>
            </p:cNvPr>
            <p:cNvGrpSpPr/>
            <p:nvPr/>
          </p:nvGrpSpPr>
          <p:grpSpPr>
            <a:xfrm>
              <a:off x="985595" y="1863645"/>
              <a:ext cx="3884455" cy="3381428"/>
              <a:chOff x="981463" y="1863645"/>
              <a:chExt cx="3876349" cy="3381428"/>
            </a:xfrm>
          </p:grpSpPr>
          <p:sp>
            <p:nvSpPr>
              <p:cNvPr id="412" name="Rechteck 8">
                <a:extLst>
                  <a:ext uri="{FF2B5EF4-FFF2-40B4-BE49-F238E27FC236}">
                    <a16:creationId xmlns:a16="http://schemas.microsoft.com/office/drawing/2014/main" id="{CD0EBDE4-1DCE-4B72-9BC4-B0E62C8E90A0}"/>
                  </a:ext>
                </a:extLst>
              </p:cNvPr>
              <p:cNvSpPr/>
              <p:nvPr/>
            </p:nvSpPr>
            <p:spPr>
              <a:xfrm>
                <a:off x="981463" y="1863645"/>
                <a:ext cx="3876349" cy="487468"/>
              </a:xfrm>
              <a:prstGeom prst="rect">
                <a:avLst/>
              </a:prstGeom>
              <a:solidFill>
                <a:srgbClr val="0057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hteck 295">
                <a:extLst>
                  <a:ext uri="{FF2B5EF4-FFF2-40B4-BE49-F238E27FC236}">
                    <a16:creationId xmlns:a16="http://schemas.microsoft.com/office/drawing/2014/main" id="{F159BC69-A29A-4B7C-B0CD-E587882CD58B}"/>
                  </a:ext>
                </a:extLst>
              </p:cNvPr>
              <p:cNvSpPr/>
              <p:nvPr/>
            </p:nvSpPr>
            <p:spPr>
              <a:xfrm>
                <a:off x="981463" y="2349035"/>
                <a:ext cx="3876349" cy="2896038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Textfeld 5">
                <a:extLst>
                  <a:ext uri="{FF2B5EF4-FFF2-40B4-BE49-F238E27FC236}">
                    <a16:creationId xmlns:a16="http://schemas.microsoft.com/office/drawing/2014/main" id="{084A89C6-3D7B-4300-80E0-835F938C8F27}"/>
                  </a:ext>
                </a:extLst>
              </p:cNvPr>
              <p:cNvSpPr txBox="1"/>
              <p:nvPr/>
            </p:nvSpPr>
            <p:spPr>
              <a:xfrm>
                <a:off x="1783257" y="1955592"/>
                <a:ext cx="19279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Response to treatment</a:t>
                </a:r>
              </a:p>
            </p:txBody>
          </p:sp>
        </p:grpSp>
        <p:grpSp>
          <p:nvGrpSpPr>
            <p:cNvPr id="316" name="Group 133">
              <a:extLst>
                <a:ext uri="{FF2B5EF4-FFF2-40B4-BE49-F238E27FC236}">
                  <a16:creationId xmlns:a16="http://schemas.microsoft.com/office/drawing/2014/main" id="{7643ECD5-0EA5-46CB-BEC3-9A852E384EA4}"/>
                </a:ext>
              </a:extLst>
            </p:cNvPr>
            <p:cNvGrpSpPr/>
            <p:nvPr/>
          </p:nvGrpSpPr>
          <p:grpSpPr>
            <a:xfrm>
              <a:off x="2365606" y="2531824"/>
              <a:ext cx="389953" cy="1221048"/>
              <a:chOff x="5915025" y="914401"/>
              <a:chExt cx="1492250" cy="4856164"/>
            </a:xfrm>
          </p:grpSpPr>
          <p:sp>
            <p:nvSpPr>
              <p:cNvPr id="408" name="Freeform 252">
                <a:extLst>
                  <a:ext uri="{FF2B5EF4-FFF2-40B4-BE49-F238E27FC236}">
                    <a16:creationId xmlns:a16="http://schemas.microsoft.com/office/drawing/2014/main" id="{BDFCBB58-5629-48B1-9EB1-D374C1D829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5025" y="914401"/>
                <a:ext cx="1492250" cy="4856164"/>
              </a:xfrm>
              <a:custGeom>
                <a:avLst/>
                <a:gdLst>
                  <a:gd name="T0" fmla="*/ 35 w 90"/>
                  <a:gd name="T1" fmla="*/ 44 h 292"/>
                  <a:gd name="T2" fmla="*/ 28 w 90"/>
                  <a:gd name="T3" fmla="*/ 38 h 292"/>
                  <a:gd name="T4" fmla="*/ 27 w 90"/>
                  <a:gd name="T5" fmla="*/ 32 h 292"/>
                  <a:gd name="T6" fmla="*/ 26 w 90"/>
                  <a:gd name="T7" fmla="*/ 29 h 292"/>
                  <a:gd name="T8" fmla="*/ 28 w 90"/>
                  <a:gd name="T9" fmla="*/ 21 h 292"/>
                  <a:gd name="T10" fmla="*/ 54 w 90"/>
                  <a:gd name="T11" fmla="*/ 4 h 292"/>
                  <a:gd name="T12" fmla="*/ 59 w 90"/>
                  <a:gd name="T13" fmla="*/ 46 h 292"/>
                  <a:gd name="T14" fmla="*/ 81 w 90"/>
                  <a:gd name="T15" fmla="*/ 66 h 292"/>
                  <a:gd name="T16" fmla="*/ 89 w 90"/>
                  <a:gd name="T17" fmla="*/ 143 h 292"/>
                  <a:gd name="T18" fmla="*/ 86 w 90"/>
                  <a:gd name="T19" fmla="*/ 169 h 292"/>
                  <a:gd name="T20" fmla="*/ 79 w 90"/>
                  <a:gd name="T21" fmla="*/ 170 h 292"/>
                  <a:gd name="T22" fmla="*/ 82 w 90"/>
                  <a:gd name="T23" fmla="*/ 158 h 292"/>
                  <a:gd name="T24" fmla="*/ 79 w 90"/>
                  <a:gd name="T25" fmla="*/ 154 h 292"/>
                  <a:gd name="T26" fmla="*/ 80 w 90"/>
                  <a:gd name="T27" fmla="*/ 137 h 292"/>
                  <a:gd name="T28" fmla="*/ 71 w 90"/>
                  <a:gd name="T29" fmla="*/ 100 h 292"/>
                  <a:gd name="T30" fmla="*/ 67 w 90"/>
                  <a:gd name="T31" fmla="*/ 108 h 292"/>
                  <a:gd name="T32" fmla="*/ 73 w 90"/>
                  <a:gd name="T33" fmla="*/ 160 h 292"/>
                  <a:gd name="T34" fmla="*/ 65 w 90"/>
                  <a:gd name="T35" fmla="*/ 197 h 292"/>
                  <a:gd name="T36" fmla="*/ 65 w 90"/>
                  <a:gd name="T37" fmla="*/ 213 h 292"/>
                  <a:gd name="T38" fmla="*/ 61 w 90"/>
                  <a:gd name="T39" fmla="*/ 265 h 292"/>
                  <a:gd name="T40" fmla="*/ 63 w 90"/>
                  <a:gd name="T41" fmla="*/ 275 h 292"/>
                  <a:gd name="T42" fmla="*/ 69 w 90"/>
                  <a:gd name="T43" fmla="*/ 286 h 292"/>
                  <a:gd name="T44" fmla="*/ 67 w 90"/>
                  <a:gd name="T45" fmla="*/ 290 h 292"/>
                  <a:gd name="T46" fmla="*/ 64 w 90"/>
                  <a:gd name="T47" fmla="*/ 292 h 292"/>
                  <a:gd name="T48" fmla="*/ 58 w 90"/>
                  <a:gd name="T49" fmla="*/ 290 h 292"/>
                  <a:gd name="T50" fmla="*/ 55 w 90"/>
                  <a:gd name="T51" fmla="*/ 283 h 292"/>
                  <a:gd name="T52" fmla="*/ 51 w 90"/>
                  <a:gd name="T53" fmla="*/ 277 h 292"/>
                  <a:gd name="T54" fmla="*/ 52 w 90"/>
                  <a:gd name="T55" fmla="*/ 265 h 292"/>
                  <a:gd name="T56" fmla="*/ 48 w 90"/>
                  <a:gd name="T57" fmla="*/ 225 h 292"/>
                  <a:gd name="T58" fmla="*/ 46 w 90"/>
                  <a:gd name="T59" fmla="*/ 194 h 292"/>
                  <a:gd name="T60" fmla="*/ 46 w 90"/>
                  <a:gd name="T61" fmla="*/ 151 h 292"/>
                  <a:gd name="T62" fmla="*/ 44 w 90"/>
                  <a:gd name="T63" fmla="*/ 201 h 292"/>
                  <a:gd name="T64" fmla="*/ 40 w 90"/>
                  <a:gd name="T65" fmla="*/ 241 h 292"/>
                  <a:gd name="T66" fmla="*/ 38 w 90"/>
                  <a:gd name="T67" fmla="*/ 269 h 292"/>
                  <a:gd name="T68" fmla="*/ 38 w 90"/>
                  <a:gd name="T69" fmla="*/ 279 h 292"/>
                  <a:gd name="T70" fmla="*/ 32 w 90"/>
                  <a:gd name="T71" fmla="*/ 289 h 292"/>
                  <a:gd name="T72" fmla="*/ 28 w 90"/>
                  <a:gd name="T73" fmla="*/ 291 h 292"/>
                  <a:gd name="T74" fmla="*/ 21 w 90"/>
                  <a:gd name="T75" fmla="*/ 283 h 292"/>
                  <a:gd name="T76" fmla="*/ 29 w 90"/>
                  <a:gd name="T77" fmla="*/ 272 h 292"/>
                  <a:gd name="T78" fmla="*/ 29 w 90"/>
                  <a:gd name="T79" fmla="*/ 259 h 292"/>
                  <a:gd name="T80" fmla="*/ 25 w 90"/>
                  <a:gd name="T81" fmla="*/ 215 h 292"/>
                  <a:gd name="T82" fmla="*/ 25 w 90"/>
                  <a:gd name="T83" fmla="*/ 198 h 292"/>
                  <a:gd name="T84" fmla="*/ 16 w 90"/>
                  <a:gd name="T85" fmla="*/ 152 h 292"/>
                  <a:gd name="T86" fmla="*/ 23 w 90"/>
                  <a:gd name="T87" fmla="*/ 103 h 292"/>
                  <a:gd name="T88" fmla="*/ 18 w 90"/>
                  <a:gd name="T89" fmla="*/ 107 h 292"/>
                  <a:gd name="T90" fmla="*/ 10 w 90"/>
                  <a:gd name="T91" fmla="*/ 147 h 292"/>
                  <a:gd name="T92" fmla="*/ 11 w 90"/>
                  <a:gd name="T93" fmla="*/ 166 h 292"/>
                  <a:gd name="T94" fmla="*/ 8 w 90"/>
                  <a:gd name="T95" fmla="*/ 158 h 292"/>
                  <a:gd name="T96" fmla="*/ 10 w 90"/>
                  <a:gd name="T97" fmla="*/ 169 h 292"/>
                  <a:gd name="T98" fmla="*/ 11 w 90"/>
                  <a:gd name="T99" fmla="*/ 172 h 292"/>
                  <a:gd name="T100" fmla="*/ 8 w 90"/>
                  <a:gd name="T101" fmla="*/ 173 h 292"/>
                  <a:gd name="T102" fmla="*/ 0 w 90"/>
                  <a:gd name="T103" fmla="*/ 157 h 292"/>
                  <a:gd name="T104" fmla="*/ 7 w 90"/>
                  <a:gd name="T105" fmla="*/ 100 h 292"/>
                  <a:gd name="T106" fmla="*/ 10 w 90"/>
                  <a:gd name="T107" fmla="*/ 6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292">
                    <a:moveTo>
                      <a:pt x="28" y="48"/>
                    </a:moveTo>
                    <a:cubicBezTo>
                      <a:pt x="28" y="48"/>
                      <a:pt x="35" y="46"/>
                      <a:pt x="35" y="44"/>
                    </a:cubicBezTo>
                    <a:cubicBezTo>
                      <a:pt x="36" y="42"/>
                      <a:pt x="36" y="40"/>
                      <a:pt x="33" y="41"/>
                    </a:cubicBezTo>
                    <a:cubicBezTo>
                      <a:pt x="30" y="41"/>
                      <a:pt x="28" y="40"/>
                      <a:pt x="28" y="38"/>
                    </a:cubicBezTo>
                    <a:cubicBezTo>
                      <a:pt x="28" y="36"/>
                      <a:pt x="28" y="34"/>
                      <a:pt x="28" y="34"/>
                    </a:cubicBezTo>
                    <a:cubicBezTo>
                      <a:pt x="28" y="34"/>
                      <a:pt x="26" y="33"/>
                      <a:pt x="27" y="32"/>
                    </a:cubicBezTo>
                    <a:cubicBezTo>
                      <a:pt x="27" y="32"/>
                      <a:pt x="26" y="31"/>
                      <a:pt x="27" y="30"/>
                    </a:cubicBezTo>
                    <a:cubicBezTo>
                      <a:pt x="27" y="30"/>
                      <a:pt x="27" y="29"/>
                      <a:pt x="26" y="29"/>
                    </a:cubicBezTo>
                    <a:cubicBezTo>
                      <a:pt x="25" y="29"/>
                      <a:pt x="24" y="29"/>
                      <a:pt x="24" y="27"/>
                    </a:cubicBezTo>
                    <a:cubicBezTo>
                      <a:pt x="24" y="25"/>
                      <a:pt x="28" y="22"/>
                      <a:pt x="28" y="21"/>
                    </a:cubicBezTo>
                    <a:cubicBezTo>
                      <a:pt x="28" y="19"/>
                      <a:pt x="26" y="13"/>
                      <a:pt x="30" y="9"/>
                    </a:cubicBezTo>
                    <a:cubicBezTo>
                      <a:pt x="34" y="5"/>
                      <a:pt x="41" y="0"/>
                      <a:pt x="54" y="4"/>
                    </a:cubicBezTo>
                    <a:cubicBezTo>
                      <a:pt x="68" y="9"/>
                      <a:pt x="63" y="24"/>
                      <a:pt x="60" y="27"/>
                    </a:cubicBezTo>
                    <a:cubicBezTo>
                      <a:pt x="58" y="30"/>
                      <a:pt x="52" y="41"/>
                      <a:pt x="59" y="46"/>
                    </a:cubicBezTo>
                    <a:cubicBezTo>
                      <a:pt x="65" y="51"/>
                      <a:pt x="70" y="51"/>
                      <a:pt x="70" y="51"/>
                    </a:cubicBezTo>
                    <a:cubicBezTo>
                      <a:pt x="70" y="51"/>
                      <a:pt x="80" y="52"/>
                      <a:pt x="81" y="66"/>
                    </a:cubicBezTo>
                    <a:cubicBezTo>
                      <a:pt x="82" y="80"/>
                      <a:pt x="82" y="97"/>
                      <a:pt x="84" y="104"/>
                    </a:cubicBezTo>
                    <a:cubicBezTo>
                      <a:pt x="87" y="111"/>
                      <a:pt x="87" y="127"/>
                      <a:pt x="89" y="143"/>
                    </a:cubicBezTo>
                    <a:cubicBezTo>
                      <a:pt x="90" y="158"/>
                      <a:pt x="90" y="158"/>
                      <a:pt x="89" y="161"/>
                    </a:cubicBezTo>
                    <a:cubicBezTo>
                      <a:pt x="89" y="163"/>
                      <a:pt x="88" y="167"/>
                      <a:pt x="86" y="169"/>
                    </a:cubicBezTo>
                    <a:cubicBezTo>
                      <a:pt x="85" y="170"/>
                      <a:pt x="81" y="173"/>
                      <a:pt x="81" y="173"/>
                    </a:cubicBezTo>
                    <a:cubicBezTo>
                      <a:pt x="80" y="173"/>
                      <a:pt x="78" y="173"/>
                      <a:pt x="79" y="170"/>
                    </a:cubicBezTo>
                    <a:cubicBezTo>
                      <a:pt x="80" y="168"/>
                      <a:pt x="82" y="165"/>
                      <a:pt x="82" y="165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82" y="158"/>
                      <a:pt x="81" y="165"/>
                      <a:pt x="79" y="166"/>
                    </a:cubicBezTo>
                    <a:cubicBezTo>
                      <a:pt x="78" y="166"/>
                      <a:pt x="79" y="157"/>
                      <a:pt x="79" y="154"/>
                    </a:cubicBezTo>
                    <a:cubicBezTo>
                      <a:pt x="79" y="151"/>
                      <a:pt x="79" y="149"/>
                      <a:pt x="80" y="147"/>
                    </a:cubicBezTo>
                    <a:cubicBezTo>
                      <a:pt x="81" y="145"/>
                      <a:pt x="81" y="142"/>
                      <a:pt x="80" y="137"/>
                    </a:cubicBezTo>
                    <a:cubicBezTo>
                      <a:pt x="79" y="133"/>
                      <a:pt x="75" y="125"/>
                      <a:pt x="74" y="119"/>
                    </a:cubicBezTo>
                    <a:cubicBezTo>
                      <a:pt x="74" y="112"/>
                      <a:pt x="71" y="100"/>
                      <a:pt x="71" y="100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69" y="88"/>
                      <a:pt x="67" y="102"/>
                      <a:pt x="67" y="108"/>
                    </a:cubicBezTo>
                    <a:cubicBezTo>
                      <a:pt x="68" y="114"/>
                      <a:pt x="69" y="111"/>
                      <a:pt x="72" y="128"/>
                    </a:cubicBezTo>
                    <a:cubicBezTo>
                      <a:pt x="74" y="144"/>
                      <a:pt x="75" y="151"/>
                      <a:pt x="73" y="160"/>
                    </a:cubicBezTo>
                    <a:cubicBezTo>
                      <a:pt x="72" y="170"/>
                      <a:pt x="68" y="183"/>
                      <a:pt x="68" y="183"/>
                    </a:cubicBezTo>
                    <a:cubicBezTo>
                      <a:pt x="68" y="183"/>
                      <a:pt x="66" y="191"/>
                      <a:pt x="65" y="197"/>
                    </a:cubicBezTo>
                    <a:cubicBezTo>
                      <a:pt x="65" y="203"/>
                      <a:pt x="65" y="207"/>
                      <a:pt x="65" y="207"/>
                    </a:cubicBezTo>
                    <a:cubicBezTo>
                      <a:pt x="65" y="207"/>
                      <a:pt x="64" y="208"/>
                      <a:pt x="65" y="213"/>
                    </a:cubicBezTo>
                    <a:cubicBezTo>
                      <a:pt x="66" y="217"/>
                      <a:pt x="68" y="229"/>
                      <a:pt x="66" y="242"/>
                    </a:cubicBezTo>
                    <a:cubicBezTo>
                      <a:pt x="64" y="255"/>
                      <a:pt x="60" y="260"/>
                      <a:pt x="61" y="265"/>
                    </a:cubicBezTo>
                    <a:cubicBezTo>
                      <a:pt x="62" y="269"/>
                      <a:pt x="62" y="272"/>
                      <a:pt x="62" y="272"/>
                    </a:cubicBezTo>
                    <a:cubicBezTo>
                      <a:pt x="62" y="272"/>
                      <a:pt x="61" y="274"/>
                      <a:pt x="63" y="275"/>
                    </a:cubicBezTo>
                    <a:cubicBezTo>
                      <a:pt x="64" y="276"/>
                      <a:pt x="66" y="280"/>
                      <a:pt x="66" y="280"/>
                    </a:cubicBezTo>
                    <a:cubicBezTo>
                      <a:pt x="66" y="280"/>
                      <a:pt x="70" y="284"/>
                      <a:pt x="69" y="286"/>
                    </a:cubicBezTo>
                    <a:cubicBezTo>
                      <a:pt x="69" y="287"/>
                      <a:pt x="68" y="288"/>
                      <a:pt x="68" y="288"/>
                    </a:cubicBezTo>
                    <a:cubicBezTo>
                      <a:pt x="68" y="288"/>
                      <a:pt x="68" y="290"/>
                      <a:pt x="67" y="290"/>
                    </a:cubicBezTo>
                    <a:cubicBezTo>
                      <a:pt x="66" y="290"/>
                      <a:pt x="65" y="291"/>
                      <a:pt x="65" y="291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64" y="292"/>
                      <a:pt x="62" y="292"/>
                      <a:pt x="60" y="291"/>
                    </a:cubicBezTo>
                    <a:cubicBezTo>
                      <a:pt x="59" y="290"/>
                      <a:pt x="58" y="290"/>
                      <a:pt x="58" y="290"/>
                    </a:cubicBezTo>
                    <a:cubicBezTo>
                      <a:pt x="58" y="290"/>
                      <a:pt x="56" y="288"/>
                      <a:pt x="56" y="287"/>
                    </a:cubicBezTo>
                    <a:cubicBezTo>
                      <a:pt x="56" y="285"/>
                      <a:pt x="56" y="284"/>
                      <a:pt x="55" y="283"/>
                    </a:cubicBezTo>
                    <a:cubicBezTo>
                      <a:pt x="54" y="281"/>
                      <a:pt x="52" y="280"/>
                      <a:pt x="52" y="280"/>
                    </a:cubicBezTo>
                    <a:cubicBezTo>
                      <a:pt x="52" y="280"/>
                      <a:pt x="51" y="278"/>
                      <a:pt x="51" y="277"/>
                    </a:cubicBezTo>
                    <a:cubicBezTo>
                      <a:pt x="51" y="275"/>
                      <a:pt x="52" y="274"/>
                      <a:pt x="52" y="271"/>
                    </a:cubicBezTo>
                    <a:cubicBezTo>
                      <a:pt x="51" y="269"/>
                      <a:pt x="52" y="267"/>
                      <a:pt x="52" y="265"/>
                    </a:cubicBezTo>
                    <a:cubicBezTo>
                      <a:pt x="52" y="263"/>
                      <a:pt x="53" y="254"/>
                      <a:pt x="52" y="249"/>
                    </a:cubicBezTo>
                    <a:cubicBezTo>
                      <a:pt x="50" y="243"/>
                      <a:pt x="48" y="232"/>
                      <a:pt x="48" y="225"/>
                    </a:cubicBezTo>
                    <a:cubicBezTo>
                      <a:pt x="48" y="219"/>
                      <a:pt x="49" y="212"/>
                      <a:pt x="48" y="209"/>
                    </a:cubicBezTo>
                    <a:cubicBezTo>
                      <a:pt x="47" y="205"/>
                      <a:pt x="46" y="199"/>
                      <a:pt x="46" y="194"/>
                    </a:cubicBezTo>
                    <a:cubicBezTo>
                      <a:pt x="46" y="189"/>
                      <a:pt x="46" y="175"/>
                      <a:pt x="46" y="169"/>
                    </a:cubicBezTo>
                    <a:cubicBezTo>
                      <a:pt x="46" y="164"/>
                      <a:pt x="46" y="151"/>
                      <a:pt x="46" y="151"/>
                    </a:cubicBezTo>
                    <a:cubicBezTo>
                      <a:pt x="46" y="151"/>
                      <a:pt x="44" y="167"/>
                      <a:pt x="44" y="175"/>
                    </a:cubicBezTo>
                    <a:cubicBezTo>
                      <a:pt x="44" y="184"/>
                      <a:pt x="46" y="198"/>
                      <a:pt x="44" y="201"/>
                    </a:cubicBezTo>
                    <a:cubicBezTo>
                      <a:pt x="43" y="205"/>
                      <a:pt x="41" y="211"/>
                      <a:pt x="41" y="219"/>
                    </a:cubicBezTo>
                    <a:cubicBezTo>
                      <a:pt x="42" y="226"/>
                      <a:pt x="42" y="231"/>
                      <a:pt x="40" y="241"/>
                    </a:cubicBezTo>
                    <a:cubicBezTo>
                      <a:pt x="37" y="252"/>
                      <a:pt x="38" y="259"/>
                      <a:pt x="38" y="263"/>
                    </a:cubicBezTo>
                    <a:cubicBezTo>
                      <a:pt x="38" y="267"/>
                      <a:pt x="39" y="268"/>
                      <a:pt x="38" y="269"/>
                    </a:cubicBezTo>
                    <a:cubicBezTo>
                      <a:pt x="38" y="271"/>
                      <a:pt x="38" y="272"/>
                      <a:pt x="38" y="274"/>
                    </a:cubicBezTo>
                    <a:cubicBezTo>
                      <a:pt x="38" y="275"/>
                      <a:pt x="39" y="277"/>
                      <a:pt x="38" y="279"/>
                    </a:cubicBezTo>
                    <a:cubicBezTo>
                      <a:pt x="36" y="281"/>
                      <a:pt x="34" y="281"/>
                      <a:pt x="34" y="283"/>
                    </a:cubicBezTo>
                    <a:cubicBezTo>
                      <a:pt x="34" y="285"/>
                      <a:pt x="33" y="288"/>
                      <a:pt x="32" y="289"/>
                    </a:cubicBezTo>
                    <a:cubicBezTo>
                      <a:pt x="31" y="289"/>
                      <a:pt x="32" y="289"/>
                      <a:pt x="31" y="289"/>
                    </a:cubicBezTo>
                    <a:cubicBezTo>
                      <a:pt x="31" y="290"/>
                      <a:pt x="29" y="291"/>
                      <a:pt x="28" y="291"/>
                    </a:cubicBezTo>
                    <a:cubicBezTo>
                      <a:pt x="27" y="291"/>
                      <a:pt x="23" y="289"/>
                      <a:pt x="22" y="288"/>
                    </a:cubicBezTo>
                    <a:cubicBezTo>
                      <a:pt x="21" y="287"/>
                      <a:pt x="21" y="285"/>
                      <a:pt x="21" y="283"/>
                    </a:cubicBezTo>
                    <a:cubicBezTo>
                      <a:pt x="21" y="281"/>
                      <a:pt x="24" y="278"/>
                      <a:pt x="24" y="277"/>
                    </a:cubicBezTo>
                    <a:cubicBezTo>
                      <a:pt x="25" y="276"/>
                      <a:pt x="29" y="273"/>
                      <a:pt x="29" y="272"/>
                    </a:cubicBezTo>
                    <a:cubicBezTo>
                      <a:pt x="29" y="270"/>
                      <a:pt x="28" y="269"/>
                      <a:pt x="29" y="266"/>
                    </a:cubicBezTo>
                    <a:cubicBezTo>
                      <a:pt x="30" y="263"/>
                      <a:pt x="29" y="259"/>
                      <a:pt x="29" y="259"/>
                    </a:cubicBezTo>
                    <a:cubicBezTo>
                      <a:pt x="29" y="259"/>
                      <a:pt x="23" y="239"/>
                      <a:pt x="23" y="232"/>
                    </a:cubicBezTo>
                    <a:cubicBezTo>
                      <a:pt x="24" y="224"/>
                      <a:pt x="25" y="215"/>
                      <a:pt x="25" y="215"/>
                    </a:cubicBezTo>
                    <a:cubicBezTo>
                      <a:pt x="25" y="215"/>
                      <a:pt x="26" y="209"/>
                      <a:pt x="25" y="207"/>
                    </a:cubicBezTo>
                    <a:cubicBezTo>
                      <a:pt x="25" y="204"/>
                      <a:pt x="25" y="201"/>
                      <a:pt x="25" y="198"/>
                    </a:cubicBezTo>
                    <a:cubicBezTo>
                      <a:pt x="25" y="196"/>
                      <a:pt x="23" y="186"/>
                      <a:pt x="21" y="181"/>
                    </a:cubicBezTo>
                    <a:cubicBezTo>
                      <a:pt x="20" y="177"/>
                      <a:pt x="16" y="163"/>
                      <a:pt x="16" y="152"/>
                    </a:cubicBezTo>
                    <a:cubicBezTo>
                      <a:pt x="16" y="142"/>
                      <a:pt x="18" y="128"/>
                      <a:pt x="20" y="121"/>
                    </a:cubicBezTo>
                    <a:cubicBezTo>
                      <a:pt x="22" y="114"/>
                      <a:pt x="23" y="107"/>
                      <a:pt x="23" y="103"/>
                    </a:cubicBezTo>
                    <a:cubicBezTo>
                      <a:pt x="23" y="100"/>
                      <a:pt x="21" y="89"/>
                      <a:pt x="21" y="89"/>
                    </a:cubicBezTo>
                    <a:cubicBezTo>
                      <a:pt x="21" y="89"/>
                      <a:pt x="18" y="103"/>
                      <a:pt x="18" y="107"/>
                    </a:cubicBezTo>
                    <a:cubicBezTo>
                      <a:pt x="18" y="111"/>
                      <a:pt x="17" y="120"/>
                      <a:pt x="14" y="125"/>
                    </a:cubicBezTo>
                    <a:cubicBezTo>
                      <a:pt x="12" y="130"/>
                      <a:pt x="9" y="142"/>
                      <a:pt x="10" y="147"/>
                    </a:cubicBezTo>
                    <a:cubicBezTo>
                      <a:pt x="11" y="151"/>
                      <a:pt x="12" y="156"/>
                      <a:pt x="11" y="158"/>
                    </a:cubicBezTo>
                    <a:cubicBezTo>
                      <a:pt x="11" y="160"/>
                      <a:pt x="11" y="165"/>
                      <a:pt x="11" y="166"/>
                    </a:cubicBezTo>
                    <a:cubicBezTo>
                      <a:pt x="10" y="166"/>
                      <a:pt x="9" y="164"/>
                      <a:pt x="8" y="163"/>
                    </a:cubicBezTo>
                    <a:cubicBezTo>
                      <a:pt x="8" y="161"/>
                      <a:pt x="8" y="158"/>
                      <a:pt x="8" y="158"/>
                    </a:cubicBezTo>
                    <a:cubicBezTo>
                      <a:pt x="8" y="158"/>
                      <a:pt x="7" y="163"/>
                      <a:pt x="7" y="164"/>
                    </a:cubicBezTo>
                    <a:cubicBezTo>
                      <a:pt x="8" y="166"/>
                      <a:pt x="10" y="168"/>
                      <a:pt x="10" y="169"/>
                    </a:cubicBezTo>
                    <a:cubicBezTo>
                      <a:pt x="10" y="169"/>
                      <a:pt x="10" y="170"/>
                      <a:pt x="10" y="170"/>
                    </a:cubicBezTo>
                    <a:cubicBezTo>
                      <a:pt x="10" y="170"/>
                      <a:pt x="11" y="172"/>
                      <a:pt x="11" y="172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10" y="173"/>
                      <a:pt x="10" y="173"/>
                      <a:pt x="8" y="173"/>
                    </a:cubicBezTo>
                    <a:cubicBezTo>
                      <a:pt x="6" y="172"/>
                      <a:pt x="4" y="169"/>
                      <a:pt x="3" y="168"/>
                    </a:cubicBezTo>
                    <a:cubicBezTo>
                      <a:pt x="3" y="167"/>
                      <a:pt x="0" y="160"/>
                      <a:pt x="0" y="157"/>
                    </a:cubicBezTo>
                    <a:cubicBezTo>
                      <a:pt x="1" y="155"/>
                      <a:pt x="0" y="147"/>
                      <a:pt x="2" y="137"/>
                    </a:cubicBezTo>
                    <a:cubicBezTo>
                      <a:pt x="4" y="126"/>
                      <a:pt x="7" y="100"/>
                      <a:pt x="7" y="100"/>
                    </a:cubicBezTo>
                    <a:cubicBezTo>
                      <a:pt x="7" y="100"/>
                      <a:pt x="8" y="84"/>
                      <a:pt x="9" y="81"/>
                    </a:cubicBezTo>
                    <a:cubicBezTo>
                      <a:pt x="10" y="78"/>
                      <a:pt x="9" y="68"/>
                      <a:pt x="10" y="63"/>
                    </a:cubicBezTo>
                    <a:cubicBezTo>
                      <a:pt x="11" y="59"/>
                      <a:pt x="12" y="52"/>
                      <a:pt x="28" y="48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Freeform 256">
                <a:extLst>
                  <a:ext uri="{FF2B5EF4-FFF2-40B4-BE49-F238E27FC236}">
                    <a16:creationId xmlns:a16="http://schemas.microsoft.com/office/drawing/2014/main" id="{47A480CB-7FBB-4EC8-992B-95D14616C1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3288" y="3575052"/>
                <a:ext cx="112713" cy="217488"/>
              </a:xfrm>
              <a:custGeom>
                <a:avLst/>
                <a:gdLst>
                  <a:gd name="T0" fmla="*/ 7 w 7"/>
                  <a:gd name="T1" fmla="*/ 0 h 13"/>
                  <a:gd name="T2" fmla="*/ 5 w 7"/>
                  <a:gd name="T3" fmla="*/ 4 h 13"/>
                  <a:gd name="T4" fmla="*/ 4 w 7"/>
                  <a:gd name="T5" fmla="*/ 7 h 13"/>
                  <a:gd name="T6" fmla="*/ 1 w 7"/>
                  <a:gd name="T7" fmla="*/ 12 h 13"/>
                  <a:gd name="T8" fmla="*/ 0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7" y="0"/>
                      <a:pt x="5" y="3"/>
                      <a:pt x="5" y="4"/>
                    </a:cubicBezTo>
                    <a:cubicBezTo>
                      <a:pt x="5" y="5"/>
                      <a:pt x="4" y="7"/>
                      <a:pt x="4" y="7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Freeform 257">
                <a:extLst>
                  <a:ext uri="{FF2B5EF4-FFF2-40B4-BE49-F238E27FC236}">
                    <a16:creationId xmlns:a16="http://schemas.microsoft.com/office/drawing/2014/main" id="{DE3EC901-684B-4F8B-8200-4A989E79CE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37250" y="3575052"/>
                <a:ext cx="133350" cy="203200"/>
              </a:xfrm>
              <a:custGeom>
                <a:avLst/>
                <a:gdLst>
                  <a:gd name="T0" fmla="*/ 0 w 8"/>
                  <a:gd name="T1" fmla="*/ 0 h 12"/>
                  <a:gd name="T2" fmla="*/ 3 w 8"/>
                  <a:gd name="T3" fmla="*/ 7 h 12"/>
                  <a:gd name="T4" fmla="*/ 8 w 8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0" y="0"/>
                      <a:pt x="1" y="4"/>
                      <a:pt x="3" y="7"/>
                    </a:cubicBezTo>
                    <a:cubicBezTo>
                      <a:pt x="5" y="11"/>
                      <a:pt x="8" y="12"/>
                      <a:pt x="8" y="12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Freeform 258">
                <a:extLst>
                  <a:ext uri="{FF2B5EF4-FFF2-40B4-BE49-F238E27FC236}">
                    <a16:creationId xmlns:a16="http://schemas.microsoft.com/office/drawing/2014/main" id="{F1B75033-78A1-4286-9523-D53E027C6F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21388" y="3644902"/>
                <a:ext cx="49213" cy="9842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2 h 6"/>
                  <a:gd name="T4" fmla="*/ 2 w 3"/>
                  <a:gd name="T5" fmla="*/ 4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oup 134">
              <a:extLst>
                <a:ext uri="{FF2B5EF4-FFF2-40B4-BE49-F238E27FC236}">
                  <a16:creationId xmlns:a16="http://schemas.microsoft.com/office/drawing/2014/main" id="{A826D495-8C83-4318-8C67-645D78027272}"/>
                </a:ext>
              </a:extLst>
            </p:cNvPr>
            <p:cNvGrpSpPr/>
            <p:nvPr/>
          </p:nvGrpSpPr>
          <p:grpSpPr>
            <a:xfrm>
              <a:off x="3591609" y="2531824"/>
              <a:ext cx="342670" cy="1244188"/>
              <a:chOff x="7965021" y="793414"/>
              <a:chExt cx="1674813" cy="5462588"/>
            </a:xfrm>
            <a:solidFill>
              <a:srgbClr val="660000"/>
            </a:solidFill>
          </p:grpSpPr>
          <p:sp>
            <p:nvSpPr>
              <p:cNvPr id="390" name="Freeform 84">
                <a:extLst>
                  <a:ext uri="{FF2B5EF4-FFF2-40B4-BE49-F238E27FC236}">
                    <a16:creationId xmlns:a16="http://schemas.microsoft.com/office/drawing/2014/main" id="{0D8620C4-46C3-4F71-A37E-1EBEFFABAA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5021" y="948989"/>
                <a:ext cx="1674813" cy="5307013"/>
              </a:xfrm>
              <a:custGeom>
                <a:avLst/>
                <a:gdLst>
                  <a:gd name="T0" fmla="*/ 747 w 1055"/>
                  <a:gd name="T1" fmla="*/ 158 h 3343"/>
                  <a:gd name="T2" fmla="*/ 768 w 1055"/>
                  <a:gd name="T3" fmla="*/ 239 h 3343"/>
                  <a:gd name="T4" fmla="*/ 752 w 1055"/>
                  <a:gd name="T5" fmla="*/ 288 h 3343"/>
                  <a:gd name="T6" fmla="*/ 720 w 1055"/>
                  <a:gd name="T7" fmla="*/ 374 h 3343"/>
                  <a:gd name="T8" fmla="*/ 752 w 1055"/>
                  <a:gd name="T9" fmla="*/ 482 h 3343"/>
                  <a:gd name="T10" fmla="*/ 968 w 1055"/>
                  <a:gd name="T11" fmla="*/ 931 h 3343"/>
                  <a:gd name="T12" fmla="*/ 1023 w 1055"/>
                  <a:gd name="T13" fmla="*/ 1358 h 3343"/>
                  <a:gd name="T14" fmla="*/ 1050 w 1055"/>
                  <a:gd name="T15" fmla="*/ 1796 h 3343"/>
                  <a:gd name="T16" fmla="*/ 952 w 1055"/>
                  <a:gd name="T17" fmla="*/ 1948 h 3343"/>
                  <a:gd name="T18" fmla="*/ 936 w 1055"/>
                  <a:gd name="T19" fmla="*/ 1910 h 3343"/>
                  <a:gd name="T20" fmla="*/ 968 w 1055"/>
                  <a:gd name="T21" fmla="*/ 1769 h 3343"/>
                  <a:gd name="T22" fmla="*/ 925 w 1055"/>
                  <a:gd name="T23" fmla="*/ 1856 h 3343"/>
                  <a:gd name="T24" fmla="*/ 947 w 1055"/>
                  <a:gd name="T25" fmla="*/ 1580 h 3343"/>
                  <a:gd name="T26" fmla="*/ 844 w 1055"/>
                  <a:gd name="T27" fmla="*/ 1131 h 3343"/>
                  <a:gd name="T28" fmla="*/ 790 w 1055"/>
                  <a:gd name="T29" fmla="*/ 1250 h 3343"/>
                  <a:gd name="T30" fmla="*/ 876 w 1055"/>
                  <a:gd name="T31" fmla="*/ 1742 h 3343"/>
                  <a:gd name="T32" fmla="*/ 763 w 1055"/>
                  <a:gd name="T33" fmla="*/ 2353 h 3343"/>
                  <a:gd name="T34" fmla="*/ 703 w 1055"/>
                  <a:gd name="T35" fmla="*/ 2910 h 3343"/>
                  <a:gd name="T36" fmla="*/ 687 w 1055"/>
                  <a:gd name="T37" fmla="*/ 3127 h 3343"/>
                  <a:gd name="T38" fmla="*/ 774 w 1055"/>
                  <a:gd name="T39" fmla="*/ 3246 h 3343"/>
                  <a:gd name="T40" fmla="*/ 768 w 1055"/>
                  <a:gd name="T41" fmla="*/ 3300 h 3343"/>
                  <a:gd name="T42" fmla="*/ 736 w 1055"/>
                  <a:gd name="T43" fmla="*/ 3321 h 3343"/>
                  <a:gd name="T44" fmla="*/ 698 w 1055"/>
                  <a:gd name="T45" fmla="*/ 3343 h 3343"/>
                  <a:gd name="T46" fmla="*/ 611 w 1055"/>
                  <a:gd name="T47" fmla="*/ 3284 h 3343"/>
                  <a:gd name="T48" fmla="*/ 563 w 1055"/>
                  <a:gd name="T49" fmla="*/ 3110 h 3343"/>
                  <a:gd name="T50" fmla="*/ 563 w 1055"/>
                  <a:gd name="T51" fmla="*/ 2721 h 3343"/>
                  <a:gd name="T52" fmla="*/ 530 w 1055"/>
                  <a:gd name="T53" fmla="*/ 2299 h 3343"/>
                  <a:gd name="T54" fmla="*/ 536 w 1055"/>
                  <a:gd name="T55" fmla="*/ 1807 h 3343"/>
                  <a:gd name="T56" fmla="*/ 498 w 1055"/>
                  <a:gd name="T57" fmla="*/ 2013 h 3343"/>
                  <a:gd name="T58" fmla="*/ 476 w 1055"/>
                  <a:gd name="T59" fmla="*/ 2494 h 3343"/>
                  <a:gd name="T60" fmla="*/ 465 w 1055"/>
                  <a:gd name="T61" fmla="*/ 3029 h 3343"/>
                  <a:gd name="T62" fmla="*/ 476 w 1055"/>
                  <a:gd name="T63" fmla="*/ 3192 h 3343"/>
                  <a:gd name="T64" fmla="*/ 417 w 1055"/>
                  <a:gd name="T65" fmla="*/ 3300 h 3343"/>
                  <a:gd name="T66" fmla="*/ 325 w 1055"/>
                  <a:gd name="T67" fmla="*/ 3332 h 3343"/>
                  <a:gd name="T68" fmla="*/ 265 w 1055"/>
                  <a:gd name="T69" fmla="*/ 3284 h 3343"/>
                  <a:gd name="T70" fmla="*/ 308 w 1055"/>
                  <a:gd name="T71" fmla="*/ 3170 h 3343"/>
                  <a:gd name="T72" fmla="*/ 352 w 1055"/>
                  <a:gd name="T73" fmla="*/ 3056 h 3343"/>
                  <a:gd name="T74" fmla="*/ 265 w 1055"/>
                  <a:gd name="T75" fmla="*/ 2624 h 3343"/>
                  <a:gd name="T76" fmla="*/ 281 w 1055"/>
                  <a:gd name="T77" fmla="*/ 2278 h 3343"/>
                  <a:gd name="T78" fmla="*/ 184 w 1055"/>
                  <a:gd name="T79" fmla="*/ 1580 h 3343"/>
                  <a:gd name="T80" fmla="*/ 276 w 1055"/>
                  <a:gd name="T81" fmla="*/ 1180 h 3343"/>
                  <a:gd name="T82" fmla="*/ 151 w 1055"/>
                  <a:gd name="T83" fmla="*/ 1429 h 3343"/>
                  <a:gd name="T84" fmla="*/ 130 w 1055"/>
                  <a:gd name="T85" fmla="*/ 1780 h 3343"/>
                  <a:gd name="T86" fmla="*/ 124 w 1055"/>
                  <a:gd name="T87" fmla="*/ 1856 h 3343"/>
                  <a:gd name="T88" fmla="*/ 81 w 1055"/>
                  <a:gd name="T89" fmla="*/ 1769 h 3343"/>
                  <a:gd name="T90" fmla="*/ 108 w 1055"/>
                  <a:gd name="T91" fmla="*/ 1888 h 3343"/>
                  <a:gd name="T92" fmla="*/ 124 w 1055"/>
                  <a:gd name="T93" fmla="*/ 1937 h 3343"/>
                  <a:gd name="T94" fmla="*/ 65 w 1055"/>
                  <a:gd name="T95" fmla="*/ 1915 h 3343"/>
                  <a:gd name="T96" fmla="*/ 0 w 1055"/>
                  <a:gd name="T97" fmla="*/ 1764 h 3343"/>
                  <a:gd name="T98" fmla="*/ 54 w 1055"/>
                  <a:gd name="T99" fmla="*/ 1185 h 3343"/>
                  <a:gd name="T100" fmla="*/ 108 w 1055"/>
                  <a:gd name="T101" fmla="*/ 710 h 3343"/>
                  <a:gd name="T102" fmla="*/ 406 w 1055"/>
                  <a:gd name="T103" fmla="*/ 401 h 3343"/>
                  <a:gd name="T104" fmla="*/ 451 w 1055"/>
                  <a:gd name="T105" fmla="*/ 171 h 3343"/>
                  <a:gd name="T106" fmla="*/ 557 w 1055"/>
                  <a:gd name="T107" fmla="*/ 163 h 3343"/>
                  <a:gd name="T108" fmla="*/ 672 w 1055"/>
                  <a:gd name="T109" fmla="*/ 5 h 3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" h="3343">
                    <a:moveTo>
                      <a:pt x="722" y="0"/>
                    </a:moveTo>
                    <a:cubicBezTo>
                      <a:pt x="722" y="0"/>
                      <a:pt x="752" y="66"/>
                      <a:pt x="752" y="93"/>
                    </a:cubicBezTo>
                    <a:cubicBezTo>
                      <a:pt x="752" y="120"/>
                      <a:pt x="741" y="142"/>
                      <a:pt x="747" y="158"/>
                    </a:cubicBezTo>
                    <a:cubicBezTo>
                      <a:pt x="752" y="174"/>
                      <a:pt x="774" y="212"/>
                      <a:pt x="774" y="212"/>
                    </a:cubicBezTo>
                    <a:cubicBezTo>
                      <a:pt x="774" y="212"/>
                      <a:pt x="784" y="212"/>
                      <a:pt x="784" y="228"/>
                    </a:cubicBezTo>
                    <a:cubicBezTo>
                      <a:pt x="779" y="239"/>
                      <a:pt x="768" y="239"/>
                      <a:pt x="768" y="239"/>
                    </a:cubicBezTo>
                    <a:cubicBezTo>
                      <a:pt x="768" y="239"/>
                      <a:pt x="752" y="239"/>
                      <a:pt x="752" y="250"/>
                    </a:cubicBezTo>
                    <a:cubicBezTo>
                      <a:pt x="752" y="261"/>
                      <a:pt x="763" y="272"/>
                      <a:pt x="757" y="277"/>
                    </a:cubicBezTo>
                    <a:cubicBezTo>
                      <a:pt x="757" y="282"/>
                      <a:pt x="752" y="288"/>
                      <a:pt x="752" y="288"/>
                    </a:cubicBezTo>
                    <a:cubicBezTo>
                      <a:pt x="752" y="288"/>
                      <a:pt x="757" y="299"/>
                      <a:pt x="752" y="304"/>
                    </a:cubicBezTo>
                    <a:cubicBezTo>
                      <a:pt x="747" y="315"/>
                      <a:pt x="736" y="304"/>
                      <a:pt x="736" y="326"/>
                    </a:cubicBezTo>
                    <a:cubicBezTo>
                      <a:pt x="736" y="342"/>
                      <a:pt x="747" y="369"/>
                      <a:pt x="720" y="374"/>
                    </a:cubicBezTo>
                    <a:cubicBezTo>
                      <a:pt x="687" y="385"/>
                      <a:pt x="655" y="380"/>
                      <a:pt x="655" y="380"/>
                    </a:cubicBezTo>
                    <a:cubicBezTo>
                      <a:pt x="655" y="380"/>
                      <a:pt x="628" y="396"/>
                      <a:pt x="638" y="428"/>
                    </a:cubicBezTo>
                    <a:cubicBezTo>
                      <a:pt x="649" y="461"/>
                      <a:pt x="709" y="466"/>
                      <a:pt x="752" y="482"/>
                    </a:cubicBezTo>
                    <a:cubicBezTo>
                      <a:pt x="801" y="504"/>
                      <a:pt x="920" y="537"/>
                      <a:pt x="936" y="601"/>
                    </a:cubicBezTo>
                    <a:cubicBezTo>
                      <a:pt x="952" y="661"/>
                      <a:pt x="958" y="677"/>
                      <a:pt x="958" y="758"/>
                    </a:cubicBezTo>
                    <a:cubicBezTo>
                      <a:pt x="958" y="845"/>
                      <a:pt x="963" y="899"/>
                      <a:pt x="968" y="931"/>
                    </a:cubicBezTo>
                    <a:cubicBezTo>
                      <a:pt x="968" y="964"/>
                      <a:pt x="974" y="1012"/>
                      <a:pt x="974" y="1034"/>
                    </a:cubicBezTo>
                    <a:cubicBezTo>
                      <a:pt x="974" y="1056"/>
                      <a:pt x="974" y="1088"/>
                      <a:pt x="985" y="1126"/>
                    </a:cubicBezTo>
                    <a:cubicBezTo>
                      <a:pt x="995" y="1158"/>
                      <a:pt x="1023" y="1283"/>
                      <a:pt x="1023" y="1358"/>
                    </a:cubicBezTo>
                    <a:cubicBezTo>
                      <a:pt x="1028" y="1440"/>
                      <a:pt x="1033" y="1537"/>
                      <a:pt x="1039" y="1569"/>
                    </a:cubicBezTo>
                    <a:cubicBezTo>
                      <a:pt x="1044" y="1602"/>
                      <a:pt x="1055" y="1737"/>
                      <a:pt x="1055" y="1737"/>
                    </a:cubicBezTo>
                    <a:cubicBezTo>
                      <a:pt x="1055" y="1737"/>
                      <a:pt x="1055" y="1780"/>
                      <a:pt x="1050" y="1796"/>
                    </a:cubicBezTo>
                    <a:cubicBezTo>
                      <a:pt x="1050" y="1807"/>
                      <a:pt x="1023" y="1867"/>
                      <a:pt x="1023" y="1872"/>
                    </a:cubicBezTo>
                    <a:cubicBezTo>
                      <a:pt x="1023" y="1878"/>
                      <a:pt x="1023" y="1894"/>
                      <a:pt x="1012" y="1905"/>
                    </a:cubicBezTo>
                    <a:cubicBezTo>
                      <a:pt x="1001" y="1915"/>
                      <a:pt x="952" y="1948"/>
                      <a:pt x="952" y="1948"/>
                    </a:cubicBezTo>
                    <a:cubicBezTo>
                      <a:pt x="952" y="1948"/>
                      <a:pt x="936" y="1959"/>
                      <a:pt x="941" y="1948"/>
                    </a:cubicBezTo>
                    <a:cubicBezTo>
                      <a:pt x="941" y="1948"/>
                      <a:pt x="925" y="1948"/>
                      <a:pt x="925" y="1932"/>
                    </a:cubicBezTo>
                    <a:cubicBezTo>
                      <a:pt x="925" y="1921"/>
                      <a:pt x="936" y="1915"/>
                      <a:pt x="936" y="1910"/>
                    </a:cubicBezTo>
                    <a:cubicBezTo>
                      <a:pt x="941" y="1905"/>
                      <a:pt x="941" y="1894"/>
                      <a:pt x="952" y="1883"/>
                    </a:cubicBezTo>
                    <a:cubicBezTo>
                      <a:pt x="958" y="1867"/>
                      <a:pt x="963" y="1867"/>
                      <a:pt x="968" y="1840"/>
                    </a:cubicBezTo>
                    <a:cubicBezTo>
                      <a:pt x="974" y="1807"/>
                      <a:pt x="979" y="1769"/>
                      <a:pt x="968" y="1769"/>
                    </a:cubicBezTo>
                    <a:cubicBezTo>
                      <a:pt x="958" y="1775"/>
                      <a:pt x="963" y="1786"/>
                      <a:pt x="958" y="1807"/>
                    </a:cubicBezTo>
                    <a:cubicBezTo>
                      <a:pt x="958" y="1829"/>
                      <a:pt x="952" y="1861"/>
                      <a:pt x="947" y="1867"/>
                    </a:cubicBezTo>
                    <a:cubicBezTo>
                      <a:pt x="936" y="1872"/>
                      <a:pt x="925" y="1872"/>
                      <a:pt x="925" y="1856"/>
                    </a:cubicBezTo>
                    <a:cubicBezTo>
                      <a:pt x="925" y="1840"/>
                      <a:pt x="925" y="1813"/>
                      <a:pt x="925" y="1780"/>
                    </a:cubicBezTo>
                    <a:cubicBezTo>
                      <a:pt x="925" y="1748"/>
                      <a:pt x="925" y="1699"/>
                      <a:pt x="931" y="1678"/>
                    </a:cubicBezTo>
                    <a:cubicBezTo>
                      <a:pt x="936" y="1656"/>
                      <a:pt x="952" y="1629"/>
                      <a:pt x="947" y="1580"/>
                    </a:cubicBezTo>
                    <a:cubicBezTo>
                      <a:pt x="947" y="1537"/>
                      <a:pt x="925" y="1472"/>
                      <a:pt x="909" y="1445"/>
                    </a:cubicBezTo>
                    <a:cubicBezTo>
                      <a:pt x="898" y="1423"/>
                      <a:pt x="866" y="1326"/>
                      <a:pt x="866" y="1283"/>
                    </a:cubicBezTo>
                    <a:cubicBezTo>
                      <a:pt x="866" y="1234"/>
                      <a:pt x="855" y="1158"/>
                      <a:pt x="844" y="1131"/>
                    </a:cubicBezTo>
                    <a:cubicBezTo>
                      <a:pt x="833" y="1104"/>
                      <a:pt x="828" y="1018"/>
                      <a:pt x="828" y="1018"/>
                    </a:cubicBezTo>
                    <a:cubicBezTo>
                      <a:pt x="812" y="958"/>
                      <a:pt x="812" y="958"/>
                      <a:pt x="812" y="958"/>
                    </a:cubicBezTo>
                    <a:cubicBezTo>
                      <a:pt x="812" y="958"/>
                      <a:pt x="768" y="1164"/>
                      <a:pt x="790" y="1250"/>
                    </a:cubicBezTo>
                    <a:cubicBezTo>
                      <a:pt x="817" y="1331"/>
                      <a:pt x="844" y="1391"/>
                      <a:pt x="849" y="1429"/>
                    </a:cubicBezTo>
                    <a:cubicBezTo>
                      <a:pt x="849" y="1467"/>
                      <a:pt x="866" y="1548"/>
                      <a:pt x="871" y="1580"/>
                    </a:cubicBezTo>
                    <a:cubicBezTo>
                      <a:pt x="882" y="1607"/>
                      <a:pt x="882" y="1683"/>
                      <a:pt x="876" y="1742"/>
                    </a:cubicBezTo>
                    <a:cubicBezTo>
                      <a:pt x="876" y="1802"/>
                      <a:pt x="833" y="1980"/>
                      <a:pt x="801" y="2067"/>
                    </a:cubicBezTo>
                    <a:cubicBezTo>
                      <a:pt x="768" y="2159"/>
                      <a:pt x="768" y="2262"/>
                      <a:pt x="763" y="2289"/>
                    </a:cubicBezTo>
                    <a:cubicBezTo>
                      <a:pt x="763" y="2321"/>
                      <a:pt x="763" y="2353"/>
                      <a:pt x="763" y="2353"/>
                    </a:cubicBezTo>
                    <a:cubicBezTo>
                      <a:pt x="763" y="2353"/>
                      <a:pt x="741" y="2413"/>
                      <a:pt x="763" y="2472"/>
                    </a:cubicBezTo>
                    <a:cubicBezTo>
                      <a:pt x="779" y="2532"/>
                      <a:pt x="790" y="2602"/>
                      <a:pt x="768" y="2678"/>
                    </a:cubicBezTo>
                    <a:cubicBezTo>
                      <a:pt x="747" y="2754"/>
                      <a:pt x="709" y="2873"/>
                      <a:pt x="703" y="2910"/>
                    </a:cubicBezTo>
                    <a:cubicBezTo>
                      <a:pt x="703" y="2948"/>
                      <a:pt x="682" y="3024"/>
                      <a:pt x="682" y="3040"/>
                    </a:cubicBezTo>
                    <a:cubicBezTo>
                      <a:pt x="682" y="3056"/>
                      <a:pt x="687" y="3067"/>
                      <a:pt x="687" y="3083"/>
                    </a:cubicBezTo>
                    <a:cubicBezTo>
                      <a:pt x="687" y="3100"/>
                      <a:pt x="682" y="3110"/>
                      <a:pt x="687" y="3127"/>
                    </a:cubicBezTo>
                    <a:cubicBezTo>
                      <a:pt x="698" y="3138"/>
                      <a:pt x="725" y="3170"/>
                      <a:pt x="725" y="3175"/>
                    </a:cubicBezTo>
                    <a:cubicBezTo>
                      <a:pt x="730" y="3181"/>
                      <a:pt x="757" y="3219"/>
                      <a:pt x="757" y="3219"/>
                    </a:cubicBezTo>
                    <a:cubicBezTo>
                      <a:pt x="757" y="3219"/>
                      <a:pt x="774" y="3235"/>
                      <a:pt x="774" y="3246"/>
                    </a:cubicBezTo>
                    <a:cubicBezTo>
                      <a:pt x="779" y="3251"/>
                      <a:pt x="779" y="3273"/>
                      <a:pt x="774" y="3278"/>
                    </a:cubicBezTo>
                    <a:cubicBezTo>
                      <a:pt x="774" y="3278"/>
                      <a:pt x="768" y="3284"/>
                      <a:pt x="768" y="3284"/>
                    </a:cubicBezTo>
                    <a:cubicBezTo>
                      <a:pt x="768" y="3284"/>
                      <a:pt x="774" y="3294"/>
                      <a:pt x="768" y="3300"/>
                    </a:cubicBezTo>
                    <a:cubicBezTo>
                      <a:pt x="757" y="3300"/>
                      <a:pt x="752" y="3300"/>
                      <a:pt x="752" y="3300"/>
                    </a:cubicBezTo>
                    <a:cubicBezTo>
                      <a:pt x="752" y="3300"/>
                      <a:pt x="757" y="3311"/>
                      <a:pt x="747" y="3316"/>
                    </a:cubicBezTo>
                    <a:cubicBezTo>
                      <a:pt x="736" y="3327"/>
                      <a:pt x="736" y="3321"/>
                      <a:pt x="736" y="3321"/>
                    </a:cubicBezTo>
                    <a:cubicBezTo>
                      <a:pt x="736" y="3321"/>
                      <a:pt x="730" y="3332"/>
                      <a:pt x="725" y="3332"/>
                    </a:cubicBezTo>
                    <a:cubicBezTo>
                      <a:pt x="714" y="3332"/>
                      <a:pt x="714" y="3332"/>
                      <a:pt x="714" y="3332"/>
                    </a:cubicBezTo>
                    <a:cubicBezTo>
                      <a:pt x="714" y="3332"/>
                      <a:pt x="709" y="3343"/>
                      <a:pt x="698" y="3343"/>
                    </a:cubicBezTo>
                    <a:cubicBezTo>
                      <a:pt x="682" y="3343"/>
                      <a:pt x="671" y="3343"/>
                      <a:pt x="660" y="3332"/>
                    </a:cubicBezTo>
                    <a:cubicBezTo>
                      <a:pt x="649" y="3321"/>
                      <a:pt x="638" y="3316"/>
                      <a:pt x="638" y="3316"/>
                    </a:cubicBezTo>
                    <a:cubicBezTo>
                      <a:pt x="638" y="3316"/>
                      <a:pt x="611" y="3300"/>
                      <a:pt x="611" y="3284"/>
                    </a:cubicBezTo>
                    <a:cubicBezTo>
                      <a:pt x="611" y="3267"/>
                      <a:pt x="606" y="3235"/>
                      <a:pt x="595" y="3229"/>
                    </a:cubicBezTo>
                    <a:cubicBezTo>
                      <a:pt x="584" y="3219"/>
                      <a:pt x="557" y="3208"/>
                      <a:pt x="557" y="3186"/>
                    </a:cubicBezTo>
                    <a:cubicBezTo>
                      <a:pt x="557" y="3165"/>
                      <a:pt x="568" y="3132"/>
                      <a:pt x="563" y="3110"/>
                    </a:cubicBezTo>
                    <a:cubicBezTo>
                      <a:pt x="563" y="3094"/>
                      <a:pt x="557" y="3078"/>
                      <a:pt x="563" y="3056"/>
                    </a:cubicBezTo>
                    <a:cubicBezTo>
                      <a:pt x="568" y="3040"/>
                      <a:pt x="573" y="3029"/>
                      <a:pt x="579" y="2954"/>
                    </a:cubicBezTo>
                    <a:cubicBezTo>
                      <a:pt x="579" y="2878"/>
                      <a:pt x="573" y="2775"/>
                      <a:pt x="563" y="2721"/>
                    </a:cubicBezTo>
                    <a:cubicBezTo>
                      <a:pt x="552" y="2672"/>
                      <a:pt x="546" y="2586"/>
                      <a:pt x="557" y="2548"/>
                    </a:cubicBezTo>
                    <a:cubicBezTo>
                      <a:pt x="563" y="2516"/>
                      <a:pt x="573" y="2478"/>
                      <a:pt x="563" y="2445"/>
                    </a:cubicBezTo>
                    <a:cubicBezTo>
                      <a:pt x="552" y="2408"/>
                      <a:pt x="530" y="2326"/>
                      <a:pt x="530" y="2299"/>
                    </a:cubicBezTo>
                    <a:cubicBezTo>
                      <a:pt x="530" y="2267"/>
                      <a:pt x="536" y="2148"/>
                      <a:pt x="541" y="2110"/>
                    </a:cubicBezTo>
                    <a:cubicBezTo>
                      <a:pt x="546" y="2072"/>
                      <a:pt x="541" y="1948"/>
                      <a:pt x="541" y="1942"/>
                    </a:cubicBezTo>
                    <a:cubicBezTo>
                      <a:pt x="541" y="1942"/>
                      <a:pt x="530" y="1851"/>
                      <a:pt x="536" y="1807"/>
                    </a:cubicBezTo>
                    <a:cubicBezTo>
                      <a:pt x="536" y="1759"/>
                      <a:pt x="526" y="1715"/>
                      <a:pt x="526" y="1715"/>
                    </a:cubicBezTo>
                    <a:cubicBezTo>
                      <a:pt x="522" y="1714"/>
                      <a:pt x="520" y="1752"/>
                      <a:pt x="514" y="1802"/>
                    </a:cubicBezTo>
                    <a:cubicBezTo>
                      <a:pt x="514" y="1840"/>
                      <a:pt x="498" y="2013"/>
                      <a:pt x="498" y="2013"/>
                    </a:cubicBezTo>
                    <a:cubicBezTo>
                      <a:pt x="498" y="2013"/>
                      <a:pt x="509" y="2126"/>
                      <a:pt x="509" y="2153"/>
                    </a:cubicBezTo>
                    <a:cubicBezTo>
                      <a:pt x="509" y="2180"/>
                      <a:pt x="519" y="2283"/>
                      <a:pt x="503" y="2321"/>
                    </a:cubicBezTo>
                    <a:cubicBezTo>
                      <a:pt x="492" y="2359"/>
                      <a:pt x="476" y="2456"/>
                      <a:pt x="476" y="2494"/>
                    </a:cubicBezTo>
                    <a:cubicBezTo>
                      <a:pt x="482" y="2537"/>
                      <a:pt x="492" y="2570"/>
                      <a:pt x="487" y="2656"/>
                    </a:cubicBezTo>
                    <a:cubicBezTo>
                      <a:pt x="476" y="2743"/>
                      <a:pt x="454" y="2873"/>
                      <a:pt x="454" y="2910"/>
                    </a:cubicBezTo>
                    <a:cubicBezTo>
                      <a:pt x="454" y="2943"/>
                      <a:pt x="460" y="3013"/>
                      <a:pt x="465" y="3029"/>
                    </a:cubicBezTo>
                    <a:cubicBezTo>
                      <a:pt x="471" y="3046"/>
                      <a:pt x="482" y="3062"/>
                      <a:pt x="476" y="3083"/>
                    </a:cubicBezTo>
                    <a:cubicBezTo>
                      <a:pt x="476" y="3105"/>
                      <a:pt x="471" y="3121"/>
                      <a:pt x="471" y="3132"/>
                    </a:cubicBezTo>
                    <a:cubicBezTo>
                      <a:pt x="471" y="3148"/>
                      <a:pt x="482" y="3170"/>
                      <a:pt x="476" y="3192"/>
                    </a:cubicBezTo>
                    <a:cubicBezTo>
                      <a:pt x="471" y="3213"/>
                      <a:pt x="449" y="3219"/>
                      <a:pt x="449" y="3219"/>
                    </a:cubicBezTo>
                    <a:cubicBezTo>
                      <a:pt x="449" y="3219"/>
                      <a:pt x="422" y="3251"/>
                      <a:pt x="422" y="3267"/>
                    </a:cubicBezTo>
                    <a:cubicBezTo>
                      <a:pt x="422" y="3284"/>
                      <a:pt x="427" y="3294"/>
                      <a:pt x="417" y="3300"/>
                    </a:cubicBezTo>
                    <a:cubicBezTo>
                      <a:pt x="411" y="3300"/>
                      <a:pt x="384" y="3321"/>
                      <a:pt x="379" y="3327"/>
                    </a:cubicBezTo>
                    <a:cubicBezTo>
                      <a:pt x="373" y="3338"/>
                      <a:pt x="368" y="3338"/>
                      <a:pt x="352" y="3338"/>
                    </a:cubicBezTo>
                    <a:cubicBezTo>
                      <a:pt x="341" y="3343"/>
                      <a:pt x="325" y="3338"/>
                      <a:pt x="325" y="3332"/>
                    </a:cubicBezTo>
                    <a:cubicBezTo>
                      <a:pt x="319" y="3321"/>
                      <a:pt x="303" y="3327"/>
                      <a:pt x="298" y="3316"/>
                    </a:cubicBezTo>
                    <a:cubicBezTo>
                      <a:pt x="292" y="3311"/>
                      <a:pt x="281" y="3316"/>
                      <a:pt x="281" y="3305"/>
                    </a:cubicBezTo>
                    <a:cubicBezTo>
                      <a:pt x="281" y="3294"/>
                      <a:pt x="265" y="3294"/>
                      <a:pt x="265" y="3284"/>
                    </a:cubicBezTo>
                    <a:cubicBezTo>
                      <a:pt x="265" y="3273"/>
                      <a:pt x="254" y="3273"/>
                      <a:pt x="265" y="3240"/>
                    </a:cubicBezTo>
                    <a:cubicBezTo>
                      <a:pt x="265" y="3240"/>
                      <a:pt x="271" y="3224"/>
                      <a:pt x="281" y="3213"/>
                    </a:cubicBezTo>
                    <a:cubicBezTo>
                      <a:pt x="292" y="3202"/>
                      <a:pt x="298" y="3192"/>
                      <a:pt x="308" y="3170"/>
                    </a:cubicBezTo>
                    <a:cubicBezTo>
                      <a:pt x="319" y="3148"/>
                      <a:pt x="341" y="3138"/>
                      <a:pt x="341" y="3138"/>
                    </a:cubicBezTo>
                    <a:cubicBezTo>
                      <a:pt x="341" y="3138"/>
                      <a:pt x="352" y="3110"/>
                      <a:pt x="352" y="3100"/>
                    </a:cubicBezTo>
                    <a:cubicBezTo>
                      <a:pt x="352" y="3089"/>
                      <a:pt x="352" y="3078"/>
                      <a:pt x="352" y="3056"/>
                    </a:cubicBezTo>
                    <a:cubicBezTo>
                      <a:pt x="357" y="3040"/>
                      <a:pt x="357" y="3013"/>
                      <a:pt x="357" y="3013"/>
                    </a:cubicBezTo>
                    <a:cubicBezTo>
                      <a:pt x="357" y="3013"/>
                      <a:pt x="308" y="2813"/>
                      <a:pt x="308" y="2808"/>
                    </a:cubicBezTo>
                    <a:cubicBezTo>
                      <a:pt x="308" y="2808"/>
                      <a:pt x="271" y="2672"/>
                      <a:pt x="265" y="2624"/>
                    </a:cubicBezTo>
                    <a:cubicBezTo>
                      <a:pt x="260" y="2581"/>
                      <a:pt x="265" y="2532"/>
                      <a:pt x="276" y="2494"/>
                    </a:cubicBezTo>
                    <a:cubicBezTo>
                      <a:pt x="281" y="2456"/>
                      <a:pt x="292" y="2435"/>
                      <a:pt x="292" y="2402"/>
                    </a:cubicBezTo>
                    <a:cubicBezTo>
                      <a:pt x="287" y="2370"/>
                      <a:pt x="287" y="2310"/>
                      <a:pt x="281" y="2278"/>
                    </a:cubicBezTo>
                    <a:cubicBezTo>
                      <a:pt x="281" y="2245"/>
                      <a:pt x="249" y="2099"/>
                      <a:pt x="249" y="2099"/>
                    </a:cubicBezTo>
                    <a:cubicBezTo>
                      <a:pt x="249" y="2099"/>
                      <a:pt x="211" y="1932"/>
                      <a:pt x="195" y="1878"/>
                    </a:cubicBezTo>
                    <a:cubicBezTo>
                      <a:pt x="179" y="1818"/>
                      <a:pt x="157" y="1672"/>
                      <a:pt x="184" y="1580"/>
                    </a:cubicBezTo>
                    <a:cubicBezTo>
                      <a:pt x="211" y="1494"/>
                      <a:pt x="211" y="1423"/>
                      <a:pt x="211" y="1423"/>
                    </a:cubicBezTo>
                    <a:cubicBezTo>
                      <a:pt x="211" y="1423"/>
                      <a:pt x="216" y="1369"/>
                      <a:pt x="238" y="1331"/>
                    </a:cubicBezTo>
                    <a:cubicBezTo>
                      <a:pt x="265" y="1294"/>
                      <a:pt x="271" y="1223"/>
                      <a:pt x="276" y="1180"/>
                    </a:cubicBezTo>
                    <a:cubicBezTo>
                      <a:pt x="281" y="1137"/>
                      <a:pt x="252" y="946"/>
                      <a:pt x="252" y="946"/>
                    </a:cubicBezTo>
                    <a:cubicBezTo>
                      <a:pt x="252" y="946"/>
                      <a:pt x="222" y="1077"/>
                      <a:pt x="211" y="1131"/>
                    </a:cubicBezTo>
                    <a:cubicBezTo>
                      <a:pt x="195" y="1185"/>
                      <a:pt x="206" y="1315"/>
                      <a:pt x="151" y="1429"/>
                    </a:cubicBezTo>
                    <a:cubicBezTo>
                      <a:pt x="92" y="1542"/>
                      <a:pt x="97" y="1607"/>
                      <a:pt x="108" y="1629"/>
                    </a:cubicBezTo>
                    <a:cubicBezTo>
                      <a:pt x="114" y="1645"/>
                      <a:pt x="130" y="1672"/>
                      <a:pt x="130" y="1710"/>
                    </a:cubicBezTo>
                    <a:cubicBezTo>
                      <a:pt x="130" y="1742"/>
                      <a:pt x="130" y="1780"/>
                      <a:pt x="130" y="1780"/>
                    </a:cubicBezTo>
                    <a:cubicBezTo>
                      <a:pt x="130" y="1780"/>
                      <a:pt x="130" y="1807"/>
                      <a:pt x="130" y="1818"/>
                    </a:cubicBezTo>
                    <a:cubicBezTo>
                      <a:pt x="124" y="1824"/>
                      <a:pt x="124" y="1834"/>
                      <a:pt x="124" y="1834"/>
                    </a:cubicBezTo>
                    <a:cubicBezTo>
                      <a:pt x="124" y="1834"/>
                      <a:pt x="130" y="1851"/>
                      <a:pt x="124" y="1856"/>
                    </a:cubicBezTo>
                    <a:cubicBezTo>
                      <a:pt x="114" y="1861"/>
                      <a:pt x="103" y="1861"/>
                      <a:pt x="97" y="1834"/>
                    </a:cubicBezTo>
                    <a:cubicBezTo>
                      <a:pt x="92" y="1813"/>
                      <a:pt x="92" y="1786"/>
                      <a:pt x="92" y="1786"/>
                    </a:cubicBezTo>
                    <a:cubicBezTo>
                      <a:pt x="92" y="1786"/>
                      <a:pt x="87" y="1769"/>
                      <a:pt x="81" y="1769"/>
                    </a:cubicBezTo>
                    <a:cubicBezTo>
                      <a:pt x="76" y="1769"/>
                      <a:pt x="76" y="1780"/>
                      <a:pt x="76" y="1807"/>
                    </a:cubicBezTo>
                    <a:cubicBezTo>
                      <a:pt x="76" y="1834"/>
                      <a:pt x="87" y="1851"/>
                      <a:pt x="87" y="1851"/>
                    </a:cubicBezTo>
                    <a:cubicBezTo>
                      <a:pt x="87" y="1851"/>
                      <a:pt x="108" y="1883"/>
                      <a:pt x="108" y="1888"/>
                    </a:cubicBezTo>
                    <a:cubicBezTo>
                      <a:pt x="108" y="1894"/>
                      <a:pt x="108" y="1905"/>
                      <a:pt x="108" y="1905"/>
                    </a:cubicBezTo>
                    <a:cubicBezTo>
                      <a:pt x="108" y="1905"/>
                      <a:pt x="124" y="1915"/>
                      <a:pt x="124" y="1921"/>
                    </a:cubicBezTo>
                    <a:cubicBezTo>
                      <a:pt x="124" y="1932"/>
                      <a:pt x="124" y="1937"/>
                      <a:pt x="124" y="1937"/>
                    </a:cubicBezTo>
                    <a:cubicBezTo>
                      <a:pt x="114" y="1937"/>
                      <a:pt x="114" y="1937"/>
                      <a:pt x="114" y="1937"/>
                    </a:cubicBezTo>
                    <a:cubicBezTo>
                      <a:pt x="114" y="1937"/>
                      <a:pt x="119" y="1948"/>
                      <a:pt x="108" y="1948"/>
                    </a:cubicBezTo>
                    <a:cubicBezTo>
                      <a:pt x="92" y="1942"/>
                      <a:pt x="65" y="1915"/>
                      <a:pt x="65" y="1915"/>
                    </a:cubicBezTo>
                    <a:cubicBezTo>
                      <a:pt x="65" y="1915"/>
                      <a:pt x="38" y="1899"/>
                      <a:pt x="32" y="1883"/>
                    </a:cubicBezTo>
                    <a:cubicBezTo>
                      <a:pt x="32" y="1861"/>
                      <a:pt x="16" y="1824"/>
                      <a:pt x="16" y="1824"/>
                    </a:cubicBezTo>
                    <a:cubicBezTo>
                      <a:pt x="16" y="1824"/>
                      <a:pt x="0" y="1802"/>
                      <a:pt x="0" y="1764"/>
                    </a:cubicBezTo>
                    <a:cubicBezTo>
                      <a:pt x="0" y="1726"/>
                      <a:pt x="11" y="1586"/>
                      <a:pt x="11" y="1586"/>
                    </a:cubicBezTo>
                    <a:cubicBezTo>
                      <a:pt x="32" y="1331"/>
                      <a:pt x="32" y="1331"/>
                      <a:pt x="32" y="1331"/>
                    </a:cubicBezTo>
                    <a:cubicBezTo>
                      <a:pt x="32" y="1331"/>
                      <a:pt x="43" y="1212"/>
                      <a:pt x="54" y="1185"/>
                    </a:cubicBezTo>
                    <a:cubicBezTo>
                      <a:pt x="65" y="1158"/>
                      <a:pt x="92" y="1066"/>
                      <a:pt x="92" y="1039"/>
                    </a:cubicBezTo>
                    <a:cubicBezTo>
                      <a:pt x="92" y="1012"/>
                      <a:pt x="97" y="904"/>
                      <a:pt x="97" y="861"/>
                    </a:cubicBezTo>
                    <a:cubicBezTo>
                      <a:pt x="103" y="818"/>
                      <a:pt x="108" y="710"/>
                      <a:pt x="108" y="710"/>
                    </a:cubicBezTo>
                    <a:cubicBezTo>
                      <a:pt x="108" y="710"/>
                      <a:pt x="103" y="618"/>
                      <a:pt x="141" y="574"/>
                    </a:cubicBezTo>
                    <a:cubicBezTo>
                      <a:pt x="179" y="526"/>
                      <a:pt x="211" y="509"/>
                      <a:pt x="254" y="499"/>
                    </a:cubicBezTo>
                    <a:cubicBezTo>
                      <a:pt x="298" y="488"/>
                      <a:pt x="390" y="477"/>
                      <a:pt x="406" y="401"/>
                    </a:cubicBezTo>
                    <a:cubicBezTo>
                      <a:pt x="417" y="331"/>
                      <a:pt x="403" y="315"/>
                      <a:pt x="403" y="315"/>
                    </a:cubicBezTo>
                    <a:cubicBezTo>
                      <a:pt x="403" y="315"/>
                      <a:pt x="439" y="299"/>
                      <a:pt x="439" y="255"/>
                    </a:cubicBezTo>
                    <a:cubicBezTo>
                      <a:pt x="439" y="207"/>
                      <a:pt x="430" y="198"/>
                      <a:pt x="451" y="171"/>
                    </a:cubicBezTo>
                    <a:cubicBezTo>
                      <a:pt x="479" y="144"/>
                      <a:pt x="491" y="151"/>
                      <a:pt x="502" y="156"/>
                    </a:cubicBezTo>
                    <a:cubicBezTo>
                      <a:pt x="513" y="162"/>
                      <a:pt x="524" y="184"/>
                      <a:pt x="535" y="178"/>
                    </a:cubicBezTo>
                    <a:cubicBezTo>
                      <a:pt x="545" y="178"/>
                      <a:pt x="546" y="180"/>
                      <a:pt x="557" y="163"/>
                    </a:cubicBezTo>
                    <a:cubicBezTo>
                      <a:pt x="563" y="147"/>
                      <a:pt x="568" y="136"/>
                      <a:pt x="584" y="126"/>
                    </a:cubicBezTo>
                    <a:cubicBezTo>
                      <a:pt x="595" y="120"/>
                      <a:pt x="613" y="90"/>
                      <a:pt x="629" y="68"/>
                    </a:cubicBezTo>
                    <a:cubicBezTo>
                      <a:pt x="640" y="52"/>
                      <a:pt x="650" y="11"/>
                      <a:pt x="672" y="5"/>
                    </a:cubicBezTo>
                    <a:cubicBezTo>
                      <a:pt x="688" y="0"/>
                      <a:pt x="722" y="0"/>
                      <a:pt x="72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Freeform 85">
                <a:extLst>
                  <a:ext uri="{FF2B5EF4-FFF2-40B4-BE49-F238E27FC236}">
                    <a16:creationId xmlns:a16="http://schemas.microsoft.com/office/drawing/2014/main" id="{E3546B46-9A0C-4C35-BF04-56ED4A8BE0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55634" y="1120439"/>
                <a:ext cx="93663" cy="36513"/>
              </a:xfrm>
              <a:custGeom>
                <a:avLst/>
                <a:gdLst>
                  <a:gd name="T0" fmla="*/ 0 w 11"/>
                  <a:gd name="T1" fmla="*/ 4 h 4"/>
                  <a:gd name="T2" fmla="*/ 5 w 11"/>
                  <a:gd name="T3" fmla="*/ 0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0" y="4"/>
                      <a:pt x="2" y="0"/>
                      <a:pt x="5" y="0"/>
                    </a:cubicBezTo>
                    <a:cubicBezTo>
                      <a:pt x="8" y="0"/>
                      <a:pt x="11" y="1"/>
                      <a:pt x="11" y="1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Freeform 86">
                <a:extLst>
                  <a:ext uri="{FF2B5EF4-FFF2-40B4-BE49-F238E27FC236}">
                    <a16:creationId xmlns:a16="http://schemas.microsoft.com/office/drawing/2014/main" id="{5B68D7A0-D5B7-4A53-9FA6-362050962E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0984" y="1187114"/>
                <a:ext cx="119063" cy="188913"/>
              </a:xfrm>
              <a:custGeom>
                <a:avLst/>
                <a:gdLst>
                  <a:gd name="T0" fmla="*/ 6 w 14"/>
                  <a:gd name="T1" fmla="*/ 0 h 22"/>
                  <a:gd name="T2" fmla="*/ 1 w 14"/>
                  <a:gd name="T3" fmla="*/ 9 h 22"/>
                  <a:gd name="T4" fmla="*/ 8 w 14"/>
                  <a:gd name="T5" fmla="*/ 20 h 22"/>
                  <a:gd name="T6" fmla="*/ 14 w 14"/>
                  <a:gd name="T7" fmla="*/ 19 h 22"/>
                  <a:gd name="T8" fmla="*/ 12 w 14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0" y="1"/>
                      <a:pt x="1" y="9"/>
                    </a:cubicBezTo>
                    <a:cubicBezTo>
                      <a:pt x="1" y="18"/>
                      <a:pt x="6" y="19"/>
                      <a:pt x="8" y="20"/>
                    </a:cubicBezTo>
                    <a:cubicBezTo>
                      <a:pt x="9" y="22"/>
                      <a:pt x="13" y="22"/>
                      <a:pt x="14" y="19"/>
                    </a:cubicBezTo>
                    <a:cubicBezTo>
                      <a:pt x="14" y="16"/>
                      <a:pt x="12" y="16"/>
                      <a:pt x="12" y="16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Freeform 93">
                <a:extLst>
                  <a:ext uri="{FF2B5EF4-FFF2-40B4-BE49-F238E27FC236}">
                    <a16:creationId xmlns:a16="http://schemas.microsoft.com/office/drawing/2014/main" id="{88430AF3-81CF-41AB-A62B-F015B28281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792202"/>
                <a:ext cx="152400" cy="239713"/>
              </a:xfrm>
              <a:custGeom>
                <a:avLst/>
                <a:gdLst>
                  <a:gd name="T0" fmla="*/ 18 w 18"/>
                  <a:gd name="T1" fmla="*/ 0 h 28"/>
                  <a:gd name="T2" fmla="*/ 13 w 18"/>
                  <a:gd name="T3" fmla="*/ 10 h 28"/>
                  <a:gd name="T4" fmla="*/ 11 w 18"/>
                  <a:gd name="T5" fmla="*/ 17 h 28"/>
                  <a:gd name="T6" fmla="*/ 4 w 18"/>
                  <a:gd name="T7" fmla="*/ 25 h 28"/>
                  <a:gd name="T8" fmla="*/ 0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0"/>
                    </a:moveTo>
                    <a:cubicBezTo>
                      <a:pt x="18" y="0"/>
                      <a:pt x="14" y="7"/>
                      <a:pt x="13" y="10"/>
                    </a:cubicBezTo>
                    <a:cubicBezTo>
                      <a:pt x="13" y="13"/>
                      <a:pt x="13" y="16"/>
                      <a:pt x="11" y="17"/>
                    </a:cubicBezTo>
                    <a:cubicBezTo>
                      <a:pt x="10" y="19"/>
                      <a:pt x="4" y="25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Freeform 94">
                <a:extLst>
                  <a:ext uri="{FF2B5EF4-FFF2-40B4-BE49-F238E27FC236}">
                    <a16:creationId xmlns:a16="http://schemas.microsoft.com/office/drawing/2014/main" id="{DA0AEA49-ADF8-4FF4-B397-04C7CCC3EE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874752"/>
                <a:ext cx="57150" cy="95250"/>
              </a:xfrm>
              <a:custGeom>
                <a:avLst/>
                <a:gdLst>
                  <a:gd name="T0" fmla="*/ 7 w 7"/>
                  <a:gd name="T1" fmla="*/ 0 h 11"/>
                  <a:gd name="T2" fmla="*/ 4 w 7"/>
                  <a:gd name="T3" fmla="*/ 8 h 11"/>
                  <a:gd name="T4" fmla="*/ 0 w 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5" y="7"/>
                      <a:pt x="4" y="8"/>
                    </a:cubicBezTo>
                    <a:cubicBezTo>
                      <a:pt x="2" y="10"/>
                      <a:pt x="0" y="11"/>
                      <a:pt x="0" y="11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Freeform 95">
                <a:extLst>
                  <a:ext uri="{FF2B5EF4-FFF2-40B4-BE49-F238E27FC236}">
                    <a16:creationId xmlns:a16="http://schemas.microsoft.com/office/drawing/2014/main" id="{724A57BC-9BF4-41D7-881B-9D2BBA1DF1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7734" y="3893802"/>
                <a:ext cx="61913" cy="76200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3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0" y="0"/>
                      <a:pt x="2" y="2"/>
                      <a:pt x="3" y="3"/>
                    </a:cubicBezTo>
                    <a:cubicBezTo>
                      <a:pt x="3" y="5"/>
                      <a:pt x="6" y="9"/>
                      <a:pt x="7" y="9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Freeform 96">
                <a:extLst>
                  <a:ext uri="{FF2B5EF4-FFF2-40B4-BE49-F238E27FC236}">
                    <a16:creationId xmlns:a16="http://schemas.microsoft.com/office/drawing/2014/main" id="{18DD99ED-0438-4DE7-9EA9-3D04828FF4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82484" y="3773152"/>
                <a:ext cx="163513" cy="239713"/>
              </a:xfrm>
              <a:custGeom>
                <a:avLst/>
                <a:gdLst>
                  <a:gd name="T0" fmla="*/ 0 w 19"/>
                  <a:gd name="T1" fmla="*/ 0 h 28"/>
                  <a:gd name="T2" fmla="*/ 5 w 19"/>
                  <a:gd name="T3" fmla="*/ 9 h 28"/>
                  <a:gd name="T4" fmla="*/ 8 w 19"/>
                  <a:gd name="T5" fmla="*/ 20 h 28"/>
                  <a:gd name="T6" fmla="*/ 19 w 19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0" y="0"/>
                      <a:pt x="4" y="6"/>
                      <a:pt x="5" y="9"/>
                    </a:cubicBezTo>
                    <a:cubicBezTo>
                      <a:pt x="6" y="13"/>
                      <a:pt x="7" y="18"/>
                      <a:pt x="8" y="20"/>
                    </a:cubicBezTo>
                    <a:cubicBezTo>
                      <a:pt x="9" y="22"/>
                      <a:pt x="19" y="28"/>
                      <a:pt x="19" y="28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Freeform 99">
                <a:extLst>
                  <a:ext uri="{FF2B5EF4-FFF2-40B4-BE49-F238E27FC236}">
                    <a16:creationId xmlns:a16="http://schemas.microsoft.com/office/drawing/2014/main" id="{63DC5E7A-A686-4F08-84B0-6113161EBE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38134" y="1280777"/>
                <a:ext cx="50800" cy="44450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4 h 5"/>
                  <a:gd name="T4" fmla="*/ 0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6" y="4"/>
                      <a:pt x="4" y="4"/>
                    </a:cubicBezTo>
                    <a:cubicBezTo>
                      <a:pt x="2" y="5"/>
                      <a:pt x="1" y="5"/>
                      <a:pt x="0" y="3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8" name="Line 100">
                <a:extLst>
                  <a:ext uri="{FF2B5EF4-FFF2-40B4-BE49-F238E27FC236}">
                    <a16:creationId xmlns:a16="http://schemas.microsoft.com/office/drawing/2014/main" id="{5CB2B031-C21A-48DC-B764-57D1DC555FC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49296" y="6092489"/>
                <a:ext cx="36513" cy="58738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Line 101">
                <a:extLst>
                  <a:ext uri="{FF2B5EF4-FFF2-40B4-BE49-F238E27FC236}">
                    <a16:creationId xmlns:a16="http://schemas.microsoft.com/office/drawing/2014/main" id="{AC94B11A-4DB3-4919-BD7F-72DF2BA1165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35009" y="6125827"/>
                <a:ext cx="25400" cy="5080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Freeform 102">
                <a:extLst>
                  <a:ext uri="{FF2B5EF4-FFF2-40B4-BE49-F238E27FC236}">
                    <a16:creationId xmlns:a16="http://schemas.microsoft.com/office/drawing/2014/main" id="{72E7188C-96D3-4F41-813D-10805337EB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8496" y="6151227"/>
                <a:ext cx="36513" cy="68263"/>
              </a:xfrm>
              <a:custGeom>
                <a:avLst/>
                <a:gdLst>
                  <a:gd name="T0" fmla="*/ 0 w 10"/>
                  <a:gd name="T1" fmla="*/ 0 h 19"/>
                  <a:gd name="T2" fmla="*/ 7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lnTo>
                      <a:pt x="7" y="10"/>
                    </a:lnTo>
                    <a:lnTo>
                      <a:pt x="10" y="19"/>
                    </a:ln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Freeform 103">
                <a:extLst>
                  <a:ext uri="{FF2B5EF4-FFF2-40B4-BE49-F238E27FC236}">
                    <a16:creationId xmlns:a16="http://schemas.microsoft.com/office/drawing/2014/main" id="{7085D733-7D1F-460D-AEDC-EB8B3A6E7E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47696" y="6168689"/>
                <a:ext cx="42863" cy="69850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4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3" y="3"/>
                      <a:pt x="4" y="4"/>
                    </a:cubicBezTo>
                    <a:cubicBezTo>
                      <a:pt x="5" y="5"/>
                      <a:pt x="5" y="8"/>
                      <a:pt x="5" y="8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Line 104">
                <a:extLst>
                  <a:ext uri="{FF2B5EF4-FFF2-40B4-BE49-F238E27FC236}">
                    <a16:creationId xmlns:a16="http://schemas.microsoft.com/office/drawing/2014/main" id="{77C439D5-DDF0-4D7E-AE4F-5091E65167A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73021" y="6135352"/>
                <a:ext cx="58738" cy="9525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Freeform 105">
                <a:extLst>
                  <a:ext uri="{FF2B5EF4-FFF2-40B4-BE49-F238E27FC236}">
                    <a16:creationId xmlns:a16="http://schemas.microsoft.com/office/drawing/2014/main" id="{7497AC33-182F-4074-8B3C-8256A786BC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38096" y="6135352"/>
                <a:ext cx="42863" cy="69850"/>
              </a:xfrm>
              <a:custGeom>
                <a:avLst/>
                <a:gdLst>
                  <a:gd name="T0" fmla="*/ 12 w 12"/>
                  <a:gd name="T1" fmla="*/ 0 h 19"/>
                  <a:gd name="T2" fmla="*/ 10 w 12"/>
                  <a:gd name="T3" fmla="*/ 9 h 19"/>
                  <a:gd name="T4" fmla="*/ 0 w 1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10" y="9"/>
                    </a:lnTo>
                    <a:lnTo>
                      <a:pt x="0" y="19"/>
                    </a:ln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Line 106">
                <a:extLst>
                  <a:ext uri="{FF2B5EF4-FFF2-40B4-BE49-F238E27FC236}">
                    <a16:creationId xmlns:a16="http://schemas.microsoft.com/office/drawing/2014/main" id="{E2BDF54D-8806-4495-8DB0-F73520827C6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04759" y="6125827"/>
                <a:ext cx="33338" cy="50800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Line 107">
                <a:extLst>
                  <a:ext uri="{FF2B5EF4-FFF2-40B4-BE49-F238E27FC236}">
                    <a16:creationId xmlns:a16="http://schemas.microsoft.com/office/drawing/2014/main" id="{1660CEDA-A6B3-49A1-914E-95D1281C673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385709" y="6092489"/>
                <a:ext cx="25400" cy="58738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Freeform 97">
                <a:extLst>
                  <a:ext uri="{FF2B5EF4-FFF2-40B4-BE49-F238E27FC236}">
                    <a16:creationId xmlns:a16="http://schemas.microsoft.com/office/drawing/2014/main" id="{7CE07952-BF7B-4079-8C99-25009449A8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66646" y="793414"/>
                <a:ext cx="857250" cy="955675"/>
              </a:xfrm>
              <a:custGeom>
                <a:avLst/>
                <a:gdLst>
                  <a:gd name="T0" fmla="*/ 7 w 100"/>
                  <a:gd name="T1" fmla="*/ 111 h 111"/>
                  <a:gd name="T2" fmla="*/ 4 w 100"/>
                  <a:gd name="T3" fmla="*/ 95 h 111"/>
                  <a:gd name="T4" fmla="*/ 1 w 100"/>
                  <a:gd name="T5" fmla="*/ 70 h 111"/>
                  <a:gd name="T6" fmla="*/ 10 w 100"/>
                  <a:gd name="T7" fmla="*/ 54 h 111"/>
                  <a:gd name="T8" fmla="*/ 17 w 100"/>
                  <a:gd name="T9" fmla="*/ 52 h 111"/>
                  <a:gd name="T10" fmla="*/ 19 w 100"/>
                  <a:gd name="T11" fmla="*/ 49 h 111"/>
                  <a:gd name="T12" fmla="*/ 20 w 100"/>
                  <a:gd name="T13" fmla="*/ 50 h 111"/>
                  <a:gd name="T14" fmla="*/ 22 w 100"/>
                  <a:gd name="T15" fmla="*/ 29 h 111"/>
                  <a:gd name="T16" fmla="*/ 44 w 100"/>
                  <a:gd name="T17" fmla="*/ 5 h 111"/>
                  <a:gd name="T18" fmla="*/ 86 w 100"/>
                  <a:gd name="T19" fmla="*/ 6 h 111"/>
                  <a:gd name="T20" fmla="*/ 99 w 100"/>
                  <a:gd name="T21" fmla="*/ 20 h 111"/>
                  <a:gd name="T22" fmla="*/ 87 w 100"/>
                  <a:gd name="T23" fmla="*/ 24 h 111"/>
                  <a:gd name="T24" fmla="*/ 79 w 100"/>
                  <a:gd name="T25" fmla="*/ 37 h 111"/>
                  <a:gd name="T26" fmla="*/ 74 w 100"/>
                  <a:gd name="T27" fmla="*/ 41 h 111"/>
                  <a:gd name="T28" fmla="*/ 69 w 100"/>
                  <a:gd name="T29" fmla="*/ 46 h 111"/>
                  <a:gd name="T30" fmla="*/ 66 w 100"/>
                  <a:gd name="T31" fmla="*/ 52 h 111"/>
                  <a:gd name="T32" fmla="*/ 61 w 100"/>
                  <a:gd name="T33" fmla="*/ 51 h 111"/>
                  <a:gd name="T34" fmla="*/ 54 w 100"/>
                  <a:gd name="T35" fmla="*/ 46 h 111"/>
                  <a:gd name="T36" fmla="*/ 47 w 100"/>
                  <a:gd name="T37" fmla="*/ 56 h 111"/>
                  <a:gd name="T38" fmla="*/ 45 w 100"/>
                  <a:gd name="T39" fmla="*/ 71 h 111"/>
                  <a:gd name="T40" fmla="*/ 40 w 100"/>
                  <a:gd name="T41" fmla="*/ 77 h 111"/>
                  <a:gd name="T42" fmla="*/ 32 w 100"/>
                  <a:gd name="T43" fmla="*/ 66 h 111"/>
                  <a:gd name="T44" fmla="*/ 25 w 100"/>
                  <a:gd name="T45" fmla="*/ 60 h 111"/>
                  <a:gd name="T46" fmla="*/ 24 w 100"/>
                  <a:gd name="T47" fmla="*/ 59 h 111"/>
                  <a:gd name="T48" fmla="*/ 22 w 100"/>
                  <a:gd name="T49" fmla="*/ 61 h 111"/>
                  <a:gd name="T50" fmla="*/ 19 w 100"/>
                  <a:gd name="T51" fmla="*/ 69 h 111"/>
                  <a:gd name="T52" fmla="*/ 19 w 100"/>
                  <a:gd name="T53" fmla="*/ 93 h 111"/>
                  <a:gd name="T54" fmla="*/ 16 w 100"/>
                  <a:gd name="T55" fmla="*/ 109 h 111"/>
                  <a:gd name="T56" fmla="*/ 7 w 100"/>
                  <a:gd name="T5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11">
                    <a:moveTo>
                      <a:pt x="7" y="111"/>
                    </a:moveTo>
                    <a:cubicBezTo>
                      <a:pt x="7" y="111"/>
                      <a:pt x="6" y="100"/>
                      <a:pt x="4" y="95"/>
                    </a:cubicBezTo>
                    <a:cubicBezTo>
                      <a:pt x="2" y="90"/>
                      <a:pt x="0" y="77"/>
                      <a:pt x="1" y="70"/>
                    </a:cubicBezTo>
                    <a:cubicBezTo>
                      <a:pt x="1" y="63"/>
                      <a:pt x="8" y="55"/>
                      <a:pt x="10" y="54"/>
                    </a:cubicBezTo>
                    <a:cubicBezTo>
                      <a:pt x="13" y="53"/>
                      <a:pt x="17" y="52"/>
                      <a:pt x="17" y="52"/>
                    </a:cubicBezTo>
                    <a:cubicBezTo>
                      <a:pt x="17" y="52"/>
                      <a:pt x="17" y="49"/>
                      <a:pt x="19" y="49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40"/>
                      <a:pt x="22" y="29"/>
                    </a:cubicBezTo>
                    <a:cubicBezTo>
                      <a:pt x="25" y="19"/>
                      <a:pt x="32" y="10"/>
                      <a:pt x="44" y="5"/>
                    </a:cubicBezTo>
                    <a:cubicBezTo>
                      <a:pt x="56" y="0"/>
                      <a:pt x="76" y="1"/>
                      <a:pt x="86" y="6"/>
                    </a:cubicBezTo>
                    <a:cubicBezTo>
                      <a:pt x="95" y="10"/>
                      <a:pt x="100" y="17"/>
                      <a:pt x="99" y="20"/>
                    </a:cubicBezTo>
                    <a:cubicBezTo>
                      <a:pt x="99" y="20"/>
                      <a:pt x="91" y="19"/>
                      <a:pt x="87" y="24"/>
                    </a:cubicBezTo>
                    <a:cubicBezTo>
                      <a:pt x="84" y="30"/>
                      <a:pt x="80" y="35"/>
                      <a:pt x="79" y="37"/>
                    </a:cubicBezTo>
                    <a:cubicBezTo>
                      <a:pt x="77" y="38"/>
                      <a:pt x="74" y="41"/>
                      <a:pt x="74" y="41"/>
                    </a:cubicBezTo>
                    <a:cubicBezTo>
                      <a:pt x="74" y="41"/>
                      <a:pt x="70" y="43"/>
                      <a:pt x="69" y="46"/>
                    </a:cubicBezTo>
                    <a:cubicBezTo>
                      <a:pt x="68" y="49"/>
                      <a:pt x="66" y="52"/>
                      <a:pt x="66" y="52"/>
                    </a:cubicBezTo>
                    <a:cubicBezTo>
                      <a:pt x="66" y="52"/>
                      <a:pt x="63" y="54"/>
                      <a:pt x="61" y="51"/>
                    </a:cubicBezTo>
                    <a:cubicBezTo>
                      <a:pt x="60" y="49"/>
                      <a:pt x="56" y="46"/>
                      <a:pt x="54" y="46"/>
                    </a:cubicBezTo>
                    <a:cubicBezTo>
                      <a:pt x="52" y="46"/>
                      <a:pt x="46" y="50"/>
                      <a:pt x="47" y="56"/>
                    </a:cubicBezTo>
                    <a:cubicBezTo>
                      <a:pt x="47" y="62"/>
                      <a:pt x="48" y="67"/>
                      <a:pt x="45" y="71"/>
                    </a:cubicBezTo>
                    <a:cubicBezTo>
                      <a:pt x="43" y="75"/>
                      <a:pt x="40" y="77"/>
                      <a:pt x="40" y="77"/>
                    </a:cubicBezTo>
                    <a:cubicBezTo>
                      <a:pt x="40" y="77"/>
                      <a:pt x="36" y="68"/>
                      <a:pt x="32" y="66"/>
                    </a:cubicBezTo>
                    <a:cubicBezTo>
                      <a:pt x="29" y="65"/>
                      <a:pt x="28" y="64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4" y="61"/>
                      <a:pt x="23" y="62"/>
                      <a:pt x="22" y="61"/>
                    </a:cubicBezTo>
                    <a:cubicBezTo>
                      <a:pt x="21" y="60"/>
                      <a:pt x="20" y="62"/>
                      <a:pt x="19" y="69"/>
                    </a:cubicBezTo>
                    <a:cubicBezTo>
                      <a:pt x="18" y="76"/>
                      <a:pt x="22" y="83"/>
                      <a:pt x="19" y="93"/>
                    </a:cubicBezTo>
                    <a:cubicBezTo>
                      <a:pt x="17" y="102"/>
                      <a:pt x="16" y="109"/>
                      <a:pt x="16" y="109"/>
                    </a:cubicBezTo>
                    <a:lnTo>
                      <a:pt x="7" y="1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Freeform 98">
                <a:extLst>
                  <a:ext uri="{FF2B5EF4-FFF2-40B4-BE49-F238E27FC236}">
                    <a16:creationId xmlns:a16="http://schemas.microsoft.com/office/drawing/2014/main" id="{945B3643-6672-49FD-B85A-8E27642931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1109" y="1207752"/>
                <a:ext cx="69850" cy="109538"/>
              </a:xfrm>
              <a:custGeom>
                <a:avLst/>
                <a:gdLst>
                  <a:gd name="T0" fmla="*/ 0 w 8"/>
                  <a:gd name="T1" fmla="*/ 4 h 13"/>
                  <a:gd name="T2" fmla="*/ 5 w 8"/>
                  <a:gd name="T3" fmla="*/ 13 h 13"/>
                  <a:gd name="T4" fmla="*/ 6 w 8"/>
                  <a:gd name="T5" fmla="*/ 13 h 13"/>
                  <a:gd name="T6" fmla="*/ 6 w 8"/>
                  <a:gd name="T7" fmla="*/ 10 h 13"/>
                  <a:gd name="T8" fmla="*/ 3 w 8"/>
                  <a:gd name="T9" fmla="*/ 2 h 13"/>
                  <a:gd name="T10" fmla="*/ 0 w 8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cubicBezTo>
                      <a:pt x="0" y="4"/>
                      <a:pt x="2" y="10"/>
                      <a:pt x="5" y="13"/>
                    </a:cubicBezTo>
                    <a:cubicBezTo>
                      <a:pt x="5" y="13"/>
                      <a:pt x="4" y="13"/>
                      <a:pt x="6" y="13"/>
                    </a:cubicBezTo>
                    <a:cubicBezTo>
                      <a:pt x="7" y="13"/>
                      <a:pt x="8" y="13"/>
                      <a:pt x="6" y="10"/>
                    </a:cubicBezTo>
                    <a:cubicBezTo>
                      <a:pt x="5" y="6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18" name="Freeform 399">
              <a:extLst>
                <a:ext uri="{FF2B5EF4-FFF2-40B4-BE49-F238E27FC236}">
                  <a16:creationId xmlns:a16="http://schemas.microsoft.com/office/drawing/2014/main" id="{052C85B4-C1A8-4F06-A27A-713E997FEF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46652" y="2531824"/>
              <a:ext cx="465790" cy="1226972"/>
            </a:xfrm>
            <a:custGeom>
              <a:avLst/>
              <a:gdLst>
                <a:gd name="T0" fmla="*/ 166 w 318"/>
                <a:gd name="T1" fmla="*/ 9 h 864"/>
                <a:gd name="T2" fmla="*/ 220 w 318"/>
                <a:gd name="T3" fmla="*/ 101 h 864"/>
                <a:gd name="T4" fmla="*/ 291 w 318"/>
                <a:gd name="T5" fmla="*/ 164 h 864"/>
                <a:gd name="T6" fmla="*/ 304 w 318"/>
                <a:gd name="T7" fmla="*/ 255 h 864"/>
                <a:gd name="T8" fmla="*/ 317 w 318"/>
                <a:gd name="T9" fmla="*/ 391 h 864"/>
                <a:gd name="T10" fmla="*/ 317 w 318"/>
                <a:gd name="T11" fmla="*/ 474 h 864"/>
                <a:gd name="T12" fmla="*/ 297 w 318"/>
                <a:gd name="T13" fmla="*/ 497 h 864"/>
                <a:gd name="T14" fmla="*/ 286 w 318"/>
                <a:gd name="T15" fmla="*/ 493 h 864"/>
                <a:gd name="T16" fmla="*/ 295 w 318"/>
                <a:gd name="T17" fmla="*/ 468 h 864"/>
                <a:gd name="T18" fmla="*/ 285 w 318"/>
                <a:gd name="T19" fmla="*/ 492 h 864"/>
                <a:gd name="T20" fmla="*/ 284 w 318"/>
                <a:gd name="T21" fmla="*/ 451 h 864"/>
                <a:gd name="T22" fmla="*/ 290 w 318"/>
                <a:gd name="T23" fmla="*/ 394 h 864"/>
                <a:gd name="T24" fmla="*/ 271 w 318"/>
                <a:gd name="T25" fmla="*/ 305 h 864"/>
                <a:gd name="T26" fmla="*/ 258 w 318"/>
                <a:gd name="T27" fmla="*/ 291 h 864"/>
                <a:gd name="T28" fmla="*/ 278 w 318"/>
                <a:gd name="T29" fmla="*/ 374 h 864"/>
                <a:gd name="T30" fmla="*/ 271 w 318"/>
                <a:gd name="T31" fmla="*/ 495 h 864"/>
                <a:gd name="T32" fmla="*/ 250 w 318"/>
                <a:gd name="T33" fmla="*/ 580 h 864"/>
                <a:gd name="T34" fmla="*/ 240 w 318"/>
                <a:gd name="T35" fmla="*/ 680 h 864"/>
                <a:gd name="T36" fmla="*/ 224 w 318"/>
                <a:gd name="T37" fmla="*/ 773 h 864"/>
                <a:gd name="T38" fmla="*/ 249 w 318"/>
                <a:gd name="T39" fmla="*/ 816 h 864"/>
                <a:gd name="T40" fmla="*/ 246 w 318"/>
                <a:gd name="T41" fmla="*/ 824 h 864"/>
                <a:gd name="T42" fmla="*/ 237 w 318"/>
                <a:gd name="T43" fmla="*/ 833 h 864"/>
                <a:gd name="T44" fmla="*/ 208 w 318"/>
                <a:gd name="T45" fmla="*/ 811 h 864"/>
                <a:gd name="T46" fmla="*/ 190 w 318"/>
                <a:gd name="T47" fmla="*/ 771 h 864"/>
                <a:gd name="T48" fmla="*/ 195 w 318"/>
                <a:gd name="T49" fmla="*/ 717 h 864"/>
                <a:gd name="T50" fmla="*/ 194 w 318"/>
                <a:gd name="T51" fmla="*/ 612 h 864"/>
                <a:gd name="T52" fmla="*/ 197 w 318"/>
                <a:gd name="T53" fmla="*/ 526 h 864"/>
                <a:gd name="T54" fmla="*/ 194 w 318"/>
                <a:gd name="T55" fmla="*/ 451 h 864"/>
                <a:gd name="T56" fmla="*/ 165 w 318"/>
                <a:gd name="T57" fmla="*/ 546 h 864"/>
                <a:gd name="T58" fmla="*/ 164 w 318"/>
                <a:gd name="T59" fmla="*/ 644 h 864"/>
                <a:gd name="T60" fmla="*/ 146 w 318"/>
                <a:gd name="T61" fmla="*/ 766 h 864"/>
                <a:gd name="T62" fmla="*/ 144 w 318"/>
                <a:gd name="T63" fmla="*/ 813 h 864"/>
                <a:gd name="T64" fmla="*/ 97 w 318"/>
                <a:gd name="T65" fmla="*/ 862 h 864"/>
                <a:gd name="T66" fmla="*/ 82 w 318"/>
                <a:gd name="T67" fmla="*/ 854 h 864"/>
                <a:gd name="T68" fmla="*/ 78 w 318"/>
                <a:gd name="T69" fmla="*/ 845 h 864"/>
                <a:gd name="T70" fmla="*/ 82 w 318"/>
                <a:gd name="T71" fmla="*/ 831 h 864"/>
                <a:gd name="T72" fmla="*/ 114 w 318"/>
                <a:gd name="T73" fmla="*/ 771 h 864"/>
                <a:gd name="T74" fmla="*/ 106 w 318"/>
                <a:gd name="T75" fmla="*/ 692 h 864"/>
                <a:gd name="T76" fmla="*/ 103 w 318"/>
                <a:gd name="T77" fmla="*/ 600 h 864"/>
                <a:gd name="T78" fmla="*/ 105 w 318"/>
                <a:gd name="T79" fmla="*/ 512 h 864"/>
                <a:gd name="T80" fmla="*/ 117 w 318"/>
                <a:gd name="T81" fmla="*/ 390 h 864"/>
                <a:gd name="T82" fmla="*/ 123 w 318"/>
                <a:gd name="T83" fmla="*/ 291 h 864"/>
                <a:gd name="T84" fmla="*/ 101 w 318"/>
                <a:gd name="T85" fmla="*/ 323 h 864"/>
                <a:gd name="T86" fmla="*/ 68 w 318"/>
                <a:gd name="T87" fmla="*/ 403 h 864"/>
                <a:gd name="T88" fmla="*/ 63 w 318"/>
                <a:gd name="T89" fmla="*/ 443 h 864"/>
                <a:gd name="T90" fmla="*/ 51 w 318"/>
                <a:gd name="T91" fmla="*/ 480 h 864"/>
                <a:gd name="T92" fmla="*/ 47 w 318"/>
                <a:gd name="T93" fmla="*/ 494 h 864"/>
                <a:gd name="T94" fmla="*/ 36 w 318"/>
                <a:gd name="T95" fmla="*/ 497 h 864"/>
                <a:gd name="T96" fmla="*/ 26 w 318"/>
                <a:gd name="T97" fmla="*/ 491 h 864"/>
                <a:gd name="T98" fmla="*/ 24 w 318"/>
                <a:gd name="T99" fmla="*/ 434 h 864"/>
                <a:gd name="T100" fmla="*/ 4 w 318"/>
                <a:gd name="T101" fmla="*/ 449 h 864"/>
                <a:gd name="T102" fmla="*/ 16 w 318"/>
                <a:gd name="T103" fmla="*/ 421 h 864"/>
                <a:gd name="T104" fmla="*/ 44 w 318"/>
                <a:gd name="T105" fmla="*/ 380 h 864"/>
                <a:gd name="T106" fmla="*/ 66 w 318"/>
                <a:gd name="T107" fmla="*/ 292 h 864"/>
                <a:gd name="T108" fmla="*/ 78 w 318"/>
                <a:gd name="T109" fmla="*/ 213 h 864"/>
                <a:gd name="T110" fmla="*/ 132 w 318"/>
                <a:gd name="T111" fmla="*/ 141 h 864"/>
                <a:gd name="T112" fmla="*/ 152 w 318"/>
                <a:gd name="T113" fmla="*/ 115 h 864"/>
                <a:gd name="T114" fmla="*/ 146 w 318"/>
                <a:gd name="T115" fmla="*/ 91 h 864"/>
                <a:gd name="T116" fmla="*/ 144 w 318"/>
                <a:gd name="T117" fmla="*/ 72 h 864"/>
                <a:gd name="T118" fmla="*/ 142 w 318"/>
                <a:gd name="T119" fmla="*/ 5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8" h="864">
                  <a:moveTo>
                    <a:pt x="142" y="54"/>
                  </a:moveTo>
                  <a:cubicBezTo>
                    <a:pt x="142" y="54"/>
                    <a:pt x="140" y="50"/>
                    <a:pt x="142" y="42"/>
                  </a:cubicBezTo>
                  <a:cubicBezTo>
                    <a:pt x="143" y="34"/>
                    <a:pt x="151" y="15"/>
                    <a:pt x="166" y="9"/>
                  </a:cubicBezTo>
                  <a:cubicBezTo>
                    <a:pt x="181" y="3"/>
                    <a:pt x="214" y="0"/>
                    <a:pt x="229" y="22"/>
                  </a:cubicBezTo>
                  <a:cubicBezTo>
                    <a:pt x="244" y="43"/>
                    <a:pt x="236" y="72"/>
                    <a:pt x="232" y="77"/>
                  </a:cubicBezTo>
                  <a:cubicBezTo>
                    <a:pt x="228" y="83"/>
                    <a:pt x="220" y="95"/>
                    <a:pt x="220" y="101"/>
                  </a:cubicBezTo>
                  <a:cubicBezTo>
                    <a:pt x="220" y="107"/>
                    <a:pt x="221" y="126"/>
                    <a:pt x="239" y="135"/>
                  </a:cubicBezTo>
                  <a:cubicBezTo>
                    <a:pt x="258" y="145"/>
                    <a:pt x="266" y="148"/>
                    <a:pt x="266" y="148"/>
                  </a:cubicBezTo>
                  <a:cubicBezTo>
                    <a:pt x="266" y="148"/>
                    <a:pt x="282" y="151"/>
                    <a:pt x="291" y="164"/>
                  </a:cubicBezTo>
                  <a:cubicBezTo>
                    <a:pt x="299" y="176"/>
                    <a:pt x="304" y="185"/>
                    <a:pt x="303" y="200"/>
                  </a:cubicBezTo>
                  <a:cubicBezTo>
                    <a:pt x="301" y="215"/>
                    <a:pt x="299" y="218"/>
                    <a:pt x="301" y="225"/>
                  </a:cubicBezTo>
                  <a:cubicBezTo>
                    <a:pt x="302" y="231"/>
                    <a:pt x="304" y="247"/>
                    <a:pt x="304" y="255"/>
                  </a:cubicBezTo>
                  <a:cubicBezTo>
                    <a:pt x="304" y="263"/>
                    <a:pt x="305" y="290"/>
                    <a:pt x="308" y="299"/>
                  </a:cubicBezTo>
                  <a:cubicBezTo>
                    <a:pt x="312" y="309"/>
                    <a:pt x="316" y="324"/>
                    <a:pt x="316" y="339"/>
                  </a:cubicBezTo>
                  <a:cubicBezTo>
                    <a:pt x="317" y="354"/>
                    <a:pt x="317" y="391"/>
                    <a:pt x="317" y="391"/>
                  </a:cubicBezTo>
                  <a:cubicBezTo>
                    <a:pt x="318" y="431"/>
                    <a:pt x="318" y="431"/>
                    <a:pt x="318" y="431"/>
                  </a:cubicBezTo>
                  <a:cubicBezTo>
                    <a:pt x="318" y="431"/>
                    <a:pt x="317" y="436"/>
                    <a:pt x="317" y="445"/>
                  </a:cubicBezTo>
                  <a:cubicBezTo>
                    <a:pt x="318" y="454"/>
                    <a:pt x="318" y="470"/>
                    <a:pt x="317" y="474"/>
                  </a:cubicBezTo>
                  <a:cubicBezTo>
                    <a:pt x="316" y="478"/>
                    <a:pt x="310" y="489"/>
                    <a:pt x="310" y="489"/>
                  </a:cubicBezTo>
                  <a:cubicBezTo>
                    <a:pt x="310" y="489"/>
                    <a:pt x="306" y="495"/>
                    <a:pt x="303" y="496"/>
                  </a:cubicBezTo>
                  <a:cubicBezTo>
                    <a:pt x="299" y="498"/>
                    <a:pt x="297" y="497"/>
                    <a:pt x="297" y="497"/>
                  </a:cubicBezTo>
                  <a:cubicBezTo>
                    <a:pt x="297" y="497"/>
                    <a:pt x="288" y="502"/>
                    <a:pt x="286" y="502"/>
                  </a:cubicBezTo>
                  <a:cubicBezTo>
                    <a:pt x="285" y="503"/>
                    <a:pt x="282" y="503"/>
                    <a:pt x="283" y="498"/>
                  </a:cubicBezTo>
                  <a:cubicBezTo>
                    <a:pt x="284" y="494"/>
                    <a:pt x="286" y="493"/>
                    <a:pt x="286" y="493"/>
                  </a:cubicBezTo>
                  <a:cubicBezTo>
                    <a:pt x="286" y="493"/>
                    <a:pt x="291" y="490"/>
                    <a:pt x="293" y="484"/>
                  </a:cubicBezTo>
                  <a:cubicBezTo>
                    <a:pt x="295" y="477"/>
                    <a:pt x="298" y="468"/>
                    <a:pt x="298" y="468"/>
                  </a:cubicBezTo>
                  <a:cubicBezTo>
                    <a:pt x="295" y="468"/>
                    <a:pt x="295" y="468"/>
                    <a:pt x="295" y="468"/>
                  </a:cubicBezTo>
                  <a:cubicBezTo>
                    <a:pt x="295" y="468"/>
                    <a:pt x="292" y="474"/>
                    <a:pt x="292" y="477"/>
                  </a:cubicBezTo>
                  <a:cubicBezTo>
                    <a:pt x="292" y="481"/>
                    <a:pt x="292" y="485"/>
                    <a:pt x="292" y="485"/>
                  </a:cubicBezTo>
                  <a:cubicBezTo>
                    <a:pt x="292" y="485"/>
                    <a:pt x="289" y="492"/>
                    <a:pt x="285" y="492"/>
                  </a:cubicBezTo>
                  <a:cubicBezTo>
                    <a:pt x="285" y="492"/>
                    <a:pt x="281" y="482"/>
                    <a:pt x="281" y="477"/>
                  </a:cubicBezTo>
                  <a:cubicBezTo>
                    <a:pt x="282" y="473"/>
                    <a:pt x="282" y="464"/>
                    <a:pt x="282" y="464"/>
                  </a:cubicBezTo>
                  <a:cubicBezTo>
                    <a:pt x="282" y="464"/>
                    <a:pt x="283" y="454"/>
                    <a:pt x="284" y="451"/>
                  </a:cubicBezTo>
                  <a:cubicBezTo>
                    <a:pt x="285" y="447"/>
                    <a:pt x="291" y="434"/>
                    <a:pt x="291" y="434"/>
                  </a:cubicBezTo>
                  <a:cubicBezTo>
                    <a:pt x="291" y="434"/>
                    <a:pt x="295" y="428"/>
                    <a:pt x="294" y="421"/>
                  </a:cubicBezTo>
                  <a:cubicBezTo>
                    <a:pt x="292" y="414"/>
                    <a:pt x="290" y="394"/>
                    <a:pt x="290" y="394"/>
                  </a:cubicBezTo>
                  <a:cubicBezTo>
                    <a:pt x="290" y="394"/>
                    <a:pt x="286" y="371"/>
                    <a:pt x="281" y="360"/>
                  </a:cubicBezTo>
                  <a:cubicBezTo>
                    <a:pt x="275" y="350"/>
                    <a:pt x="271" y="322"/>
                    <a:pt x="271" y="322"/>
                  </a:cubicBezTo>
                  <a:cubicBezTo>
                    <a:pt x="271" y="322"/>
                    <a:pt x="272" y="310"/>
                    <a:pt x="271" y="305"/>
                  </a:cubicBezTo>
                  <a:cubicBezTo>
                    <a:pt x="270" y="300"/>
                    <a:pt x="268" y="286"/>
                    <a:pt x="268" y="286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9"/>
                    <a:pt x="257" y="281"/>
                    <a:pt x="258" y="291"/>
                  </a:cubicBezTo>
                  <a:cubicBezTo>
                    <a:pt x="260" y="301"/>
                    <a:pt x="264" y="311"/>
                    <a:pt x="266" y="319"/>
                  </a:cubicBezTo>
                  <a:cubicBezTo>
                    <a:pt x="267" y="326"/>
                    <a:pt x="271" y="342"/>
                    <a:pt x="272" y="348"/>
                  </a:cubicBezTo>
                  <a:cubicBezTo>
                    <a:pt x="272" y="355"/>
                    <a:pt x="277" y="370"/>
                    <a:pt x="278" y="374"/>
                  </a:cubicBezTo>
                  <a:cubicBezTo>
                    <a:pt x="278" y="379"/>
                    <a:pt x="280" y="383"/>
                    <a:pt x="280" y="394"/>
                  </a:cubicBezTo>
                  <a:cubicBezTo>
                    <a:pt x="280" y="406"/>
                    <a:pt x="280" y="428"/>
                    <a:pt x="280" y="440"/>
                  </a:cubicBezTo>
                  <a:cubicBezTo>
                    <a:pt x="279" y="452"/>
                    <a:pt x="271" y="494"/>
                    <a:pt x="271" y="495"/>
                  </a:cubicBezTo>
                  <a:cubicBezTo>
                    <a:pt x="271" y="496"/>
                    <a:pt x="260" y="533"/>
                    <a:pt x="257" y="540"/>
                  </a:cubicBezTo>
                  <a:cubicBezTo>
                    <a:pt x="253" y="548"/>
                    <a:pt x="251" y="558"/>
                    <a:pt x="250" y="564"/>
                  </a:cubicBezTo>
                  <a:cubicBezTo>
                    <a:pt x="250" y="570"/>
                    <a:pt x="251" y="575"/>
                    <a:pt x="250" y="580"/>
                  </a:cubicBezTo>
                  <a:cubicBezTo>
                    <a:pt x="248" y="585"/>
                    <a:pt x="247" y="598"/>
                    <a:pt x="247" y="603"/>
                  </a:cubicBezTo>
                  <a:cubicBezTo>
                    <a:pt x="248" y="608"/>
                    <a:pt x="252" y="624"/>
                    <a:pt x="251" y="636"/>
                  </a:cubicBezTo>
                  <a:cubicBezTo>
                    <a:pt x="250" y="648"/>
                    <a:pt x="240" y="680"/>
                    <a:pt x="240" y="680"/>
                  </a:cubicBezTo>
                  <a:cubicBezTo>
                    <a:pt x="240" y="680"/>
                    <a:pt x="233" y="694"/>
                    <a:pt x="229" y="714"/>
                  </a:cubicBezTo>
                  <a:cubicBezTo>
                    <a:pt x="225" y="735"/>
                    <a:pt x="223" y="753"/>
                    <a:pt x="223" y="753"/>
                  </a:cubicBezTo>
                  <a:cubicBezTo>
                    <a:pt x="223" y="753"/>
                    <a:pt x="221" y="767"/>
                    <a:pt x="224" y="773"/>
                  </a:cubicBezTo>
                  <a:cubicBezTo>
                    <a:pt x="227" y="780"/>
                    <a:pt x="236" y="794"/>
                    <a:pt x="242" y="801"/>
                  </a:cubicBezTo>
                  <a:cubicBezTo>
                    <a:pt x="248" y="807"/>
                    <a:pt x="250" y="811"/>
                    <a:pt x="250" y="813"/>
                  </a:cubicBezTo>
                  <a:cubicBezTo>
                    <a:pt x="250" y="814"/>
                    <a:pt x="249" y="816"/>
                    <a:pt x="249" y="816"/>
                  </a:cubicBezTo>
                  <a:cubicBezTo>
                    <a:pt x="249" y="816"/>
                    <a:pt x="248" y="817"/>
                    <a:pt x="248" y="818"/>
                  </a:cubicBezTo>
                  <a:cubicBezTo>
                    <a:pt x="248" y="818"/>
                    <a:pt x="248" y="822"/>
                    <a:pt x="247" y="822"/>
                  </a:cubicBezTo>
                  <a:cubicBezTo>
                    <a:pt x="246" y="823"/>
                    <a:pt x="246" y="824"/>
                    <a:pt x="246" y="824"/>
                  </a:cubicBezTo>
                  <a:cubicBezTo>
                    <a:pt x="246" y="824"/>
                    <a:pt x="246" y="827"/>
                    <a:pt x="245" y="828"/>
                  </a:cubicBezTo>
                  <a:cubicBezTo>
                    <a:pt x="244" y="828"/>
                    <a:pt x="242" y="828"/>
                    <a:pt x="242" y="830"/>
                  </a:cubicBezTo>
                  <a:cubicBezTo>
                    <a:pt x="241" y="832"/>
                    <a:pt x="242" y="833"/>
                    <a:pt x="237" y="833"/>
                  </a:cubicBezTo>
                  <a:cubicBezTo>
                    <a:pt x="231" y="833"/>
                    <a:pt x="227" y="829"/>
                    <a:pt x="227" y="829"/>
                  </a:cubicBezTo>
                  <a:cubicBezTo>
                    <a:pt x="227" y="829"/>
                    <a:pt x="221" y="826"/>
                    <a:pt x="218" y="824"/>
                  </a:cubicBezTo>
                  <a:cubicBezTo>
                    <a:pt x="215" y="822"/>
                    <a:pt x="212" y="820"/>
                    <a:pt x="208" y="811"/>
                  </a:cubicBezTo>
                  <a:cubicBezTo>
                    <a:pt x="204" y="803"/>
                    <a:pt x="201" y="801"/>
                    <a:pt x="200" y="801"/>
                  </a:cubicBezTo>
                  <a:cubicBezTo>
                    <a:pt x="199" y="801"/>
                    <a:pt x="189" y="798"/>
                    <a:pt x="188" y="790"/>
                  </a:cubicBezTo>
                  <a:cubicBezTo>
                    <a:pt x="188" y="783"/>
                    <a:pt x="190" y="773"/>
                    <a:pt x="190" y="771"/>
                  </a:cubicBezTo>
                  <a:cubicBezTo>
                    <a:pt x="190" y="769"/>
                    <a:pt x="191" y="763"/>
                    <a:pt x="191" y="763"/>
                  </a:cubicBezTo>
                  <a:cubicBezTo>
                    <a:pt x="191" y="763"/>
                    <a:pt x="190" y="755"/>
                    <a:pt x="191" y="748"/>
                  </a:cubicBezTo>
                  <a:cubicBezTo>
                    <a:pt x="193" y="742"/>
                    <a:pt x="195" y="731"/>
                    <a:pt x="195" y="717"/>
                  </a:cubicBezTo>
                  <a:cubicBezTo>
                    <a:pt x="195" y="702"/>
                    <a:pt x="194" y="678"/>
                    <a:pt x="194" y="678"/>
                  </a:cubicBezTo>
                  <a:cubicBezTo>
                    <a:pt x="194" y="678"/>
                    <a:pt x="191" y="653"/>
                    <a:pt x="190" y="644"/>
                  </a:cubicBezTo>
                  <a:cubicBezTo>
                    <a:pt x="190" y="634"/>
                    <a:pt x="191" y="620"/>
                    <a:pt x="194" y="612"/>
                  </a:cubicBezTo>
                  <a:cubicBezTo>
                    <a:pt x="196" y="604"/>
                    <a:pt x="199" y="598"/>
                    <a:pt x="199" y="593"/>
                  </a:cubicBezTo>
                  <a:cubicBezTo>
                    <a:pt x="199" y="587"/>
                    <a:pt x="198" y="558"/>
                    <a:pt x="198" y="558"/>
                  </a:cubicBezTo>
                  <a:cubicBezTo>
                    <a:pt x="198" y="558"/>
                    <a:pt x="195" y="544"/>
                    <a:pt x="197" y="526"/>
                  </a:cubicBezTo>
                  <a:cubicBezTo>
                    <a:pt x="199" y="509"/>
                    <a:pt x="200" y="489"/>
                    <a:pt x="200" y="489"/>
                  </a:cubicBezTo>
                  <a:cubicBezTo>
                    <a:pt x="197" y="465"/>
                    <a:pt x="197" y="465"/>
                    <a:pt x="197" y="465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4" y="451"/>
                    <a:pt x="192" y="474"/>
                    <a:pt x="186" y="486"/>
                  </a:cubicBezTo>
                  <a:cubicBezTo>
                    <a:pt x="181" y="497"/>
                    <a:pt x="172" y="523"/>
                    <a:pt x="172" y="523"/>
                  </a:cubicBezTo>
                  <a:cubicBezTo>
                    <a:pt x="172" y="523"/>
                    <a:pt x="167" y="530"/>
                    <a:pt x="165" y="546"/>
                  </a:cubicBezTo>
                  <a:cubicBezTo>
                    <a:pt x="163" y="563"/>
                    <a:pt x="161" y="572"/>
                    <a:pt x="160" y="575"/>
                  </a:cubicBezTo>
                  <a:cubicBezTo>
                    <a:pt x="158" y="579"/>
                    <a:pt x="158" y="590"/>
                    <a:pt x="159" y="600"/>
                  </a:cubicBezTo>
                  <a:cubicBezTo>
                    <a:pt x="161" y="610"/>
                    <a:pt x="164" y="629"/>
                    <a:pt x="164" y="644"/>
                  </a:cubicBezTo>
                  <a:cubicBezTo>
                    <a:pt x="163" y="659"/>
                    <a:pt x="158" y="669"/>
                    <a:pt x="154" y="686"/>
                  </a:cubicBezTo>
                  <a:cubicBezTo>
                    <a:pt x="150" y="704"/>
                    <a:pt x="147" y="727"/>
                    <a:pt x="145" y="740"/>
                  </a:cubicBezTo>
                  <a:cubicBezTo>
                    <a:pt x="144" y="754"/>
                    <a:pt x="146" y="762"/>
                    <a:pt x="146" y="766"/>
                  </a:cubicBezTo>
                  <a:cubicBezTo>
                    <a:pt x="146" y="771"/>
                    <a:pt x="146" y="775"/>
                    <a:pt x="146" y="778"/>
                  </a:cubicBezTo>
                  <a:cubicBezTo>
                    <a:pt x="146" y="781"/>
                    <a:pt x="150" y="797"/>
                    <a:pt x="150" y="801"/>
                  </a:cubicBezTo>
                  <a:cubicBezTo>
                    <a:pt x="150" y="806"/>
                    <a:pt x="152" y="810"/>
                    <a:pt x="144" y="813"/>
                  </a:cubicBezTo>
                  <a:cubicBezTo>
                    <a:pt x="136" y="817"/>
                    <a:pt x="128" y="823"/>
                    <a:pt x="123" y="836"/>
                  </a:cubicBezTo>
                  <a:cubicBezTo>
                    <a:pt x="119" y="850"/>
                    <a:pt x="108" y="853"/>
                    <a:pt x="107" y="854"/>
                  </a:cubicBezTo>
                  <a:cubicBezTo>
                    <a:pt x="106" y="855"/>
                    <a:pt x="103" y="861"/>
                    <a:pt x="97" y="862"/>
                  </a:cubicBezTo>
                  <a:cubicBezTo>
                    <a:pt x="91" y="864"/>
                    <a:pt x="88" y="863"/>
                    <a:pt x="87" y="861"/>
                  </a:cubicBezTo>
                  <a:cubicBezTo>
                    <a:pt x="85" y="860"/>
                    <a:pt x="85" y="858"/>
                    <a:pt x="85" y="858"/>
                  </a:cubicBezTo>
                  <a:cubicBezTo>
                    <a:pt x="85" y="858"/>
                    <a:pt x="82" y="857"/>
                    <a:pt x="82" y="854"/>
                  </a:cubicBezTo>
                  <a:cubicBezTo>
                    <a:pt x="81" y="852"/>
                    <a:pt x="81" y="851"/>
                    <a:pt x="81" y="851"/>
                  </a:cubicBezTo>
                  <a:cubicBezTo>
                    <a:pt x="81" y="851"/>
                    <a:pt x="79" y="849"/>
                    <a:pt x="78" y="848"/>
                  </a:cubicBezTo>
                  <a:cubicBezTo>
                    <a:pt x="78" y="846"/>
                    <a:pt x="78" y="845"/>
                    <a:pt x="78" y="845"/>
                  </a:cubicBezTo>
                  <a:cubicBezTo>
                    <a:pt x="78" y="845"/>
                    <a:pt x="77" y="843"/>
                    <a:pt x="77" y="841"/>
                  </a:cubicBezTo>
                  <a:cubicBezTo>
                    <a:pt x="77" y="840"/>
                    <a:pt x="77" y="839"/>
                    <a:pt x="77" y="839"/>
                  </a:cubicBezTo>
                  <a:cubicBezTo>
                    <a:pt x="77" y="839"/>
                    <a:pt x="76" y="837"/>
                    <a:pt x="82" y="831"/>
                  </a:cubicBezTo>
                  <a:cubicBezTo>
                    <a:pt x="89" y="824"/>
                    <a:pt x="90" y="822"/>
                    <a:pt x="94" y="817"/>
                  </a:cubicBezTo>
                  <a:cubicBezTo>
                    <a:pt x="98" y="812"/>
                    <a:pt x="104" y="798"/>
                    <a:pt x="107" y="794"/>
                  </a:cubicBezTo>
                  <a:cubicBezTo>
                    <a:pt x="110" y="790"/>
                    <a:pt x="114" y="782"/>
                    <a:pt x="114" y="771"/>
                  </a:cubicBezTo>
                  <a:cubicBezTo>
                    <a:pt x="114" y="761"/>
                    <a:pt x="113" y="740"/>
                    <a:pt x="113" y="740"/>
                  </a:cubicBezTo>
                  <a:cubicBezTo>
                    <a:pt x="113" y="739"/>
                    <a:pt x="113" y="739"/>
                    <a:pt x="113" y="739"/>
                  </a:cubicBezTo>
                  <a:cubicBezTo>
                    <a:pt x="113" y="739"/>
                    <a:pt x="107" y="705"/>
                    <a:pt x="106" y="692"/>
                  </a:cubicBezTo>
                  <a:cubicBezTo>
                    <a:pt x="105" y="679"/>
                    <a:pt x="101" y="668"/>
                    <a:pt x="102" y="656"/>
                  </a:cubicBezTo>
                  <a:cubicBezTo>
                    <a:pt x="103" y="645"/>
                    <a:pt x="103" y="623"/>
                    <a:pt x="103" y="623"/>
                  </a:cubicBezTo>
                  <a:cubicBezTo>
                    <a:pt x="103" y="623"/>
                    <a:pt x="103" y="604"/>
                    <a:pt x="103" y="600"/>
                  </a:cubicBezTo>
                  <a:cubicBezTo>
                    <a:pt x="103" y="596"/>
                    <a:pt x="99" y="584"/>
                    <a:pt x="100" y="569"/>
                  </a:cubicBezTo>
                  <a:cubicBezTo>
                    <a:pt x="102" y="553"/>
                    <a:pt x="104" y="551"/>
                    <a:pt x="104" y="551"/>
                  </a:cubicBezTo>
                  <a:cubicBezTo>
                    <a:pt x="104" y="551"/>
                    <a:pt x="105" y="524"/>
                    <a:pt x="105" y="512"/>
                  </a:cubicBezTo>
                  <a:cubicBezTo>
                    <a:pt x="104" y="499"/>
                    <a:pt x="106" y="460"/>
                    <a:pt x="106" y="460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10" y="422"/>
                    <a:pt x="114" y="399"/>
                    <a:pt x="117" y="390"/>
                  </a:cubicBezTo>
                  <a:cubicBezTo>
                    <a:pt x="120" y="380"/>
                    <a:pt x="122" y="365"/>
                    <a:pt x="123" y="357"/>
                  </a:cubicBezTo>
                  <a:cubicBezTo>
                    <a:pt x="124" y="349"/>
                    <a:pt x="126" y="335"/>
                    <a:pt x="127" y="328"/>
                  </a:cubicBezTo>
                  <a:cubicBezTo>
                    <a:pt x="128" y="321"/>
                    <a:pt x="123" y="291"/>
                    <a:pt x="123" y="291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09" y="295"/>
                    <a:pt x="106" y="303"/>
                  </a:cubicBezTo>
                  <a:cubicBezTo>
                    <a:pt x="104" y="310"/>
                    <a:pt x="107" y="310"/>
                    <a:pt x="101" y="323"/>
                  </a:cubicBezTo>
                  <a:cubicBezTo>
                    <a:pt x="101" y="323"/>
                    <a:pt x="99" y="337"/>
                    <a:pt x="96" y="341"/>
                  </a:cubicBezTo>
                  <a:cubicBezTo>
                    <a:pt x="94" y="345"/>
                    <a:pt x="90" y="355"/>
                    <a:pt x="74" y="386"/>
                  </a:cubicBezTo>
                  <a:cubicBezTo>
                    <a:pt x="74" y="386"/>
                    <a:pt x="68" y="403"/>
                    <a:pt x="68" y="403"/>
                  </a:cubicBezTo>
                  <a:cubicBezTo>
                    <a:pt x="68" y="404"/>
                    <a:pt x="65" y="410"/>
                    <a:pt x="65" y="410"/>
                  </a:cubicBezTo>
                  <a:cubicBezTo>
                    <a:pt x="65" y="410"/>
                    <a:pt x="63" y="417"/>
                    <a:pt x="63" y="424"/>
                  </a:cubicBezTo>
                  <a:cubicBezTo>
                    <a:pt x="63" y="431"/>
                    <a:pt x="65" y="437"/>
                    <a:pt x="63" y="443"/>
                  </a:cubicBezTo>
                  <a:cubicBezTo>
                    <a:pt x="62" y="449"/>
                    <a:pt x="60" y="453"/>
                    <a:pt x="59" y="460"/>
                  </a:cubicBezTo>
                  <a:cubicBezTo>
                    <a:pt x="59" y="466"/>
                    <a:pt x="57" y="482"/>
                    <a:pt x="55" y="483"/>
                  </a:cubicBezTo>
                  <a:cubicBezTo>
                    <a:pt x="53" y="484"/>
                    <a:pt x="51" y="483"/>
                    <a:pt x="51" y="480"/>
                  </a:cubicBezTo>
                  <a:cubicBezTo>
                    <a:pt x="51" y="478"/>
                    <a:pt x="50" y="476"/>
                    <a:pt x="50" y="476"/>
                  </a:cubicBezTo>
                  <a:cubicBezTo>
                    <a:pt x="49" y="488"/>
                    <a:pt x="49" y="488"/>
                    <a:pt x="49" y="488"/>
                  </a:cubicBezTo>
                  <a:cubicBezTo>
                    <a:pt x="49" y="488"/>
                    <a:pt x="49" y="494"/>
                    <a:pt x="47" y="494"/>
                  </a:cubicBezTo>
                  <a:cubicBezTo>
                    <a:pt x="46" y="494"/>
                    <a:pt x="43" y="496"/>
                    <a:pt x="43" y="491"/>
                  </a:cubicBezTo>
                  <a:cubicBezTo>
                    <a:pt x="42" y="485"/>
                    <a:pt x="42" y="476"/>
                    <a:pt x="42" y="476"/>
                  </a:cubicBezTo>
                  <a:cubicBezTo>
                    <a:pt x="42" y="476"/>
                    <a:pt x="41" y="497"/>
                    <a:pt x="36" y="497"/>
                  </a:cubicBezTo>
                  <a:cubicBezTo>
                    <a:pt x="32" y="497"/>
                    <a:pt x="31" y="491"/>
                    <a:pt x="31" y="490"/>
                  </a:cubicBezTo>
                  <a:cubicBezTo>
                    <a:pt x="32" y="489"/>
                    <a:pt x="31" y="475"/>
                    <a:pt x="31" y="475"/>
                  </a:cubicBezTo>
                  <a:cubicBezTo>
                    <a:pt x="31" y="475"/>
                    <a:pt x="29" y="490"/>
                    <a:pt x="26" y="491"/>
                  </a:cubicBezTo>
                  <a:cubicBezTo>
                    <a:pt x="24" y="491"/>
                    <a:pt x="22" y="489"/>
                    <a:pt x="22" y="483"/>
                  </a:cubicBezTo>
                  <a:cubicBezTo>
                    <a:pt x="22" y="478"/>
                    <a:pt x="23" y="450"/>
                    <a:pt x="23" y="450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24" y="434"/>
                    <a:pt x="23" y="435"/>
                    <a:pt x="19" y="437"/>
                  </a:cubicBezTo>
                  <a:cubicBezTo>
                    <a:pt x="15" y="438"/>
                    <a:pt x="12" y="441"/>
                    <a:pt x="12" y="441"/>
                  </a:cubicBezTo>
                  <a:cubicBezTo>
                    <a:pt x="12" y="441"/>
                    <a:pt x="8" y="449"/>
                    <a:pt x="4" y="449"/>
                  </a:cubicBezTo>
                  <a:cubicBezTo>
                    <a:pt x="0" y="449"/>
                    <a:pt x="0" y="447"/>
                    <a:pt x="2" y="443"/>
                  </a:cubicBezTo>
                  <a:cubicBezTo>
                    <a:pt x="4" y="439"/>
                    <a:pt x="4" y="434"/>
                    <a:pt x="6" y="432"/>
                  </a:cubicBezTo>
                  <a:cubicBezTo>
                    <a:pt x="8" y="431"/>
                    <a:pt x="15" y="424"/>
                    <a:pt x="16" y="421"/>
                  </a:cubicBezTo>
                  <a:cubicBezTo>
                    <a:pt x="17" y="418"/>
                    <a:pt x="26" y="412"/>
                    <a:pt x="30" y="410"/>
                  </a:cubicBezTo>
                  <a:cubicBezTo>
                    <a:pt x="34" y="407"/>
                    <a:pt x="36" y="405"/>
                    <a:pt x="37" y="402"/>
                  </a:cubicBezTo>
                  <a:cubicBezTo>
                    <a:pt x="37" y="399"/>
                    <a:pt x="44" y="380"/>
                    <a:pt x="44" y="380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49" y="357"/>
                    <a:pt x="53" y="333"/>
                    <a:pt x="56" y="319"/>
                  </a:cubicBezTo>
                  <a:cubicBezTo>
                    <a:pt x="60" y="306"/>
                    <a:pt x="66" y="292"/>
                    <a:pt x="66" y="292"/>
                  </a:cubicBezTo>
                  <a:cubicBezTo>
                    <a:pt x="66" y="292"/>
                    <a:pt x="71" y="279"/>
                    <a:pt x="70" y="273"/>
                  </a:cubicBezTo>
                  <a:cubicBezTo>
                    <a:pt x="69" y="268"/>
                    <a:pt x="72" y="244"/>
                    <a:pt x="72" y="244"/>
                  </a:cubicBezTo>
                  <a:cubicBezTo>
                    <a:pt x="78" y="213"/>
                    <a:pt x="78" y="213"/>
                    <a:pt x="78" y="213"/>
                  </a:cubicBezTo>
                  <a:cubicBezTo>
                    <a:pt x="78" y="213"/>
                    <a:pt x="76" y="200"/>
                    <a:pt x="77" y="188"/>
                  </a:cubicBezTo>
                  <a:cubicBezTo>
                    <a:pt x="78" y="177"/>
                    <a:pt x="83" y="162"/>
                    <a:pt x="96" y="154"/>
                  </a:cubicBezTo>
                  <a:cubicBezTo>
                    <a:pt x="108" y="145"/>
                    <a:pt x="132" y="141"/>
                    <a:pt x="132" y="141"/>
                  </a:cubicBezTo>
                  <a:cubicBezTo>
                    <a:pt x="132" y="141"/>
                    <a:pt x="151" y="136"/>
                    <a:pt x="157" y="130"/>
                  </a:cubicBezTo>
                  <a:cubicBezTo>
                    <a:pt x="162" y="125"/>
                    <a:pt x="169" y="117"/>
                    <a:pt x="165" y="117"/>
                  </a:cubicBezTo>
                  <a:cubicBezTo>
                    <a:pt x="161" y="118"/>
                    <a:pt x="157" y="119"/>
                    <a:pt x="152" y="115"/>
                  </a:cubicBezTo>
                  <a:cubicBezTo>
                    <a:pt x="146" y="112"/>
                    <a:pt x="148" y="109"/>
                    <a:pt x="148" y="109"/>
                  </a:cubicBezTo>
                  <a:cubicBezTo>
                    <a:pt x="148" y="109"/>
                    <a:pt x="148" y="103"/>
                    <a:pt x="147" y="101"/>
                  </a:cubicBezTo>
                  <a:cubicBezTo>
                    <a:pt x="147" y="99"/>
                    <a:pt x="146" y="96"/>
                    <a:pt x="146" y="91"/>
                  </a:cubicBezTo>
                  <a:cubicBezTo>
                    <a:pt x="147" y="87"/>
                    <a:pt x="147" y="85"/>
                    <a:pt x="145" y="84"/>
                  </a:cubicBezTo>
                  <a:cubicBezTo>
                    <a:pt x="143" y="82"/>
                    <a:pt x="140" y="80"/>
                    <a:pt x="142" y="77"/>
                  </a:cubicBezTo>
                  <a:cubicBezTo>
                    <a:pt x="144" y="74"/>
                    <a:pt x="144" y="72"/>
                    <a:pt x="144" y="72"/>
                  </a:cubicBezTo>
                  <a:cubicBezTo>
                    <a:pt x="144" y="72"/>
                    <a:pt x="142" y="66"/>
                    <a:pt x="143" y="63"/>
                  </a:cubicBezTo>
                  <a:cubicBezTo>
                    <a:pt x="143" y="60"/>
                    <a:pt x="142" y="56"/>
                    <a:pt x="142" y="55"/>
                  </a:cubicBezTo>
                  <a:lnTo>
                    <a:pt x="142" y="54"/>
                  </a:lnTo>
                  <a:close/>
                </a:path>
              </a:pathLst>
            </a:custGeom>
            <a:solidFill>
              <a:srgbClr val="660000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Freeform 6">
              <a:extLst>
                <a:ext uri="{FF2B5EF4-FFF2-40B4-BE49-F238E27FC236}">
                  <a16:creationId xmlns:a16="http://schemas.microsoft.com/office/drawing/2014/main" id="{6972E466-A9E8-4FB8-BE7A-5C3CC5A338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885" y="2531824"/>
              <a:ext cx="411308" cy="1277340"/>
            </a:xfrm>
            <a:custGeom>
              <a:avLst/>
              <a:gdLst>
                <a:gd name="T0" fmla="*/ 329 w 496"/>
                <a:gd name="T1" fmla="*/ 34 h 1588"/>
                <a:gd name="T2" fmla="*/ 357 w 496"/>
                <a:gd name="T3" fmla="*/ 127 h 1588"/>
                <a:gd name="T4" fmla="*/ 348 w 496"/>
                <a:gd name="T5" fmla="*/ 151 h 1588"/>
                <a:gd name="T6" fmla="*/ 348 w 496"/>
                <a:gd name="T7" fmla="*/ 171 h 1588"/>
                <a:gd name="T8" fmla="*/ 301 w 496"/>
                <a:gd name="T9" fmla="*/ 207 h 1588"/>
                <a:gd name="T10" fmla="*/ 436 w 496"/>
                <a:gd name="T11" fmla="*/ 316 h 1588"/>
                <a:gd name="T12" fmla="*/ 456 w 496"/>
                <a:gd name="T13" fmla="*/ 546 h 1588"/>
                <a:gd name="T14" fmla="*/ 488 w 496"/>
                <a:gd name="T15" fmla="*/ 798 h 1588"/>
                <a:gd name="T16" fmla="*/ 468 w 496"/>
                <a:gd name="T17" fmla="*/ 916 h 1588"/>
                <a:gd name="T18" fmla="*/ 437 w 496"/>
                <a:gd name="T19" fmla="*/ 932 h 1588"/>
                <a:gd name="T20" fmla="*/ 448 w 496"/>
                <a:gd name="T21" fmla="*/ 899 h 1588"/>
                <a:gd name="T22" fmla="*/ 439 w 496"/>
                <a:gd name="T23" fmla="*/ 897 h 1588"/>
                <a:gd name="T24" fmla="*/ 431 w 496"/>
                <a:gd name="T25" fmla="*/ 863 h 1588"/>
                <a:gd name="T26" fmla="*/ 440 w 496"/>
                <a:gd name="T27" fmla="*/ 752 h 1588"/>
                <a:gd name="T28" fmla="*/ 390 w 496"/>
                <a:gd name="T29" fmla="*/ 545 h 1588"/>
                <a:gd name="T30" fmla="*/ 371 w 496"/>
                <a:gd name="T31" fmla="*/ 627 h 1588"/>
                <a:gd name="T32" fmla="*/ 406 w 496"/>
                <a:gd name="T33" fmla="*/ 871 h 1588"/>
                <a:gd name="T34" fmla="*/ 354 w 496"/>
                <a:gd name="T35" fmla="*/ 1138 h 1588"/>
                <a:gd name="T36" fmla="*/ 349 w 496"/>
                <a:gd name="T37" fmla="*/ 1321 h 1588"/>
                <a:gd name="T38" fmla="*/ 324 w 496"/>
                <a:gd name="T39" fmla="*/ 1469 h 1588"/>
                <a:gd name="T40" fmla="*/ 365 w 496"/>
                <a:gd name="T41" fmla="*/ 1554 h 1588"/>
                <a:gd name="T42" fmla="*/ 354 w 496"/>
                <a:gd name="T43" fmla="*/ 1576 h 1588"/>
                <a:gd name="T44" fmla="*/ 337 w 496"/>
                <a:gd name="T45" fmla="*/ 1580 h 1588"/>
                <a:gd name="T46" fmla="*/ 300 w 496"/>
                <a:gd name="T47" fmla="*/ 1572 h 1588"/>
                <a:gd name="T48" fmla="*/ 264 w 496"/>
                <a:gd name="T49" fmla="*/ 1516 h 1588"/>
                <a:gd name="T50" fmla="*/ 274 w 496"/>
                <a:gd name="T51" fmla="*/ 1380 h 1588"/>
                <a:gd name="T52" fmla="*/ 267 w 496"/>
                <a:gd name="T53" fmla="*/ 1165 h 1588"/>
                <a:gd name="T54" fmla="*/ 252 w 496"/>
                <a:gd name="T55" fmla="*/ 929 h 1588"/>
                <a:gd name="T56" fmla="*/ 241 w 496"/>
                <a:gd name="T57" fmla="*/ 873 h 1588"/>
                <a:gd name="T58" fmla="*/ 235 w 496"/>
                <a:gd name="T59" fmla="*/ 1128 h 1588"/>
                <a:gd name="T60" fmla="*/ 215 w 496"/>
                <a:gd name="T61" fmla="*/ 1402 h 1588"/>
                <a:gd name="T62" fmla="*/ 223 w 496"/>
                <a:gd name="T63" fmla="*/ 1494 h 1588"/>
                <a:gd name="T64" fmla="*/ 201 w 496"/>
                <a:gd name="T65" fmla="*/ 1557 h 1588"/>
                <a:gd name="T66" fmla="*/ 165 w 496"/>
                <a:gd name="T67" fmla="*/ 1587 h 1588"/>
                <a:gd name="T68" fmla="*/ 134 w 496"/>
                <a:gd name="T69" fmla="*/ 1570 h 1588"/>
                <a:gd name="T70" fmla="*/ 145 w 496"/>
                <a:gd name="T71" fmla="*/ 1515 h 1588"/>
                <a:gd name="T72" fmla="*/ 167 w 496"/>
                <a:gd name="T73" fmla="*/ 1452 h 1588"/>
                <a:gd name="T74" fmla="*/ 125 w 496"/>
                <a:gd name="T75" fmla="*/ 1215 h 1588"/>
                <a:gd name="T76" fmla="*/ 119 w 496"/>
                <a:gd name="T77" fmla="*/ 1010 h 1588"/>
                <a:gd name="T78" fmla="*/ 98 w 496"/>
                <a:gd name="T79" fmla="*/ 692 h 1588"/>
                <a:gd name="T80" fmla="*/ 125 w 496"/>
                <a:gd name="T81" fmla="*/ 512 h 1588"/>
                <a:gd name="T82" fmla="*/ 92 w 496"/>
                <a:gd name="T83" fmla="*/ 602 h 1588"/>
                <a:gd name="T84" fmla="*/ 50 w 496"/>
                <a:gd name="T85" fmla="*/ 782 h 1588"/>
                <a:gd name="T86" fmla="*/ 61 w 496"/>
                <a:gd name="T87" fmla="*/ 880 h 1588"/>
                <a:gd name="T88" fmla="*/ 41 w 496"/>
                <a:gd name="T89" fmla="*/ 856 h 1588"/>
                <a:gd name="T90" fmla="*/ 51 w 496"/>
                <a:gd name="T91" fmla="*/ 916 h 1588"/>
                <a:gd name="T92" fmla="*/ 49 w 496"/>
                <a:gd name="T93" fmla="*/ 936 h 1588"/>
                <a:gd name="T94" fmla="*/ 0 w 496"/>
                <a:gd name="T95" fmla="*/ 842 h 1588"/>
                <a:gd name="T96" fmla="*/ 26 w 496"/>
                <a:gd name="T97" fmla="*/ 581 h 1588"/>
                <a:gd name="T98" fmla="*/ 52 w 496"/>
                <a:gd name="T99" fmla="*/ 331 h 1588"/>
                <a:gd name="T100" fmla="*/ 189 w 496"/>
                <a:gd name="T101" fmla="*/ 196 h 1588"/>
                <a:gd name="T102" fmla="*/ 172 w 496"/>
                <a:gd name="T103" fmla="*/ 27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6" h="1588">
                  <a:moveTo>
                    <a:pt x="172" y="27"/>
                  </a:moveTo>
                  <a:cubicBezTo>
                    <a:pt x="172" y="27"/>
                    <a:pt x="204" y="3"/>
                    <a:pt x="242" y="2"/>
                  </a:cubicBezTo>
                  <a:cubicBezTo>
                    <a:pt x="281" y="0"/>
                    <a:pt x="317" y="16"/>
                    <a:pt x="329" y="34"/>
                  </a:cubicBezTo>
                  <a:cubicBezTo>
                    <a:pt x="340" y="52"/>
                    <a:pt x="348" y="73"/>
                    <a:pt x="346" y="83"/>
                  </a:cubicBezTo>
                  <a:cubicBezTo>
                    <a:pt x="343" y="93"/>
                    <a:pt x="341" y="99"/>
                    <a:pt x="343" y="106"/>
                  </a:cubicBezTo>
                  <a:cubicBezTo>
                    <a:pt x="344" y="112"/>
                    <a:pt x="357" y="127"/>
                    <a:pt x="357" y="127"/>
                  </a:cubicBezTo>
                  <a:cubicBezTo>
                    <a:pt x="357" y="127"/>
                    <a:pt x="363" y="133"/>
                    <a:pt x="361" y="140"/>
                  </a:cubicBezTo>
                  <a:cubicBezTo>
                    <a:pt x="358" y="146"/>
                    <a:pt x="351" y="147"/>
                    <a:pt x="351" y="147"/>
                  </a:cubicBezTo>
                  <a:cubicBezTo>
                    <a:pt x="351" y="147"/>
                    <a:pt x="347" y="147"/>
                    <a:pt x="348" y="151"/>
                  </a:cubicBezTo>
                  <a:cubicBezTo>
                    <a:pt x="349" y="155"/>
                    <a:pt x="352" y="157"/>
                    <a:pt x="351" y="160"/>
                  </a:cubicBezTo>
                  <a:cubicBezTo>
                    <a:pt x="351" y="164"/>
                    <a:pt x="347" y="165"/>
                    <a:pt x="344" y="165"/>
                  </a:cubicBezTo>
                  <a:cubicBezTo>
                    <a:pt x="341" y="165"/>
                    <a:pt x="351" y="168"/>
                    <a:pt x="348" y="171"/>
                  </a:cubicBezTo>
                  <a:cubicBezTo>
                    <a:pt x="346" y="175"/>
                    <a:pt x="343" y="174"/>
                    <a:pt x="342" y="181"/>
                  </a:cubicBezTo>
                  <a:cubicBezTo>
                    <a:pt x="342" y="188"/>
                    <a:pt x="343" y="201"/>
                    <a:pt x="334" y="206"/>
                  </a:cubicBezTo>
                  <a:cubicBezTo>
                    <a:pt x="326" y="211"/>
                    <a:pt x="301" y="207"/>
                    <a:pt x="301" y="207"/>
                  </a:cubicBezTo>
                  <a:cubicBezTo>
                    <a:pt x="301" y="207"/>
                    <a:pt x="295" y="211"/>
                    <a:pt x="297" y="224"/>
                  </a:cubicBezTo>
                  <a:cubicBezTo>
                    <a:pt x="299" y="238"/>
                    <a:pt x="333" y="255"/>
                    <a:pt x="358" y="260"/>
                  </a:cubicBezTo>
                  <a:cubicBezTo>
                    <a:pt x="384" y="265"/>
                    <a:pt x="427" y="277"/>
                    <a:pt x="436" y="316"/>
                  </a:cubicBezTo>
                  <a:cubicBezTo>
                    <a:pt x="446" y="356"/>
                    <a:pt x="443" y="419"/>
                    <a:pt x="443" y="419"/>
                  </a:cubicBezTo>
                  <a:cubicBezTo>
                    <a:pt x="443" y="419"/>
                    <a:pt x="447" y="454"/>
                    <a:pt x="450" y="481"/>
                  </a:cubicBezTo>
                  <a:cubicBezTo>
                    <a:pt x="454" y="508"/>
                    <a:pt x="449" y="528"/>
                    <a:pt x="456" y="546"/>
                  </a:cubicBezTo>
                  <a:cubicBezTo>
                    <a:pt x="464" y="564"/>
                    <a:pt x="473" y="616"/>
                    <a:pt x="476" y="643"/>
                  </a:cubicBezTo>
                  <a:cubicBezTo>
                    <a:pt x="478" y="670"/>
                    <a:pt x="479" y="740"/>
                    <a:pt x="479" y="740"/>
                  </a:cubicBezTo>
                  <a:cubicBezTo>
                    <a:pt x="479" y="740"/>
                    <a:pt x="487" y="779"/>
                    <a:pt x="488" y="798"/>
                  </a:cubicBezTo>
                  <a:cubicBezTo>
                    <a:pt x="489" y="818"/>
                    <a:pt x="496" y="854"/>
                    <a:pt x="490" y="864"/>
                  </a:cubicBezTo>
                  <a:cubicBezTo>
                    <a:pt x="483" y="875"/>
                    <a:pt x="477" y="888"/>
                    <a:pt x="477" y="896"/>
                  </a:cubicBezTo>
                  <a:cubicBezTo>
                    <a:pt x="477" y="904"/>
                    <a:pt x="473" y="907"/>
                    <a:pt x="468" y="916"/>
                  </a:cubicBezTo>
                  <a:cubicBezTo>
                    <a:pt x="463" y="925"/>
                    <a:pt x="446" y="933"/>
                    <a:pt x="446" y="933"/>
                  </a:cubicBezTo>
                  <a:cubicBezTo>
                    <a:pt x="446" y="933"/>
                    <a:pt x="439" y="940"/>
                    <a:pt x="437" y="935"/>
                  </a:cubicBezTo>
                  <a:cubicBezTo>
                    <a:pt x="436" y="930"/>
                    <a:pt x="437" y="932"/>
                    <a:pt x="437" y="932"/>
                  </a:cubicBezTo>
                  <a:cubicBezTo>
                    <a:pt x="437" y="932"/>
                    <a:pt x="431" y="937"/>
                    <a:pt x="432" y="930"/>
                  </a:cubicBezTo>
                  <a:cubicBezTo>
                    <a:pt x="434" y="923"/>
                    <a:pt x="438" y="920"/>
                    <a:pt x="438" y="920"/>
                  </a:cubicBezTo>
                  <a:cubicBezTo>
                    <a:pt x="438" y="920"/>
                    <a:pt x="441" y="907"/>
                    <a:pt x="448" y="899"/>
                  </a:cubicBezTo>
                  <a:cubicBezTo>
                    <a:pt x="456" y="892"/>
                    <a:pt x="455" y="857"/>
                    <a:pt x="453" y="855"/>
                  </a:cubicBezTo>
                  <a:cubicBezTo>
                    <a:pt x="450" y="852"/>
                    <a:pt x="448" y="864"/>
                    <a:pt x="447" y="874"/>
                  </a:cubicBezTo>
                  <a:cubicBezTo>
                    <a:pt x="446" y="885"/>
                    <a:pt x="443" y="892"/>
                    <a:pt x="439" y="897"/>
                  </a:cubicBezTo>
                  <a:cubicBezTo>
                    <a:pt x="435" y="902"/>
                    <a:pt x="432" y="898"/>
                    <a:pt x="432" y="893"/>
                  </a:cubicBezTo>
                  <a:cubicBezTo>
                    <a:pt x="432" y="888"/>
                    <a:pt x="432" y="880"/>
                    <a:pt x="432" y="880"/>
                  </a:cubicBezTo>
                  <a:cubicBezTo>
                    <a:pt x="432" y="880"/>
                    <a:pt x="431" y="876"/>
                    <a:pt x="431" y="863"/>
                  </a:cubicBezTo>
                  <a:cubicBezTo>
                    <a:pt x="431" y="849"/>
                    <a:pt x="431" y="822"/>
                    <a:pt x="431" y="822"/>
                  </a:cubicBezTo>
                  <a:cubicBezTo>
                    <a:pt x="431" y="822"/>
                    <a:pt x="432" y="807"/>
                    <a:pt x="439" y="791"/>
                  </a:cubicBezTo>
                  <a:cubicBezTo>
                    <a:pt x="447" y="776"/>
                    <a:pt x="440" y="758"/>
                    <a:pt x="440" y="752"/>
                  </a:cubicBezTo>
                  <a:cubicBezTo>
                    <a:pt x="440" y="746"/>
                    <a:pt x="428" y="714"/>
                    <a:pt x="422" y="695"/>
                  </a:cubicBezTo>
                  <a:cubicBezTo>
                    <a:pt x="415" y="676"/>
                    <a:pt x="402" y="651"/>
                    <a:pt x="402" y="624"/>
                  </a:cubicBezTo>
                  <a:cubicBezTo>
                    <a:pt x="402" y="597"/>
                    <a:pt x="390" y="545"/>
                    <a:pt x="390" y="545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77" y="472"/>
                    <a:pt x="369" y="511"/>
                    <a:pt x="366" y="534"/>
                  </a:cubicBezTo>
                  <a:cubicBezTo>
                    <a:pt x="363" y="557"/>
                    <a:pt x="362" y="602"/>
                    <a:pt x="371" y="627"/>
                  </a:cubicBezTo>
                  <a:cubicBezTo>
                    <a:pt x="381" y="651"/>
                    <a:pt x="389" y="664"/>
                    <a:pt x="394" y="696"/>
                  </a:cubicBezTo>
                  <a:cubicBezTo>
                    <a:pt x="398" y="727"/>
                    <a:pt x="404" y="752"/>
                    <a:pt x="406" y="774"/>
                  </a:cubicBezTo>
                  <a:cubicBezTo>
                    <a:pt x="409" y="796"/>
                    <a:pt x="413" y="822"/>
                    <a:pt x="406" y="871"/>
                  </a:cubicBezTo>
                  <a:cubicBezTo>
                    <a:pt x="400" y="920"/>
                    <a:pt x="375" y="991"/>
                    <a:pt x="368" y="1029"/>
                  </a:cubicBezTo>
                  <a:cubicBezTo>
                    <a:pt x="361" y="1067"/>
                    <a:pt x="357" y="1087"/>
                    <a:pt x="357" y="1101"/>
                  </a:cubicBezTo>
                  <a:cubicBezTo>
                    <a:pt x="357" y="1116"/>
                    <a:pt x="355" y="1126"/>
                    <a:pt x="354" y="1138"/>
                  </a:cubicBezTo>
                  <a:cubicBezTo>
                    <a:pt x="353" y="1151"/>
                    <a:pt x="352" y="1167"/>
                    <a:pt x="356" y="1180"/>
                  </a:cubicBezTo>
                  <a:cubicBezTo>
                    <a:pt x="361" y="1193"/>
                    <a:pt x="367" y="1211"/>
                    <a:pt x="365" y="1240"/>
                  </a:cubicBezTo>
                  <a:cubicBezTo>
                    <a:pt x="362" y="1269"/>
                    <a:pt x="349" y="1321"/>
                    <a:pt x="349" y="1321"/>
                  </a:cubicBezTo>
                  <a:cubicBezTo>
                    <a:pt x="349" y="1321"/>
                    <a:pt x="324" y="1421"/>
                    <a:pt x="323" y="1424"/>
                  </a:cubicBezTo>
                  <a:cubicBezTo>
                    <a:pt x="323" y="1428"/>
                    <a:pt x="321" y="1436"/>
                    <a:pt x="322" y="1445"/>
                  </a:cubicBezTo>
                  <a:cubicBezTo>
                    <a:pt x="323" y="1455"/>
                    <a:pt x="325" y="1462"/>
                    <a:pt x="324" y="1469"/>
                  </a:cubicBezTo>
                  <a:cubicBezTo>
                    <a:pt x="322" y="1476"/>
                    <a:pt x="319" y="1479"/>
                    <a:pt x="329" y="1493"/>
                  </a:cubicBezTo>
                  <a:cubicBezTo>
                    <a:pt x="339" y="1506"/>
                    <a:pt x="341" y="1512"/>
                    <a:pt x="350" y="1523"/>
                  </a:cubicBezTo>
                  <a:cubicBezTo>
                    <a:pt x="359" y="1534"/>
                    <a:pt x="366" y="1547"/>
                    <a:pt x="365" y="1554"/>
                  </a:cubicBezTo>
                  <a:cubicBezTo>
                    <a:pt x="365" y="1560"/>
                    <a:pt x="361" y="1563"/>
                    <a:pt x="361" y="1563"/>
                  </a:cubicBezTo>
                  <a:cubicBezTo>
                    <a:pt x="356" y="1568"/>
                    <a:pt x="356" y="1568"/>
                    <a:pt x="356" y="1568"/>
                  </a:cubicBezTo>
                  <a:cubicBezTo>
                    <a:pt x="356" y="1568"/>
                    <a:pt x="358" y="1572"/>
                    <a:pt x="354" y="1576"/>
                  </a:cubicBezTo>
                  <a:cubicBezTo>
                    <a:pt x="351" y="1579"/>
                    <a:pt x="346" y="1579"/>
                    <a:pt x="346" y="1579"/>
                  </a:cubicBezTo>
                  <a:cubicBezTo>
                    <a:pt x="346" y="1579"/>
                    <a:pt x="337" y="1580"/>
                    <a:pt x="337" y="1578"/>
                  </a:cubicBezTo>
                  <a:cubicBezTo>
                    <a:pt x="337" y="1577"/>
                    <a:pt x="337" y="1580"/>
                    <a:pt x="337" y="1580"/>
                  </a:cubicBezTo>
                  <a:cubicBezTo>
                    <a:pt x="337" y="1580"/>
                    <a:pt x="336" y="1584"/>
                    <a:pt x="331" y="1586"/>
                  </a:cubicBezTo>
                  <a:cubicBezTo>
                    <a:pt x="326" y="1588"/>
                    <a:pt x="317" y="1587"/>
                    <a:pt x="312" y="1583"/>
                  </a:cubicBezTo>
                  <a:cubicBezTo>
                    <a:pt x="308" y="1578"/>
                    <a:pt x="304" y="1574"/>
                    <a:pt x="300" y="1572"/>
                  </a:cubicBezTo>
                  <a:cubicBezTo>
                    <a:pt x="296" y="1570"/>
                    <a:pt x="288" y="1557"/>
                    <a:pt x="288" y="1557"/>
                  </a:cubicBezTo>
                  <a:cubicBezTo>
                    <a:pt x="288" y="1557"/>
                    <a:pt x="287" y="1541"/>
                    <a:pt x="284" y="1535"/>
                  </a:cubicBezTo>
                  <a:cubicBezTo>
                    <a:pt x="280" y="1529"/>
                    <a:pt x="264" y="1524"/>
                    <a:pt x="264" y="1516"/>
                  </a:cubicBezTo>
                  <a:cubicBezTo>
                    <a:pt x="264" y="1507"/>
                    <a:pt x="268" y="1489"/>
                    <a:pt x="268" y="1481"/>
                  </a:cubicBezTo>
                  <a:cubicBezTo>
                    <a:pt x="268" y="1473"/>
                    <a:pt x="262" y="1466"/>
                    <a:pt x="268" y="1449"/>
                  </a:cubicBezTo>
                  <a:cubicBezTo>
                    <a:pt x="275" y="1432"/>
                    <a:pt x="274" y="1403"/>
                    <a:pt x="274" y="1380"/>
                  </a:cubicBezTo>
                  <a:cubicBezTo>
                    <a:pt x="274" y="1358"/>
                    <a:pt x="265" y="1303"/>
                    <a:pt x="263" y="1287"/>
                  </a:cubicBezTo>
                  <a:cubicBezTo>
                    <a:pt x="260" y="1271"/>
                    <a:pt x="256" y="1240"/>
                    <a:pt x="263" y="1215"/>
                  </a:cubicBezTo>
                  <a:cubicBezTo>
                    <a:pt x="269" y="1189"/>
                    <a:pt x="267" y="1165"/>
                    <a:pt x="267" y="1165"/>
                  </a:cubicBezTo>
                  <a:cubicBezTo>
                    <a:pt x="267" y="1165"/>
                    <a:pt x="250" y="1122"/>
                    <a:pt x="250" y="1101"/>
                  </a:cubicBezTo>
                  <a:cubicBezTo>
                    <a:pt x="250" y="1080"/>
                    <a:pt x="247" y="1029"/>
                    <a:pt x="253" y="1012"/>
                  </a:cubicBezTo>
                  <a:cubicBezTo>
                    <a:pt x="260" y="995"/>
                    <a:pt x="251" y="945"/>
                    <a:pt x="252" y="929"/>
                  </a:cubicBezTo>
                  <a:cubicBezTo>
                    <a:pt x="252" y="912"/>
                    <a:pt x="247" y="844"/>
                    <a:pt x="252" y="830"/>
                  </a:cubicBezTo>
                  <a:cubicBezTo>
                    <a:pt x="239" y="830"/>
                    <a:pt x="239" y="830"/>
                    <a:pt x="239" y="830"/>
                  </a:cubicBezTo>
                  <a:cubicBezTo>
                    <a:pt x="239" y="830"/>
                    <a:pt x="241" y="845"/>
                    <a:pt x="241" y="873"/>
                  </a:cubicBezTo>
                  <a:cubicBezTo>
                    <a:pt x="241" y="900"/>
                    <a:pt x="234" y="942"/>
                    <a:pt x="235" y="967"/>
                  </a:cubicBezTo>
                  <a:cubicBezTo>
                    <a:pt x="235" y="993"/>
                    <a:pt x="234" y="1008"/>
                    <a:pt x="238" y="1034"/>
                  </a:cubicBezTo>
                  <a:cubicBezTo>
                    <a:pt x="243" y="1060"/>
                    <a:pt x="242" y="1099"/>
                    <a:pt x="235" y="1128"/>
                  </a:cubicBezTo>
                  <a:cubicBezTo>
                    <a:pt x="228" y="1157"/>
                    <a:pt x="223" y="1157"/>
                    <a:pt x="225" y="1179"/>
                  </a:cubicBezTo>
                  <a:cubicBezTo>
                    <a:pt x="227" y="1202"/>
                    <a:pt x="233" y="1237"/>
                    <a:pt x="228" y="1274"/>
                  </a:cubicBezTo>
                  <a:cubicBezTo>
                    <a:pt x="223" y="1310"/>
                    <a:pt x="213" y="1382"/>
                    <a:pt x="215" y="1402"/>
                  </a:cubicBezTo>
                  <a:cubicBezTo>
                    <a:pt x="218" y="1423"/>
                    <a:pt x="218" y="1434"/>
                    <a:pt x="220" y="1443"/>
                  </a:cubicBezTo>
                  <a:cubicBezTo>
                    <a:pt x="222" y="1452"/>
                    <a:pt x="226" y="1459"/>
                    <a:pt x="225" y="1469"/>
                  </a:cubicBezTo>
                  <a:cubicBezTo>
                    <a:pt x="224" y="1480"/>
                    <a:pt x="221" y="1480"/>
                    <a:pt x="223" y="1494"/>
                  </a:cubicBezTo>
                  <a:cubicBezTo>
                    <a:pt x="226" y="1509"/>
                    <a:pt x="230" y="1511"/>
                    <a:pt x="224" y="1520"/>
                  </a:cubicBezTo>
                  <a:cubicBezTo>
                    <a:pt x="218" y="1528"/>
                    <a:pt x="209" y="1527"/>
                    <a:pt x="205" y="1537"/>
                  </a:cubicBezTo>
                  <a:cubicBezTo>
                    <a:pt x="200" y="1547"/>
                    <a:pt x="202" y="1549"/>
                    <a:pt x="201" y="1557"/>
                  </a:cubicBezTo>
                  <a:cubicBezTo>
                    <a:pt x="200" y="1566"/>
                    <a:pt x="187" y="1573"/>
                    <a:pt x="187" y="1573"/>
                  </a:cubicBezTo>
                  <a:cubicBezTo>
                    <a:pt x="187" y="1573"/>
                    <a:pt x="180" y="1576"/>
                    <a:pt x="177" y="1581"/>
                  </a:cubicBezTo>
                  <a:cubicBezTo>
                    <a:pt x="174" y="1585"/>
                    <a:pt x="171" y="1587"/>
                    <a:pt x="165" y="1587"/>
                  </a:cubicBezTo>
                  <a:cubicBezTo>
                    <a:pt x="159" y="1587"/>
                    <a:pt x="156" y="1584"/>
                    <a:pt x="154" y="1581"/>
                  </a:cubicBezTo>
                  <a:cubicBezTo>
                    <a:pt x="153" y="1578"/>
                    <a:pt x="147" y="1581"/>
                    <a:pt x="143" y="1577"/>
                  </a:cubicBezTo>
                  <a:cubicBezTo>
                    <a:pt x="139" y="1572"/>
                    <a:pt x="135" y="1576"/>
                    <a:pt x="134" y="1570"/>
                  </a:cubicBezTo>
                  <a:cubicBezTo>
                    <a:pt x="132" y="1564"/>
                    <a:pt x="128" y="1565"/>
                    <a:pt x="128" y="1560"/>
                  </a:cubicBezTo>
                  <a:cubicBezTo>
                    <a:pt x="128" y="1555"/>
                    <a:pt x="117" y="1550"/>
                    <a:pt x="129" y="1535"/>
                  </a:cubicBezTo>
                  <a:cubicBezTo>
                    <a:pt x="141" y="1519"/>
                    <a:pt x="145" y="1515"/>
                    <a:pt x="145" y="1515"/>
                  </a:cubicBezTo>
                  <a:cubicBezTo>
                    <a:pt x="145" y="1515"/>
                    <a:pt x="152" y="1501"/>
                    <a:pt x="159" y="1495"/>
                  </a:cubicBezTo>
                  <a:cubicBezTo>
                    <a:pt x="166" y="1488"/>
                    <a:pt x="168" y="1480"/>
                    <a:pt x="168" y="1474"/>
                  </a:cubicBezTo>
                  <a:cubicBezTo>
                    <a:pt x="167" y="1469"/>
                    <a:pt x="167" y="1461"/>
                    <a:pt x="167" y="1452"/>
                  </a:cubicBezTo>
                  <a:cubicBezTo>
                    <a:pt x="167" y="1444"/>
                    <a:pt x="169" y="1452"/>
                    <a:pt x="166" y="1428"/>
                  </a:cubicBezTo>
                  <a:cubicBezTo>
                    <a:pt x="163" y="1403"/>
                    <a:pt x="145" y="1325"/>
                    <a:pt x="137" y="1305"/>
                  </a:cubicBezTo>
                  <a:cubicBezTo>
                    <a:pt x="130" y="1286"/>
                    <a:pt x="122" y="1227"/>
                    <a:pt x="125" y="1215"/>
                  </a:cubicBezTo>
                  <a:cubicBezTo>
                    <a:pt x="128" y="1202"/>
                    <a:pt x="141" y="1170"/>
                    <a:pt x="137" y="1145"/>
                  </a:cubicBezTo>
                  <a:cubicBezTo>
                    <a:pt x="133" y="1120"/>
                    <a:pt x="134" y="1113"/>
                    <a:pt x="134" y="1098"/>
                  </a:cubicBezTo>
                  <a:cubicBezTo>
                    <a:pt x="134" y="1084"/>
                    <a:pt x="124" y="1031"/>
                    <a:pt x="119" y="1010"/>
                  </a:cubicBezTo>
                  <a:cubicBezTo>
                    <a:pt x="113" y="988"/>
                    <a:pt x="99" y="938"/>
                    <a:pt x="92" y="905"/>
                  </a:cubicBezTo>
                  <a:cubicBezTo>
                    <a:pt x="85" y="872"/>
                    <a:pt x="74" y="818"/>
                    <a:pt x="83" y="776"/>
                  </a:cubicBezTo>
                  <a:cubicBezTo>
                    <a:pt x="92" y="734"/>
                    <a:pt x="96" y="707"/>
                    <a:pt x="98" y="692"/>
                  </a:cubicBezTo>
                  <a:cubicBezTo>
                    <a:pt x="101" y="678"/>
                    <a:pt x="106" y="652"/>
                    <a:pt x="114" y="641"/>
                  </a:cubicBezTo>
                  <a:cubicBezTo>
                    <a:pt x="123" y="630"/>
                    <a:pt x="128" y="599"/>
                    <a:pt x="128" y="582"/>
                  </a:cubicBezTo>
                  <a:cubicBezTo>
                    <a:pt x="127" y="564"/>
                    <a:pt x="125" y="512"/>
                    <a:pt x="125" y="512"/>
                  </a:cubicBezTo>
                  <a:cubicBezTo>
                    <a:pt x="116" y="475"/>
                    <a:pt x="116" y="475"/>
                    <a:pt x="116" y="475"/>
                  </a:cubicBezTo>
                  <a:cubicBezTo>
                    <a:pt x="116" y="475"/>
                    <a:pt x="105" y="528"/>
                    <a:pt x="99" y="548"/>
                  </a:cubicBezTo>
                  <a:cubicBezTo>
                    <a:pt x="94" y="568"/>
                    <a:pt x="93" y="588"/>
                    <a:pt x="92" y="602"/>
                  </a:cubicBezTo>
                  <a:cubicBezTo>
                    <a:pt x="91" y="617"/>
                    <a:pt x="91" y="640"/>
                    <a:pt x="83" y="659"/>
                  </a:cubicBezTo>
                  <a:cubicBezTo>
                    <a:pt x="75" y="678"/>
                    <a:pt x="65" y="719"/>
                    <a:pt x="59" y="731"/>
                  </a:cubicBezTo>
                  <a:cubicBezTo>
                    <a:pt x="53" y="742"/>
                    <a:pt x="46" y="769"/>
                    <a:pt x="50" y="782"/>
                  </a:cubicBezTo>
                  <a:cubicBezTo>
                    <a:pt x="54" y="794"/>
                    <a:pt x="62" y="815"/>
                    <a:pt x="61" y="824"/>
                  </a:cubicBezTo>
                  <a:cubicBezTo>
                    <a:pt x="61" y="833"/>
                    <a:pt x="61" y="855"/>
                    <a:pt x="61" y="860"/>
                  </a:cubicBezTo>
                  <a:cubicBezTo>
                    <a:pt x="60" y="866"/>
                    <a:pt x="62" y="869"/>
                    <a:pt x="61" y="880"/>
                  </a:cubicBezTo>
                  <a:cubicBezTo>
                    <a:pt x="60" y="892"/>
                    <a:pt x="63" y="897"/>
                    <a:pt x="59" y="897"/>
                  </a:cubicBezTo>
                  <a:cubicBezTo>
                    <a:pt x="55" y="897"/>
                    <a:pt x="49" y="894"/>
                    <a:pt x="47" y="887"/>
                  </a:cubicBezTo>
                  <a:cubicBezTo>
                    <a:pt x="45" y="879"/>
                    <a:pt x="44" y="858"/>
                    <a:pt x="41" y="856"/>
                  </a:cubicBezTo>
                  <a:cubicBezTo>
                    <a:pt x="38" y="854"/>
                    <a:pt x="37" y="857"/>
                    <a:pt x="37" y="869"/>
                  </a:cubicBezTo>
                  <a:cubicBezTo>
                    <a:pt x="38" y="881"/>
                    <a:pt x="37" y="891"/>
                    <a:pt x="43" y="897"/>
                  </a:cubicBezTo>
                  <a:cubicBezTo>
                    <a:pt x="48" y="903"/>
                    <a:pt x="52" y="914"/>
                    <a:pt x="51" y="916"/>
                  </a:cubicBezTo>
                  <a:cubicBezTo>
                    <a:pt x="51" y="917"/>
                    <a:pt x="59" y="923"/>
                    <a:pt x="59" y="928"/>
                  </a:cubicBezTo>
                  <a:cubicBezTo>
                    <a:pt x="59" y="933"/>
                    <a:pt x="54" y="934"/>
                    <a:pt x="54" y="934"/>
                  </a:cubicBezTo>
                  <a:cubicBezTo>
                    <a:pt x="54" y="934"/>
                    <a:pt x="55" y="940"/>
                    <a:pt x="49" y="936"/>
                  </a:cubicBezTo>
                  <a:cubicBezTo>
                    <a:pt x="42" y="932"/>
                    <a:pt x="20" y="917"/>
                    <a:pt x="16" y="909"/>
                  </a:cubicBezTo>
                  <a:cubicBezTo>
                    <a:pt x="13" y="901"/>
                    <a:pt x="8" y="880"/>
                    <a:pt x="8" y="880"/>
                  </a:cubicBezTo>
                  <a:cubicBezTo>
                    <a:pt x="8" y="880"/>
                    <a:pt x="0" y="862"/>
                    <a:pt x="0" y="842"/>
                  </a:cubicBezTo>
                  <a:cubicBezTo>
                    <a:pt x="1" y="823"/>
                    <a:pt x="5" y="774"/>
                    <a:pt x="7" y="757"/>
                  </a:cubicBezTo>
                  <a:cubicBezTo>
                    <a:pt x="8" y="741"/>
                    <a:pt x="15" y="674"/>
                    <a:pt x="15" y="674"/>
                  </a:cubicBezTo>
                  <a:cubicBezTo>
                    <a:pt x="15" y="674"/>
                    <a:pt x="18" y="600"/>
                    <a:pt x="26" y="581"/>
                  </a:cubicBezTo>
                  <a:cubicBezTo>
                    <a:pt x="34" y="562"/>
                    <a:pt x="42" y="531"/>
                    <a:pt x="42" y="520"/>
                  </a:cubicBezTo>
                  <a:cubicBezTo>
                    <a:pt x="42" y="510"/>
                    <a:pt x="43" y="455"/>
                    <a:pt x="47" y="423"/>
                  </a:cubicBezTo>
                  <a:cubicBezTo>
                    <a:pt x="52" y="391"/>
                    <a:pt x="49" y="352"/>
                    <a:pt x="52" y="331"/>
                  </a:cubicBezTo>
                  <a:cubicBezTo>
                    <a:pt x="55" y="309"/>
                    <a:pt x="69" y="286"/>
                    <a:pt x="86" y="277"/>
                  </a:cubicBezTo>
                  <a:cubicBezTo>
                    <a:pt x="103" y="268"/>
                    <a:pt x="134" y="260"/>
                    <a:pt x="153" y="252"/>
                  </a:cubicBezTo>
                  <a:cubicBezTo>
                    <a:pt x="171" y="244"/>
                    <a:pt x="191" y="226"/>
                    <a:pt x="189" y="196"/>
                  </a:cubicBezTo>
                  <a:cubicBezTo>
                    <a:pt x="187" y="166"/>
                    <a:pt x="178" y="153"/>
                    <a:pt x="172" y="147"/>
                  </a:cubicBezTo>
                  <a:cubicBezTo>
                    <a:pt x="166" y="140"/>
                    <a:pt x="153" y="124"/>
                    <a:pt x="150" y="97"/>
                  </a:cubicBezTo>
                  <a:cubicBezTo>
                    <a:pt x="147" y="70"/>
                    <a:pt x="158" y="36"/>
                    <a:pt x="172" y="27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Freeform 6">
              <a:extLst>
                <a:ext uri="{FF2B5EF4-FFF2-40B4-BE49-F238E27FC236}">
                  <a16:creationId xmlns:a16="http://schemas.microsoft.com/office/drawing/2014/main" id="{DE94C116-B6C2-4AB0-9053-C868E2306A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7930" y="2531824"/>
              <a:ext cx="411308" cy="1277340"/>
            </a:xfrm>
            <a:custGeom>
              <a:avLst/>
              <a:gdLst>
                <a:gd name="T0" fmla="*/ 329 w 496"/>
                <a:gd name="T1" fmla="*/ 34 h 1588"/>
                <a:gd name="T2" fmla="*/ 357 w 496"/>
                <a:gd name="T3" fmla="*/ 127 h 1588"/>
                <a:gd name="T4" fmla="*/ 348 w 496"/>
                <a:gd name="T5" fmla="*/ 151 h 1588"/>
                <a:gd name="T6" fmla="*/ 348 w 496"/>
                <a:gd name="T7" fmla="*/ 171 h 1588"/>
                <a:gd name="T8" fmla="*/ 301 w 496"/>
                <a:gd name="T9" fmla="*/ 207 h 1588"/>
                <a:gd name="T10" fmla="*/ 436 w 496"/>
                <a:gd name="T11" fmla="*/ 316 h 1588"/>
                <a:gd name="T12" fmla="*/ 456 w 496"/>
                <a:gd name="T13" fmla="*/ 546 h 1588"/>
                <a:gd name="T14" fmla="*/ 488 w 496"/>
                <a:gd name="T15" fmla="*/ 798 h 1588"/>
                <a:gd name="T16" fmla="*/ 468 w 496"/>
                <a:gd name="T17" fmla="*/ 916 h 1588"/>
                <a:gd name="T18" fmla="*/ 437 w 496"/>
                <a:gd name="T19" fmla="*/ 932 h 1588"/>
                <a:gd name="T20" fmla="*/ 448 w 496"/>
                <a:gd name="T21" fmla="*/ 899 h 1588"/>
                <a:gd name="T22" fmla="*/ 439 w 496"/>
                <a:gd name="T23" fmla="*/ 897 h 1588"/>
                <a:gd name="T24" fmla="*/ 431 w 496"/>
                <a:gd name="T25" fmla="*/ 863 h 1588"/>
                <a:gd name="T26" fmla="*/ 440 w 496"/>
                <a:gd name="T27" fmla="*/ 752 h 1588"/>
                <a:gd name="T28" fmla="*/ 390 w 496"/>
                <a:gd name="T29" fmla="*/ 545 h 1588"/>
                <a:gd name="T30" fmla="*/ 371 w 496"/>
                <a:gd name="T31" fmla="*/ 627 h 1588"/>
                <a:gd name="T32" fmla="*/ 406 w 496"/>
                <a:gd name="T33" fmla="*/ 871 h 1588"/>
                <a:gd name="T34" fmla="*/ 354 w 496"/>
                <a:gd name="T35" fmla="*/ 1138 h 1588"/>
                <a:gd name="T36" fmla="*/ 349 w 496"/>
                <a:gd name="T37" fmla="*/ 1321 h 1588"/>
                <a:gd name="T38" fmla="*/ 324 w 496"/>
                <a:gd name="T39" fmla="*/ 1469 h 1588"/>
                <a:gd name="T40" fmla="*/ 365 w 496"/>
                <a:gd name="T41" fmla="*/ 1554 h 1588"/>
                <a:gd name="T42" fmla="*/ 354 w 496"/>
                <a:gd name="T43" fmla="*/ 1576 h 1588"/>
                <a:gd name="T44" fmla="*/ 337 w 496"/>
                <a:gd name="T45" fmla="*/ 1580 h 1588"/>
                <a:gd name="T46" fmla="*/ 300 w 496"/>
                <a:gd name="T47" fmla="*/ 1572 h 1588"/>
                <a:gd name="T48" fmla="*/ 264 w 496"/>
                <a:gd name="T49" fmla="*/ 1516 h 1588"/>
                <a:gd name="T50" fmla="*/ 274 w 496"/>
                <a:gd name="T51" fmla="*/ 1380 h 1588"/>
                <a:gd name="T52" fmla="*/ 267 w 496"/>
                <a:gd name="T53" fmla="*/ 1165 h 1588"/>
                <a:gd name="T54" fmla="*/ 252 w 496"/>
                <a:gd name="T55" fmla="*/ 929 h 1588"/>
                <a:gd name="T56" fmla="*/ 241 w 496"/>
                <a:gd name="T57" fmla="*/ 873 h 1588"/>
                <a:gd name="T58" fmla="*/ 235 w 496"/>
                <a:gd name="T59" fmla="*/ 1128 h 1588"/>
                <a:gd name="T60" fmla="*/ 215 w 496"/>
                <a:gd name="T61" fmla="*/ 1402 h 1588"/>
                <a:gd name="T62" fmla="*/ 223 w 496"/>
                <a:gd name="T63" fmla="*/ 1494 h 1588"/>
                <a:gd name="T64" fmla="*/ 201 w 496"/>
                <a:gd name="T65" fmla="*/ 1557 h 1588"/>
                <a:gd name="T66" fmla="*/ 165 w 496"/>
                <a:gd name="T67" fmla="*/ 1587 h 1588"/>
                <a:gd name="T68" fmla="*/ 134 w 496"/>
                <a:gd name="T69" fmla="*/ 1570 h 1588"/>
                <a:gd name="T70" fmla="*/ 145 w 496"/>
                <a:gd name="T71" fmla="*/ 1515 h 1588"/>
                <a:gd name="T72" fmla="*/ 167 w 496"/>
                <a:gd name="T73" fmla="*/ 1452 h 1588"/>
                <a:gd name="T74" fmla="*/ 125 w 496"/>
                <a:gd name="T75" fmla="*/ 1215 h 1588"/>
                <a:gd name="T76" fmla="*/ 119 w 496"/>
                <a:gd name="T77" fmla="*/ 1010 h 1588"/>
                <a:gd name="T78" fmla="*/ 98 w 496"/>
                <a:gd name="T79" fmla="*/ 692 h 1588"/>
                <a:gd name="T80" fmla="*/ 125 w 496"/>
                <a:gd name="T81" fmla="*/ 512 h 1588"/>
                <a:gd name="T82" fmla="*/ 92 w 496"/>
                <a:gd name="T83" fmla="*/ 602 h 1588"/>
                <a:gd name="T84" fmla="*/ 50 w 496"/>
                <a:gd name="T85" fmla="*/ 782 h 1588"/>
                <a:gd name="T86" fmla="*/ 61 w 496"/>
                <a:gd name="T87" fmla="*/ 880 h 1588"/>
                <a:gd name="T88" fmla="*/ 41 w 496"/>
                <a:gd name="T89" fmla="*/ 856 h 1588"/>
                <a:gd name="T90" fmla="*/ 51 w 496"/>
                <a:gd name="T91" fmla="*/ 916 h 1588"/>
                <a:gd name="T92" fmla="*/ 49 w 496"/>
                <a:gd name="T93" fmla="*/ 936 h 1588"/>
                <a:gd name="T94" fmla="*/ 0 w 496"/>
                <a:gd name="T95" fmla="*/ 842 h 1588"/>
                <a:gd name="T96" fmla="*/ 26 w 496"/>
                <a:gd name="T97" fmla="*/ 581 h 1588"/>
                <a:gd name="T98" fmla="*/ 52 w 496"/>
                <a:gd name="T99" fmla="*/ 331 h 1588"/>
                <a:gd name="T100" fmla="*/ 189 w 496"/>
                <a:gd name="T101" fmla="*/ 196 h 1588"/>
                <a:gd name="T102" fmla="*/ 172 w 496"/>
                <a:gd name="T103" fmla="*/ 27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6" h="1588">
                  <a:moveTo>
                    <a:pt x="172" y="27"/>
                  </a:moveTo>
                  <a:cubicBezTo>
                    <a:pt x="172" y="27"/>
                    <a:pt x="204" y="3"/>
                    <a:pt x="242" y="2"/>
                  </a:cubicBezTo>
                  <a:cubicBezTo>
                    <a:pt x="281" y="0"/>
                    <a:pt x="317" y="16"/>
                    <a:pt x="329" y="34"/>
                  </a:cubicBezTo>
                  <a:cubicBezTo>
                    <a:pt x="340" y="52"/>
                    <a:pt x="348" y="73"/>
                    <a:pt x="346" y="83"/>
                  </a:cubicBezTo>
                  <a:cubicBezTo>
                    <a:pt x="343" y="93"/>
                    <a:pt x="341" y="99"/>
                    <a:pt x="343" y="106"/>
                  </a:cubicBezTo>
                  <a:cubicBezTo>
                    <a:pt x="344" y="112"/>
                    <a:pt x="357" y="127"/>
                    <a:pt x="357" y="127"/>
                  </a:cubicBezTo>
                  <a:cubicBezTo>
                    <a:pt x="357" y="127"/>
                    <a:pt x="363" y="133"/>
                    <a:pt x="361" y="140"/>
                  </a:cubicBezTo>
                  <a:cubicBezTo>
                    <a:pt x="358" y="146"/>
                    <a:pt x="351" y="147"/>
                    <a:pt x="351" y="147"/>
                  </a:cubicBezTo>
                  <a:cubicBezTo>
                    <a:pt x="351" y="147"/>
                    <a:pt x="347" y="147"/>
                    <a:pt x="348" y="151"/>
                  </a:cubicBezTo>
                  <a:cubicBezTo>
                    <a:pt x="349" y="155"/>
                    <a:pt x="352" y="157"/>
                    <a:pt x="351" y="160"/>
                  </a:cubicBezTo>
                  <a:cubicBezTo>
                    <a:pt x="351" y="164"/>
                    <a:pt x="347" y="165"/>
                    <a:pt x="344" y="165"/>
                  </a:cubicBezTo>
                  <a:cubicBezTo>
                    <a:pt x="341" y="165"/>
                    <a:pt x="351" y="168"/>
                    <a:pt x="348" y="171"/>
                  </a:cubicBezTo>
                  <a:cubicBezTo>
                    <a:pt x="346" y="175"/>
                    <a:pt x="343" y="174"/>
                    <a:pt x="342" y="181"/>
                  </a:cubicBezTo>
                  <a:cubicBezTo>
                    <a:pt x="342" y="188"/>
                    <a:pt x="343" y="201"/>
                    <a:pt x="334" y="206"/>
                  </a:cubicBezTo>
                  <a:cubicBezTo>
                    <a:pt x="326" y="211"/>
                    <a:pt x="301" y="207"/>
                    <a:pt x="301" y="207"/>
                  </a:cubicBezTo>
                  <a:cubicBezTo>
                    <a:pt x="301" y="207"/>
                    <a:pt x="295" y="211"/>
                    <a:pt x="297" y="224"/>
                  </a:cubicBezTo>
                  <a:cubicBezTo>
                    <a:pt x="299" y="238"/>
                    <a:pt x="333" y="255"/>
                    <a:pt x="358" y="260"/>
                  </a:cubicBezTo>
                  <a:cubicBezTo>
                    <a:pt x="384" y="265"/>
                    <a:pt x="427" y="277"/>
                    <a:pt x="436" y="316"/>
                  </a:cubicBezTo>
                  <a:cubicBezTo>
                    <a:pt x="446" y="356"/>
                    <a:pt x="443" y="419"/>
                    <a:pt x="443" y="419"/>
                  </a:cubicBezTo>
                  <a:cubicBezTo>
                    <a:pt x="443" y="419"/>
                    <a:pt x="447" y="454"/>
                    <a:pt x="450" y="481"/>
                  </a:cubicBezTo>
                  <a:cubicBezTo>
                    <a:pt x="454" y="508"/>
                    <a:pt x="449" y="528"/>
                    <a:pt x="456" y="546"/>
                  </a:cubicBezTo>
                  <a:cubicBezTo>
                    <a:pt x="464" y="564"/>
                    <a:pt x="473" y="616"/>
                    <a:pt x="476" y="643"/>
                  </a:cubicBezTo>
                  <a:cubicBezTo>
                    <a:pt x="478" y="670"/>
                    <a:pt x="479" y="740"/>
                    <a:pt x="479" y="740"/>
                  </a:cubicBezTo>
                  <a:cubicBezTo>
                    <a:pt x="479" y="740"/>
                    <a:pt x="487" y="779"/>
                    <a:pt x="488" y="798"/>
                  </a:cubicBezTo>
                  <a:cubicBezTo>
                    <a:pt x="489" y="818"/>
                    <a:pt x="496" y="854"/>
                    <a:pt x="490" y="864"/>
                  </a:cubicBezTo>
                  <a:cubicBezTo>
                    <a:pt x="483" y="875"/>
                    <a:pt x="477" y="888"/>
                    <a:pt x="477" y="896"/>
                  </a:cubicBezTo>
                  <a:cubicBezTo>
                    <a:pt x="477" y="904"/>
                    <a:pt x="473" y="907"/>
                    <a:pt x="468" y="916"/>
                  </a:cubicBezTo>
                  <a:cubicBezTo>
                    <a:pt x="463" y="925"/>
                    <a:pt x="446" y="933"/>
                    <a:pt x="446" y="933"/>
                  </a:cubicBezTo>
                  <a:cubicBezTo>
                    <a:pt x="446" y="933"/>
                    <a:pt x="439" y="940"/>
                    <a:pt x="437" y="935"/>
                  </a:cubicBezTo>
                  <a:cubicBezTo>
                    <a:pt x="436" y="930"/>
                    <a:pt x="437" y="932"/>
                    <a:pt x="437" y="932"/>
                  </a:cubicBezTo>
                  <a:cubicBezTo>
                    <a:pt x="437" y="932"/>
                    <a:pt x="431" y="937"/>
                    <a:pt x="432" y="930"/>
                  </a:cubicBezTo>
                  <a:cubicBezTo>
                    <a:pt x="434" y="923"/>
                    <a:pt x="438" y="920"/>
                    <a:pt x="438" y="920"/>
                  </a:cubicBezTo>
                  <a:cubicBezTo>
                    <a:pt x="438" y="920"/>
                    <a:pt x="441" y="907"/>
                    <a:pt x="448" y="899"/>
                  </a:cubicBezTo>
                  <a:cubicBezTo>
                    <a:pt x="456" y="892"/>
                    <a:pt x="455" y="857"/>
                    <a:pt x="453" y="855"/>
                  </a:cubicBezTo>
                  <a:cubicBezTo>
                    <a:pt x="450" y="852"/>
                    <a:pt x="448" y="864"/>
                    <a:pt x="447" y="874"/>
                  </a:cubicBezTo>
                  <a:cubicBezTo>
                    <a:pt x="446" y="885"/>
                    <a:pt x="443" y="892"/>
                    <a:pt x="439" y="897"/>
                  </a:cubicBezTo>
                  <a:cubicBezTo>
                    <a:pt x="435" y="902"/>
                    <a:pt x="432" y="898"/>
                    <a:pt x="432" y="893"/>
                  </a:cubicBezTo>
                  <a:cubicBezTo>
                    <a:pt x="432" y="888"/>
                    <a:pt x="432" y="880"/>
                    <a:pt x="432" y="880"/>
                  </a:cubicBezTo>
                  <a:cubicBezTo>
                    <a:pt x="432" y="880"/>
                    <a:pt x="431" y="876"/>
                    <a:pt x="431" y="863"/>
                  </a:cubicBezTo>
                  <a:cubicBezTo>
                    <a:pt x="431" y="849"/>
                    <a:pt x="431" y="822"/>
                    <a:pt x="431" y="822"/>
                  </a:cubicBezTo>
                  <a:cubicBezTo>
                    <a:pt x="431" y="822"/>
                    <a:pt x="432" y="807"/>
                    <a:pt x="439" y="791"/>
                  </a:cubicBezTo>
                  <a:cubicBezTo>
                    <a:pt x="447" y="776"/>
                    <a:pt x="440" y="758"/>
                    <a:pt x="440" y="752"/>
                  </a:cubicBezTo>
                  <a:cubicBezTo>
                    <a:pt x="440" y="746"/>
                    <a:pt x="428" y="714"/>
                    <a:pt x="422" y="695"/>
                  </a:cubicBezTo>
                  <a:cubicBezTo>
                    <a:pt x="415" y="676"/>
                    <a:pt x="402" y="651"/>
                    <a:pt x="402" y="624"/>
                  </a:cubicBezTo>
                  <a:cubicBezTo>
                    <a:pt x="402" y="597"/>
                    <a:pt x="390" y="545"/>
                    <a:pt x="390" y="545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77" y="472"/>
                    <a:pt x="369" y="511"/>
                    <a:pt x="366" y="534"/>
                  </a:cubicBezTo>
                  <a:cubicBezTo>
                    <a:pt x="363" y="557"/>
                    <a:pt x="362" y="602"/>
                    <a:pt x="371" y="627"/>
                  </a:cubicBezTo>
                  <a:cubicBezTo>
                    <a:pt x="381" y="651"/>
                    <a:pt x="389" y="664"/>
                    <a:pt x="394" y="696"/>
                  </a:cubicBezTo>
                  <a:cubicBezTo>
                    <a:pt x="398" y="727"/>
                    <a:pt x="404" y="752"/>
                    <a:pt x="406" y="774"/>
                  </a:cubicBezTo>
                  <a:cubicBezTo>
                    <a:pt x="409" y="796"/>
                    <a:pt x="413" y="822"/>
                    <a:pt x="406" y="871"/>
                  </a:cubicBezTo>
                  <a:cubicBezTo>
                    <a:pt x="400" y="920"/>
                    <a:pt x="375" y="991"/>
                    <a:pt x="368" y="1029"/>
                  </a:cubicBezTo>
                  <a:cubicBezTo>
                    <a:pt x="361" y="1067"/>
                    <a:pt x="357" y="1087"/>
                    <a:pt x="357" y="1101"/>
                  </a:cubicBezTo>
                  <a:cubicBezTo>
                    <a:pt x="357" y="1116"/>
                    <a:pt x="355" y="1126"/>
                    <a:pt x="354" y="1138"/>
                  </a:cubicBezTo>
                  <a:cubicBezTo>
                    <a:pt x="353" y="1151"/>
                    <a:pt x="352" y="1167"/>
                    <a:pt x="356" y="1180"/>
                  </a:cubicBezTo>
                  <a:cubicBezTo>
                    <a:pt x="361" y="1193"/>
                    <a:pt x="367" y="1211"/>
                    <a:pt x="365" y="1240"/>
                  </a:cubicBezTo>
                  <a:cubicBezTo>
                    <a:pt x="362" y="1269"/>
                    <a:pt x="349" y="1321"/>
                    <a:pt x="349" y="1321"/>
                  </a:cubicBezTo>
                  <a:cubicBezTo>
                    <a:pt x="349" y="1321"/>
                    <a:pt x="324" y="1421"/>
                    <a:pt x="323" y="1424"/>
                  </a:cubicBezTo>
                  <a:cubicBezTo>
                    <a:pt x="323" y="1428"/>
                    <a:pt x="321" y="1436"/>
                    <a:pt x="322" y="1445"/>
                  </a:cubicBezTo>
                  <a:cubicBezTo>
                    <a:pt x="323" y="1455"/>
                    <a:pt x="325" y="1462"/>
                    <a:pt x="324" y="1469"/>
                  </a:cubicBezTo>
                  <a:cubicBezTo>
                    <a:pt x="322" y="1476"/>
                    <a:pt x="319" y="1479"/>
                    <a:pt x="329" y="1493"/>
                  </a:cubicBezTo>
                  <a:cubicBezTo>
                    <a:pt x="339" y="1506"/>
                    <a:pt x="341" y="1512"/>
                    <a:pt x="350" y="1523"/>
                  </a:cubicBezTo>
                  <a:cubicBezTo>
                    <a:pt x="359" y="1534"/>
                    <a:pt x="366" y="1547"/>
                    <a:pt x="365" y="1554"/>
                  </a:cubicBezTo>
                  <a:cubicBezTo>
                    <a:pt x="365" y="1560"/>
                    <a:pt x="361" y="1563"/>
                    <a:pt x="361" y="1563"/>
                  </a:cubicBezTo>
                  <a:cubicBezTo>
                    <a:pt x="356" y="1568"/>
                    <a:pt x="356" y="1568"/>
                    <a:pt x="356" y="1568"/>
                  </a:cubicBezTo>
                  <a:cubicBezTo>
                    <a:pt x="356" y="1568"/>
                    <a:pt x="358" y="1572"/>
                    <a:pt x="354" y="1576"/>
                  </a:cubicBezTo>
                  <a:cubicBezTo>
                    <a:pt x="351" y="1579"/>
                    <a:pt x="346" y="1579"/>
                    <a:pt x="346" y="1579"/>
                  </a:cubicBezTo>
                  <a:cubicBezTo>
                    <a:pt x="346" y="1579"/>
                    <a:pt x="337" y="1580"/>
                    <a:pt x="337" y="1578"/>
                  </a:cubicBezTo>
                  <a:cubicBezTo>
                    <a:pt x="337" y="1577"/>
                    <a:pt x="337" y="1580"/>
                    <a:pt x="337" y="1580"/>
                  </a:cubicBezTo>
                  <a:cubicBezTo>
                    <a:pt x="337" y="1580"/>
                    <a:pt x="336" y="1584"/>
                    <a:pt x="331" y="1586"/>
                  </a:cubicBezTo>
                  <a:cubicBezTo>
                    <a:pt x="326" y="1588"/>
                    <a:pt x="317" y="1587"/>
                    <a:pt x="312" y="1583"/>
                  </a:cubicBezTo>
                  <a:cubicBezTo>
                    <a:pt x="308" y="1578"/>
                    <a:pt x="304" y="1574"/>
                    <a:pt x="300" y="1572"/>
                  </a:cubicBezTo>
                  <a:cubicBezTo>
                    <a:pt x="296" y="1570"/>
                    <a:pt x="288" y="1557"/>
                    <a:pt x="288" y="1557"/>
                  </a:cubicBezTo>
                  <a:cubicBezTo>
                    <a:pt x="288" y="1557"/>
                    <a:pt x="287" y="1541"/>
                    <a:pt x="284" y="1535"/>
                  </a:cubicBezTo>
                  <a:cubicBezTo>
                    <a:pt x="280" y="1529"/>
                    <a:pt x="264" y="1524"/>
                    <a:pt x="264" y="1516"/>
                  </a:cubicBezTo>
                  <a:cubicBezTo>
                    <a:pt x="264" y="1507"/>
                    <a:pt x="268" y="1489"/>
                    <a:pt x="268" y="1481"/>
                  </a:cubicBezTo>
                  <a:cubicBezTo>
                    <a:pt x="268" y="1473"/>
                    <a:pt x="262" y="1466"/>
                    <a:pt x="268" y="1449"/>
                  </a:cubicBezTo>
                  <a:cubicBezTo>
                    <a:pt x="275" y="1432"/>
                    <a:pt x="274" y="1403"/>
                    <a:pt x="274" y="1380"/>
                  </a:cubicBezTo>
                  <a:cubicBezTo>
                    <a:pt x="274" y="1358"/>
                    <a:pt x="265" y="1303"/>
                    <a:pt x="263" y="1287"/>
                  </a:cubicBezTo>
                  <a:cubicBezTo>
                    <a:pt x="260" y="1271"/>
                    <a:pt x="256" y="1240"/>
                    <a:pt x="263" y="1215"/>
                  </a:cubicBezTo>
                  <a:cubicBezTo>
                    <a:pt x="269" y="1189"/>
                    <a:pt x="267" y="1165"/>
                    <a:pt x="267" y="1165"/>
                  </a:cubicBezTo>
                  <a:cubicBezTo>
                    <a:pt x="267" y="1165"/>
                    <a:pt x="250" y="1122"/>
                    <a:pt x="250" y="1101"/>
                  </a:cubicBezTo>
                  <a:cubicBezTo>
                    <a:pt x="250" y="1080"/>
                    <a:pt x="247" y="1029"/>
                    <a:pt x="253" y="1012"/>
                  </a:cubicBezTo>
                  <a:cubicBezTo>
                    <a:pt x="260" y="995"/>
                    <a:pt x="251" y="945"/>
                    <a:pt x="252" y="929"/>
                  </a:cubicBezTo>
                  <a:cubicBezTo>
                    <a:pt x="252" y="912"/>
                    <a:pt x="247" y="844"/>
                    <a:pt x="252" y="830"/>
                  </a:cubicBezTo>
                  <a:cubicBezTo>
                    <a:pt x="239" y="830"/>
                    <a:pt x="239" y="830"/>
                    <a:pt x="239" y="830"/>
                  </a:cubicBezTo>
                  <a:cubicBezTo>
                    <a:pt x="239" y="830"/>
                    <a:pt x="241" y="845"/>
                    <a:pt x="241" y="873"/>
                  </a:cubicBezTo>
                  <a:cubicBezTo>
                    <a:pt x="241" y="900"/>
                    <a:pt x="234" y="942"/>
                    <a:pt x="235" y="967"/>
                  </a:cubicBezTo>
                  <a:cubicBezTo>
                    <a:pt x="235" y="993"/>
                    <a:pt x="234" y="1008"/>
                    <a:pt x="238" y="1034"/>
                  </a:cubicBezTo>
                  <a:cubicBezTo>
                    <a:pt x="243" y="1060"/>
                    <a:pt x="242" y="1099"/>
                    <a:pt x="235" y="1128"/>
                  </a:cubicBezTo>
                  <a:cubicBezTo>
                    <a:pt x="228" y="1157"/>
                    <a:pt x="223" y="1157"/>
                    <a:pt x="225" y="1179"/>
                  </a:cubicBezTo>
                  <a:cubicBezTo>
                    <a:pt x="227" y="1202"/>
                    <a:pt x="233" y="1237"/>
                    <a:pt x="228" y="1274"/>
                  </a:cubicBezTo>
                  <a:cubicBezTo>
                    <a:pt x="223" y="1310"/>
                    <a:pt x="213" y="1382"/>
                    <a:pt x="215" y="1402"/>
                  </a:cubicBezTo>
                  <a:cubicBezTo>
                    <a:pt x="218" y="1423"/>
                    <a:pt x="218" y="1434"/>
                    <a:pt x="220" y="1443"/>
                  </a:cubicBezTo>
                  <a:cubicBezTo>
                    <a:pt x="222" y="1452"/>
                    <a:pt x="226" y="1459"/>
                    <a:pt x="225" y="1469"/>
                  </a:cubicBezTo>
                  <a:cubicBezTo>
                    <a:pt x="224" y="1480"/>
                    <a:pt x="221" y="1480"/>
                    <a:pt x="223" y="1494"/>
                  </a:cubicBezTo>
                  <a:cubicBezTo>
                    <a:pt x="226" y="1509"/>
                    <a:pt x="230" y="1511"/>
                    <a:pt x="224" y="1520"/>
                  </a:cubicBezTo>
                  <a:cubicBezTo>
                    <a:pt x="218" y="1528"/>
                    <a:pt x="209" y="1527"/>
                    <a:pt x="205" y="1537"/>
                  </a:cubicBezTo>
                  <a:cubicBezTo>
                    <a:pt x="200" y="1547"/>
                    <a:pt x="202" y="1549"/>
                    <a:pt x="201" y="1557"/>
                  </a:cubicBezTo>
                  <a:cubicBezTo>
                    <a:pt x="200" y="1566"/>
                    <a:pt x="187" y="1573"/>
                    <a:pt x="187" y="1573"/>
                  </a:cubicBezTo>
                  <a:cubicBezTo>
                    <a:pt x="187" y="1573"/>
                    <a:pt x="180" y="1576"/>
                    <a:pt x="177" y="1581"/>
                  </a:cubicBezTo>
                  <a:cubicBezTo>
                    <a:pt x="174" y="1585"/>
                    <a:pt x="171" y="1587"/>
                    <a:pt x="165" y="1587"/>
                  </a:cubicBezTo>
                  <a:cubicBezTo>
                    <a:pt x="159" y="1587"/>
                    <a:pt x="156" y="1584"/>
                    <a:pt x="154" y="1581"/>
                  </a:cubicBezTo>
                  <a:cubicBezTo>
                    <a:pt x="153" y="1578"/>
                    <a:pt x="147" y="1581"/>
                    <a:pt x="143" y="1577"/>
                  </a:cubicBezTo>
                  <a:cubicBezTo>
                    <a:pt x="139" y="1572"/>
                    <a:pt x="135" y="1576"/>
                    <a:pt x="134" y="1570"/>
                  </a:cubicBezTo>
                  <a:cubicBezTo>
                    <a:pt x="132" y="1564"/>
                    <a:pt x="128" y="1565"/>
                    <a:pt x="128" y="1560"/>
                  </a:cubicBezTo>
                  <a:cubicBezTo>
                    <a:pt x="128" y="1555"/>
                    <a:pt x="117" y="1550"/>
                    <a:pt x="129" y="1535"/>
                  </a:cubicBezTo>
                  <a:cubicBezTo>
                    <a:pt x="141" y="1519"/>
                    <a:pt x="145" y="1515"/>
                    <a:pt x="145" y="1515"/>
                  </a:cubicBezTo>
                  <a:cubicBezTo>
                    <a:pt x="145" y="1515"/>
                    <a:pt x="152" y="1501"/>
                    <a:pt x="159" y="1495"/>
                  </a:cubicBezTo>
                  <a:cubicBezTo>
                    <a:pt x="166" y="1488"/>
                    <a:pt x="168" y="1480"/>
                    <a:pt x="168" y="1474"/>
                  </a:cubicBezTo>
                  <a:cubicBezTo>
                    <a:pt x="167" y="1469"/>
                    <a:pt x="167" y="1461"/>
                    <a:pt x="167" y="1452"/>
                  </a:cubicBezTo>
                  <a:cubicBezTo>
                    <a:pt x="167" y="1444"/>
                    <a:pt x="169" y="1452"/>
                    <a:pt x="166" y="1428"/>
                  </a:cubicBezTo>
                  <a:cubicBezTo>
                    <a:pt x="163" y="1403"/>
                    <a:pt x="145" y="1325"/>
                    <a:pt x="137" y="1305"/>
                  </a:cubicBezTo>
                  <a:cubicBezTo>
                    <a:pt x="130" y="1286"/>
                    <a:pt x="122" y="1227"/>
                    <a:pt x="125" y="1215"/>
                  </a:cubicBezTo>
                  <a:cubicBezTo>
                    <a:pt x="128" y="1202"/>
                    <a:pt x="141" y="1170"/>
                    <a:pt x="137" y="1145"/>
                  </a:cubicBezTo>
                  <a:cubicBezTo>
                    <a:pt x="133" y="1120"/>
                    <a:pt x="134" y="1113"/>
                    <a:pt x="134" y="1098"/>
                  </a:cubicBezTo>
                  <a:cubicBezTo>
                    <a:pt x="134" y="1084"/>
                    <a:pt x="124" y="1031"/>
                    <a:pt x="119" y="1010"/>
                  </a:cubicBezTo>
                  <a:cubicBezTo>
                    <a:pt x="113" y="988"/>
                    <a:pt x="99" y="938"/>
                    <a:pt x="92" y="905"/>
                  </a:cubicBezTo>
                  <a:cubicBezTo>
                    <a:pt x="85" y="872"/>
                    <a:pt x="74" y="818"/>
                    <a:pt x="83" y="776"/>
                  </a:cubicBezTo>
                  <a:cubicBezTo>
                    <a:pt x="92" y="734"/>
                    <a:pt x="96" y="707"/>
                    <a:pt x="98" y="692"/>
                  </a:cubicBezTo>
                  <a:cubicBezTo>
                    <a:pt x="101" y="678"/>
                    <a:pt x="106" y="652"/>
                    <a:pt x="114" y="641"/>
                  </a:cubicBezTo>
                  <a:cubicBezTo>
                    <a:pt x="123" y="630"/>
                    <a:pt x="128" y="599"/>
                    <a:pt x="128" y="582"/>
                  </a:cubicBezTo>
                  <a:cubicBezTo>
                    <a:pt x="127" y="564"/>
                    <a:pt x="125" y="512"/>
                    <a:pt x="125" y="512"/>
                  </a:cubicBezTo>
                  <a:cubicBezTo>
                    <a:pt x="116" y="475"/>
                    <a:pt x="116" y="475"/>
                    <a:pt x="116" y="475"/>
                  </a:cubicBezTo>
                  <a:cubicBezTo>
                    <a:pt x="116" y="475"/>
                    <a:pt x="105" y="528"/>
                    <a:pt x="99" y="548"/>
                  </a:cubicBezTo>
                  <a:cubicBezTo>
                    <a:pt x="94" y="568"/>
                    <a:pt x="93" y="588"/>
                    <a:pt x="92" y="602"/>
                  </a:cubicBezTo>
                  <a:cubicBezTo>
                    <a:pt x="91" y="617"/>
                    <a:pt x="91" y="640"/>
                    <a:pt x="83" y="659"/>
                  </a:cubicBezTo>
                  <a:cubicBezTo>
                    <a:pt x="75" y="678"/>
                    <a:pt x="65" y="719"/>
                    <a:pt x="59" y="731"/>
                  </a:cubicBezTo>
                  <a:cubicBezTo>
                    <a:pt x="53" y="742"/>
                    <a:pt x="46" y="769"/>
                    <a:pt x="50" y="782"/>
                  </a:cubicBezTo>
                  <a:cubicBezTo>
                    <a:pt x="54" y="794"/>
                    <a:pt x="62" y="815"/>
                    <a:pt x="61" y="824"/>
                  </a:cubicBezTo>
                  <a:cubicBezTo>
                    <a:pt x="61" y="833"/>
                    <a:pt x="61" y="855"/>
                    <a:pt x="61" y="860"/>
                  </a:cubicBezTo>
                  <a:cubicBezTo>
                    <a:pt x="60" y="866"/>
                    <a:pt x="62" y="869"/>
                    <a:pt x="61" y="880"/>
                  </a:cubicBezTo>
                  <a:cubicBezTo>
                    <a:pt x="60" y="892"/>
                    <a:pt x="63" y="897"/>
                    <a:pt x="59" y="897"/>
                  </a:cubicBezTo>
                  <a:cubicBezTo>
                    <a:pt x="55" y="897"/>
                    <a:pt x="49" y="894"/>
                    <a:pt x="47" y="887"/>
                  </a:cubicBezTo>
                  <a:cubicBezTo>
                    <a:pt x="45" y="879"/>
                    <a:pt x="44" y="858"/>
                    <a:pt x="41" y="856"/>
                  </a:cubicBezTo>
                  <a:cubicBezTo>
                    <a:pt x="38" y="854"/>
                    <a:pt x="37" y="857"/>
                    <a:pt x="37" y="869"/>
                  </a:cubicBezTo>
                  <a:cubicBezTo>
                    <a:pt x="38" y="881"/>
                    <a:pt x="37" y="891"/>
                    <a:pt x="43" y="897"/>
                  </a:cubicBezTo>
                  <a:cubicBezTo>
                    <a:pt x="48" y="903"/>
                    <a:pt x="52" y="914"/>
                    <a:pt x="51" y="916"/>
                  </a:cubicBezTo>
                  <a:cubicBezTo>
                    <a:pt x="51" y="917"/>
                    <a:pt x="59" y="923"/>
                    <a:pt x="59" y="928"/>
                  </a:cubicBezTo>
                  <a:cubicBezTo>
                    <a:pt x="59" y="933"/>
                    <a:pt x="54" y="934"/>
                    <a:pt x="54" y="934"/>
                  </a:cubicBezTo>
                  <a:cubicBezTo>
                    <a:pt x="54" y="934"/>
                    <a:pt x="55" y="940"/>
                    <a:pt x="49" y="936"/>
                  </a:cubicBezTo>
                  <a:cubicBezTo>
                    <a:pt x="42" y="932"/>
                    <a:pt x="20" y="917"/>
                    <a:pt x="16" y="909"/>
                  </a:cubicBezTo>
                  <a:cubicBezTo>
                    <a:pt x="13" y="901"/>
                    <a:pt x="8" y="880"/>
                    <a:pt x="8" y="880"/>
                  </a:cubicBezTo>
                  <a:cubicBezTo>
                    <a:pt x="8" y="880"/>
                    <a:pt x="0" y="862"/>
                    <a:pt x="0" y="842"/>
                  </a:cubicBezTo>
                  <a:cubicBezTo>
                    <a:pt x="1" y="823"/>
                    <a:pt x="5" y="774"/>
                    <a:pt x="7" y="757"/>
                  </a:cubicBezTo>
                  <a:cubicBezTo>
                    <a:pt x="8" y="741"/>
                    <a:pt x="15" y="674"/>
                    <a:pt x="15" y="674"/>
                  </a:cubicBezTo>
                  <a:cubicBezTo>
                    <a:pt x="15" y="674"/>
                    <a:pt x="18" y="600"/>
                    <a:pt x="26" y="581"/>
                  </a:cubicBezTo>
                  <a:cubicBezTo>
                    <a:pt x="34" y="562"/>
                    <a:pt x="42" y="531"/>
                    <a:pt x="42" y="520"/>
                  </a:cubicBezTo>
                  <a:cubicBezTo>
                    <a:pt x="42" y="510"/>
                    <a:pt x="43" y="455"/>
                    <a:pt x="47" y="423"/>
                  </a:cubicBezTo>
                  <a:cubicBezTo>
                    <a:pt x="52" y="391"/>
                    <a:pt x="49" y="352"/>
                    <a:pt x="52" y="331"/>
                  </a:cubicBezTo>
                  <a:cubicBezTo>
                    <a:pt x="55" y="309"/>
                    <a:pt x="69" y="286"/>
                    <a:pt x="86" y="277"/>
                  </a:cubicBezTo>
                  <a:cubicBezTo>
                    <a:pt x="103" y="268"/>
                    <a:pt x="134" y="260"/>
                    <a:pt x="153" y="252"/>
                  </a:cubicBezTo>
                  <a:cubicBezTo>
                    <a:pt x="171" y="244"/>
                    <a:pt x="191" y="226"/>
                    <a:pt x="189" y="196"/>
                  </a:cubicBezTo>
                  <a:cubicBezTo>
                    <a:pt x="187" y="166"/>
                    <a:pt x="178" y="153"/>
                    <a:pt x="172" y="147"/>
                  </a:cubicBezTo>
                  <a:cubicBezTo>
                    <a:pt x="166" y="140"/>
                    <a:pt x="153" y="124"/>
                    <a:pt x="150" y="97"/>
                  </a:cubicBezTo>
                  <a:cubicBezTo>
                    <a:pt x="147" y="70"/>
                    <a:pt x="158" y="36"/>
                    <a:pt x="172" y="27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321" name="Group 138">
              <a:extLst>
                <a:ext uri="{FF2B5EF4-FFF2-40B4-BE49-F238E27FC236}">
                  <a16:creationId xmlns:a16="http://schemas.microsoft.com/office/drawing/2014/main" id="{E95AFD60-D1E2-4CB0-BEEB-739B567B8100}"/>
                </a:ext>
              </a:extLst>
            </p:cNvPr>
            <p:cNvGrpSpPr/>
            <p:nvPr/>
          </p:nvGrpSpPr>
          <p:grpSpPr>
            <a:xfrm>
              <a:off x="1810565" y="2531824"/>
              <a:ext cx="342670" cy="1244188"/>
              <a:chOff x="7965021" y="793414"/>
              <a:chExt cx="1674813" cy="5462588"/>
            </a:xfrm>
          </p:grpSpPr>
          <p:sp>
            <p:nvSpPr>
              <p:cNvPr id="372" name="Freeform 84">
                <a:extLst>
                  <a:ext uri="{FF2B5EF4-FFF2-40B4-BE49-F238E27FC236}">
                    <a16:creationId xmlns:a16="http://schemas.microsoft.com/office/drawing/2014/main" id="{57466F36-AB64-4C57-B925-EA4C295E08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5021" y="948989"/>
                <a:ext cx="1674813" cy="5307013"/>
              </a:xfrm>
              <a:custGeom>
                <a:avLst/>
                <a:gdLst>
                  <a:gd name="T0" fmla="*/ 747 w 1055"/>
                  <a:gd name="T1" fmla="*/ 158 h 3343"/>
                  <a:gd name="T2" fmla="*/ 768 w 1055"/>
                  <a:gd name="T3" fmla="*/ 239 h 3343"/>
                  <a:gd name="T4" fmla="*/ 752 w 1055"/>
                  <a:gd name="T5" fmla="*/ 288 h 3343"/>
                  <a:gd name="T6" fmla="*/ 720 w 1055"/>
                  <a:gd name="T7" fmla="*/ 374 h 3343"/>
                  <a:gd name="T8" fmla="*/ 752 w 1055"/>
                  <a:gd name="T9" fmla="*/ 482 h 3343"/>
                  <a:gd name="T10" fmla="*/ 968 w 1055"/>
                  <a:gd name="T11" fmla="*/ 931 h 3343"/>
                  <a:gd name="T12" fmla="*/ 1023 w 1055"/>
                  <a:gd name="T13" fmla="*/ 1358 h 3343"/>
                  <a:gd name="T14" fmla="*/ 1050 w 1055"/>
                  <a:gd name="T15" fmla="*/ 1796 h 3343"/>
                  <a:gd name="T16" fmla="*/ 952 w 1055"/>
                  <a:gd name="T17" fmla="*/ 1948 h 3343"/>
                  <a:gd name="T18" fmla="*/ 936 w 1055"/>
                  <a:gd name="T19" fmla="*/ 1910 h 3343"/>
                  <a:gd name="T20" fmla="*/ 968 w 1055"/>
                  <a:gd name="T21" fmla="*/ 1769 h 3343"/>
                  <a:gd name="T22" fmla="*/ 925 w 1055"/>
                  <a:gd name="T23" fmla="*/ 1856 h 3343"/>
                  <a:gd name="T24" fmla="*/ 947 w 1055"/>
                  <a:gd name="T25" fmla="*/ 1580 h 3343"/>
                  <a:gd name="T26" fmla="*/ 844 w 1055"/>
                  <a:gd name="T27" fmla="*/ 1131 h 3343"/>
                  <a:gd name="T28" fmla="*/ 790 w 1055"/>
                  <a:gd name="T29" fmla="*/ 1250 h 3343"/>
                  <a:gd name="T30" fmla="*/ 876 w 1055"/>
                  <a:gd name="T31" fmla="*/ 1742 h 3343"/>
                  <a:gd name="T32" fmla="*/ 763 w 1055"/>
                  <a:gd name="T33" fmla="*/ 2353 h 3343"/>
                  <a:gd name="T34" fmla="*/ 703 w 1055"/>
                  <a:gd name="T35" fmla="*/ 2910 h 3343"/>
                  <a:gd name="T36" fmla="*/ 687 w 1055"/>
                  <a:gd name="T37" fmla="*/ 3127 h 3343"/>
                  <a:gd name="T38" fmla="*/ 774 w 1055"/>
                  <a:gd name="T39" fmla="*/ 3246 h 3343"/>
                  <a:gd name="T40" fmla="*/ 768 w 1055"/>
                  <a:gd name="T41" fmla="*/ 3300 h 3343"/>
                  <a:gd name="T42" fmla="*/ 736 w 1055"/>
                  <a:gd name="T43" fmla="*/ 3321 h 3343"/>
                  <a:gd name="T44" fmla="*/ 698 w 1055"/>
                  <a:gd name="T45" fmla="*/ 3343 h 3343"/>
                  <a:gd name="T46" fmla="*/ 611 w 1055"/>
                  <a:gd name="T47" fmla="*/ 3284 h 3343"/>
                  <a:gd name="T48" fmla="*/ 563 w 1055"/>
                  <a:gd name="T49" fmla="*/ 3110 h 3343"/>
                  <a:gd name="T50" fmla="*/ 563 w 1055"/>
                  <a:gd name="T51" fmla="*/ 2721 h 3343"/>
                  <a:gd name="T52" fmla="*/ 530 w 1055"/>
                  <a:gd name="T53" fmla="*/ 2299 h 3343"/>
                  <a:gd name="T54" fmla="*/ 536 w 1055"/>
                  <a:gd name="T55" fmla="*/ 1807 h 3343"/>
                  <a:gd name="T56" fmla="*/ 498 w 1055"/>
                  <a:gd name="T57" fmla="*/ 2013 h 3343"/>
                  <a:gd name="T58" fmla="*/ 476 w 1055"/>
                  <a:gd name="T59" fmla="*/ 2494 h 3343"/>
                  <a:gd name="T60" fmla="*/ 465 w 1055"/>
                  <a:gd name="T61" fmla="*/ 3029 h 3343"/>
                  <a:gd name="T62" fmla="*/ 476 w 1055"/>
                  <a:gd name="T63" fmla="*/ 3192 h 3343"/>
                  <a:gd name="T64" fmla="*/ 417 w 1055"/>
                  <a:gd name="T65" fmla="*/ 3300 h 3343"/>
                  <a:gd name="T66" fmla="*/ 325 w 1055"/>
                  <a:gd name="T67" fmla="*/ 3332 h 3343"/>
                  <a:gd name="T68" fmla="*/ 265 w 1055"/>
                  <a:gd name="T69" fmla="*/ 3284 h 3343"/>
                  <a:gd name="T70" fmla="*/ 308 w 1055"/>
                  <a:gd name="T71" fmla="*/ 3170 h 3343"/>
                  <a:gd name="T72" fmla="*/ 352 w 1055"/>
                  <a:gd name="T73" fmla="*/ 3056 h 3343"/>
                  <a:gd name="T74" fmla="*/ 265 w 1055"/>
                  <a:gd name="T75" fmla="*/ 2624 h 3343"/>
                  <a:gd name="T76" fmla="*/ 281 w 1055"/>
                  <a:gd name="T77" fmla="*/ 2278 h 3343"/>
                  <a:gd name="T78" fmla="*/ 184 w 1055"/>
                  <a:gd name="T79" fmla="*/ 1580 h 3343"/>
                  <a:gd name="T80" fmla="*/ 276 w 1055"/>
                  <a:gd name="T81" fmla="*/ 1180 h 3343"/>
                  <a:gd name="T82" fmla="*/ 151 w 1055"/>
                  <a:gd name="T83" fmla="*/ 1429 h 3343"/>
                  <a:gd name="T84" fmla="*/ 130 w 1055"/>
                  <a:gd name="T85" fmla="*/ 1780 h 3343"/>
                  <a:gd name="T86" fmla="*/ 124 w 1055"/>
                  <a:gd name="T87" fmla="*/ 1856 h 3343"/>
                  <a:gd name="T88" fmla="*/ 81 w 1055"/>
                  <a:gd name="T89" fmla="*/ 1769 h 3343"/>
                  <a:gd name="T90" fmla="*/ 108 w 1055"/>
                  <a:gd name="T91" fmla="*/ 1888 h 3343"/>
                  <a:gd name="T92" fmla="*/ 124 w 1055"/>
                  <a:gd name="T93" fmla="*/ 1937 h 3343"/>
                  <a:gd name="T94" fmla="*/ 65 w 1055"/>
                  <a:gd name="T95" fmla="*/ 1915 h 3343"/>
                  <a:gd name="T96" fmla="*/ 0 w 1055"/>
                  <a:gd name="T97" fmla="*/ 1764 h 3343"/>
                  <a:gd name="T98" fmla="*/ 54 w 1055"/>
                  <a:gd name="T99" fmla="*/ 1185 h 3343"/>
                  <a:gd name="T100" fmla="*/ 108 w 1055"/>
                  <a:gd name="T101" fmla="*/ 710 h 3343"/>
                  <a:gd name="T102" fmla="*/ 406 w 1055"/>
                  <a:gd name="T103" fmla="*/ 401 h 3343"/>
                  <a:gd name="T104" fmla="*/ 451 w 1055"/>
                  <a:gd name="T105" fmla="*/ 171 h 3343"/>
                  <a:gd name="T106" fmla="*/ 557 w 1055"/>
                  <a:gd name="T107" fmla="*/ 163 h 3343"/>
                  <a:gd name="T108" fmla="*/ 672 w 1055"/>
                  <a:gd name="T109" fmla="*/ 5 h 3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" h="3343">
                    <a:moveTo>
                      <a:pt x="722" y="0"/>
                    </a:moveTo>
                    <a:cubicBezTo>
                      <a:pt x="722" y="0"/>
                      <a:pt x="752" y="66"/>
                      <a:pt x="752" y="93"/>
                    </a:cubicBezTo>
                    <a:cubicBezTo>
                      <a:pt x="752" y="120"/>
                      <a:pt x="741" y="142"/>
                      <a:pt x="747" y="158"/>
                    </a:cubicBezTo>
                    <a:cubicBezTo>
                      <a:pt x="752" y="174"/>
                      <a:pt x="774" y="212"/>
                      <a:pt x="774" y="212"/>
                    </a:cubicBezTo>
                    <a:cubicBezTo>
                      <a:pt x="774" y="212"/>
                      <a:pt x="784" y="212"/>
                      <a:pt x="784" y="228"/>
                    </a:cubicBezTo>
                    <a:cubicBezTo>
                      <a:pt x="779" y="239"/>
                      <a:pt x="768" y="239"/>
                      <a:pt x="768" y="239"/>
                    </a:cubicBezTo>
                    <a:cubicBezTo>
                      <a:pt x="768" y="239"/>
                      <a:pt x="752" y="239"/>
                      <a:pt x="752" y="250"/>
                    </a:cubicBezTo>
                    <a:cubicBezTo>
                      <a:pt x="752" y="261"/>
                      <a:pt x="763" y="272"/>
                      <a:pt x="757" y="277"/>
                    </a:cubicBezTo>
                    <a:cubicBezTo>
                      <a:pt x="757" y="282"/>
                      <a:pt x="752" y="288"/>
                      <a:pt x="752" y="288"/>
                    </a:cubicBezTo>
                    <a:cubicBezTo>
                      <a:pt x="752" y="288"/>
                      <a:pt x="757" y="299"/>
                      <a:pt x="752" y="304"/>
                    </a:cubicBezTo>
                    <a:cubicBezTo>
                      <a:pt x="747" y="315"/>
                      <a:pt x="736" y="304"/>
                      <a:pt x="736" y="326"/>
                    </a:cubicBezTo>
                    <a:cubicBezTo>
                      <a:pt x="736" y="342"/>
                      <a:pt x="747" y="369"/>
                      <a:pt x="720" y="374"/>
                    </a:cubicBezTo>
                    <a:cubicBezTo>
                      <a:pt x="687" y="385"/>
                      <a:pt x="655" y="380"/>
                      <a:pt x="655" y="380"/>
                    </a:cubicBezTo>
                    <a:cubicBezTo>
                      <a:pt x="655" y="380"/>
                      <a:pt x="628" y="396"/>
                      <a:pt x="638" y="428"/>
                    </a:cubicBezTo>
                    <a:cubicBezTo>
                      <a:pt x="649" y="461"/>
                      <a:pt x="709" y="466"/>
                      <a:pt x="752" y="482"/>
                    </a:cubicBezTo>
                    <a:cubicBezTo>
                      <a:pt x="801" y="504"/>
                      <a:pt x="920" y="537"/>
                      <a:pt x="936" y="601"/>
                    </a:cubicBezTo>
                    <a:cubicBezTo>
                      <a:pt x="952" y="661"/>
                      <a:pt x="958" y="677"/>
                      <a:pt x="958" y="758"/>
                    </a:cubicBezTo>
                    <a:cubicBezTo>
                      <a:pt x="958" y="845"/>
                      <a:pt x="963" y="899"/>
                      <a:pt x="968" y="931"/>
                    </a:cubicBezTo>
                    <a:cubicBezTo>
                      <a:pt x="968" y="964"/>
                      <a:pt x="974" y="1012"/>
                      <a:pt x="974" y="1034"/>
                    </a:cubicBezTo>
                    <a:cubicBezTo>
                      <a:pt x="974" y="1056"/>
                      <a:pt x="974" y="1088"/>
                      <a:pt x="985" y="1126"/>
                    </a:cubicBezTo>
                    <a:cubicBezTo>
                      <a:pt x="995" y="1158"/>
                      <a:pt x="1023" y="1283"/>
                      <a:pt x="1023" y="1358"/>
                    </a:cubicBezTo>
                    <a:cubicBezTo>
                      <a:pt x="1028" y="1440"/>
                      <a:pt x="1033" y="1537"/>
                      <a:pt x="1039" y="1569"/>
                    </a:cubicBezTo>
                    <a:cubicBezTo>
                      <a:pt x="1044" y="1602"/>
                      <a:pt x="1055" y="1737"/>
                      <a:pt x="1055" y="1737"/>
                    </a:cubicBezTo>
                    <a:cubicBezTo>
                      <a:pt x="1055" y="1737"/>
                      <a:pt x="1055" y="1780"/>
                      <a:pt x="1050" y="1796"/>
                    </a:cubicBezTo>
                    <a:cubicBezTo>
                      <a:pt x="1050" y="1807"/>
                      <a:pt x="1023" y="1867"/>
                      <a:pt x="1023" y="1872"/>
                    </a:cubicBezTo>
                    <a:cubicBezTo>
                      <a:pt x="1023" y="1878"/>
                      <a:pt x="1023" y="1894"/>
                      <a:pt x="1012" y="1905"/>
                    </a:cubicBezTo>
                    <a:cubicBezTo>
                      <a:pt x="1001" y="1915"/>
                      <a:pt x="952" y="1948"/>
                      <a:pt x="952" y="1948"/>
                    </a:cubicBezTo>
                    <a:cubicBezTo>
                      <a:pt x="952" y="1948"/>
                      <a:pt x="936" y="1959"/>
                      <a:pt x="941" y="1948"/>
                    </a:cubicBezTo>
                    <a:cubicBezTo>
                      <a:pt x="941" y="1948"/>
                      <a:pt x="925" y="1948"/>
                      <a:pt x="925" y="1932"/>
                    </a:cubicBezTo>
                    <a:cubicBezTo>
                      <a:pt x="925" y="1921"/>
                      <a:pt x="936" y="1915"/>
                      <a:pt x="936" y="1910"/>
                    </a:cubicBezTo>
                    <a:cubicBezTo>
                      <a:pt x="941" y="1905"/>
                      <a:pt x="941" y="1894"/>
                      <a:pt x="952" y="1883"/>
                    </a:cubicBezTo>
                    <a:cubicBezTo>
                      <a:pt x="958" y="1867"/>
                      <a:pt x="963" y="1867"/>
                      <a:pt x="968" y="1840"/>
                    </a:cubicBezTo>
                    <a:cubicBezTo>
                      <a:pt x="974" y="1807"/>
                      <a:pt x="979" y="1769"/>
                      <a:pt x="968" y="1769"/>
                    </a:cubicBezTo>
                    <a:cubicBezTo>
                      <a:pt x="958" y="1775"/>
                      <a:pt x="963" y="1786"/>
                      <a:pt x="958" y="1807"/>
                    </a:cubicBezTo>
                    <a:cubicBezTo>
                      <a:pt x="958" y="1829"/>
                      <a:pt x="952" y="1861"/>
                      <a:pt x="947" y="1867"/>
                    </a:cubicBezTo>
                    <a:cubicBezTo>
                      <a:pt x="936" y="1872"/>
                      <a:pt x="925" y="1872"/>
                      <a:pt x="925" y="1856"/>
                    </a:cubicBezTo>
                    <a:cubicBezTo>
                      <a:pt x="925" y="1840"/>
                      <a:pt x="925" y="1813"/>
                      <a:pt x="925" y="1780"/>
                    </a:cubicBezTo>
                    <a:cubicBezTo>
                      <a:pt x="925" y="1748"/>
                      <a:pt x="925" y="1699"/>
                      <a:pt x="931" y="1678"/>
                    </a:cubicBezTo>
                    <a:cubicBezTo>
                      <a:pt x="936" y="1656"/>
                      <a:pt x="952" y="1629"/>
                      <a:pt x="947" y="1580"/>
                    </a:cubicBezTo>
                    <a:cubicBezTo>
                      <a:pt x="947" y="1537"/>
                      <a:pt x="925" y="1472"/>
                      <a:pt x="909" y="1445"/>
                    </a:cubicBezTo>
                    <a:cubicBezTo>
                      <a:pt x="898" y="1423"/>
                      <a:pt x="866" y="1326"/>
                      <a:pt x="866" y="1283"/>
                    </a:cubicBezTo>
                    <a:cubicBezTo>
                      <a:pt x="866" y="1234"/>
                      <a:pt x="855" y="1158"/>
                      <a:pt x="844" y="1131"/>
                    </a:cubicBezTo>
                    <a:cubicBezTo>
                      <a:pt x="833" y="1104"/>
                      <a:pt x="828" y="1018"/>
                      <a:pt x="828" y="1018"/>
                    </a:cubicBezTo>
                    <a:cubicBezTo>
                      <a:pt x="812" y="958"/>
                      <a:pt x="812" y="958"/>
                      <a:pt x="812" y="958"/>
                    </a:cubicBezTo>
                    <a:cubicBezTo>
                      <a:pt x="812" y="958"/>
                      <a:pt x="768" y="1164"/>
                      <a:pt x="790" y="1250"/>
                    </a:cubicBezTo>
                    <a:cubicBezTo>
                      <a:pt x="817" y="1331"/>
                      <a:pt x="844" y="1391"/>
                      <a:pt x="849" y="1429"/>
                    </a:cubicBezTo>
                    <a:cubicBezTo>
                      <a:pt x="849" y="1467"/>
                      <a:pt x="866" y="1548"/>
                      <a:pt x="871" y="1580"/>
                    </a:cubicBezTo>
                    <a:cubicBezTo>
                      <a:pt x="882" y="1607"/>
                      <a:pt x="882" y="1683"/>
                      <a:pt x="876" y="1742"/>
                    </a:cubicBezTo>
                    <a:cubicBezTo>
                      <a:pt x="876" y="1802"/>
                      <a:pt x="833" y="1980"/>
                      <a:pt x="801" y="2067"/>
                    </a:cubicBezTo>
                    <a:cubicBezTo>
                      <a:pt x="768" y="2159"/>
                      <a:pt x="768" y="2262"/>
                      <a:pt x="763" y="2289"/>
                    </a:cubicBezTo>
                    <a:cubicBezTo>
                      <a:pt x="763" y="2321"/>
                      <a:pt x="763" y="2353"/>
                      <a:pt x="763" y="2353"/>
                    </a:cubicBezTo>
                    <a:cubicBezTo>
                      <a:pt x="763" y="2353"/>
                      <a:pt x="741" y="2413"/>
                      <a:pt x="763" y="2472"/>
                    </a:cubicBezTo>
                    <a:cubicBezTo>
                      <a:pt x="779" y="2532"/>
                      <a:pt x="790" y="2602"/>
                      <a:pt x="768" y="2678"/>
                    </a:cubicBezTo>
                    <a:cubicBezTo>
                      <a:pt x="747" y="2754"/>
                      <a:pt x="709" y="2873"/>
                      <a:pt x="703" y="2910"/>
                    </a:cubicBezTo>
                    <a:cubicBezTo>
                      <a:pt x="703" y="2948"/>
                      <a:pt x="682" y="3024"/>
                      <a:pt x="682" y="3040"/>
                    </a:cubicBezTo>
                    <a:cubicBezTo>
                      <a:pt x="682" y="3056"/>
                      <a:pt x="687" y="3067"/>
                      <a:pt x="687" y="3083"/>
                    </a:cubicBezTo>
                    <a:cubicBezTo>
                      <a:pt x="687" y="3100"/>
                      <a:pt x="682" y="3110"/>
                      <a:pt x="687" y="3127"/>
                    </a:cubicBezTo>
                    <a:cubicBezTo>
                      <a:pt x="698" y="3138"/>
                      <a:pt x="725" y="3170"/>
                      <a:pt x="725" y="3175"/>
                    </a:cubicBezTo>
                    <a:cubicBezTo>
                      <a:pt x="730" y="3181"/>
                      <a:pt x="757" y="3219"/>
                      <a:pt x="757" y="3219"/>
                    </a:cubicBezTo>
                    <a:cubicBezTo>
                      <a:pt x="757" y="3219"/>
                      <a:pt x="774" y="3235"/>
                      <a:pt x="774" y="3246"/>
                    </a:cubicBezTo>
                    <a:cubicBezTo>
                      <a:pt x="779" y="3251"/>
                      <a:pt x="779" y="3273"/>
                      <a:pt x="774" y="3278"/>
                    </a:cubicBezTo>
                    <a:cubicBezTo>
                      <a:pt x="774" y="3278"/>
                      <a:pt x="768" y="3284"/>
                      <a:pt x="768" y="3284"/>
                    </a:cubicBezTo>
                    <a:cubicBezTo>
                      <a:pt x="768" y="3284"/>
                      <a:pt x="774" y="3294"/>
                      <a:pt x="768" y="3300"/>
                    </a:cubicBezTo>
                    <a:cubicBezTo>
                      <a:pt x="757" y="3300"/>
                      <a:pt x="752" y="3300"/>
                      <a:pt x="752" y="3300"/>
                    </a:cubicBezTo>
                    <a:cubicBezTo>
                      <a:pt x="752" y="3300"/>
                      <a:pt x="757" y="3311"/>
                      <a:pt x="747" y="3316"/>
                    </a:cubicBezTo>
                    <a:cubicBezTo>
                      <a:pt x="736" y="3327"/>
                      <a:pt x="736" y="3321"/>
                      <a:pt x="736" y="3321"/>
                    </a:cubicBezTo>
                    <a:cubicBezTo>
                      <a:pt x="736" y="3321"/>
                      <a:pt x="730" y="3332"/>
                      <a:pt x="725" y="3332"/>
                    </a:cubicBezTo>
                    <a:cubicBezTo>
                      <a:pt x="714" y="3332"/>
                      <a:pt x="714" y="3332"/>
                      <a:pt x="714" y="3332"/>
                    </a:cubicBezTo>
                    <a:cubicBezTo>
                      <a:pt x="714" y="3332"/>
                      <a:pt x="709" y="3343"/>
                      <a:pt x="698" y="3343"/>
                    </a:cubicBezTo>
                    <a:cubicBezTo>
                      <a:pt x="682" y="3343"/>
                      <a:pt x="671" y="3343"/>
                      <a:pt x="660" y="3332"/>
                    </a:cubicBezTo>
                    <a:cubicBezTo>
                      <a:pt x="649" y="3321"/>
                      <a:pt x="638" y="3316"/>
                      <a:pt x="638" y="3316"/>
                    </a:cubicBezTo>
                    <a:cubicBezTo>
                      <a:pt x="638" y="3316"/>
                      <a:pt x="611" y="3300"/>
                      <a:pt x="611" y="3284"/>
                    </a:cubicBezTo>
                    <a:cubicBezTo>
                      <a:pt x="611" y="3267"/>
                      <a:pt x="606" y="3235"/>
                      <a:pt x="595" y="3229"/>
                    </a:cubicBezTo>
                    <a:cubicBezTo>
                      <a:pt x="584" y="3219"/>
                      <a:pt x="557" y="3208"/>
                      <a:pt x="557" y="3186"/>
                    </a:cubicBezTo>
                    <a:cubicBezTo>
                      <a:pt x="557" y="3165"/>
                      <a:pt x="568" y="3132"/>
                      <a:pt x="563" y="3110"/>
                    </a:cubicBezTo>
                    <a:cubicBezTo>
                      <a:pt x="563" y="3094"/>
                      <a:pt x="557" y="3078"/>
                      <a:pt x="563" y="3056"/>
                    </a:cubicBezTo>
                    <a:cubicBezTo>
                      <a:pt x="568" y="3040"/>
                      <a:pt x="573" y="3029"/>
                      <a:pt x="579" y="2954"/>
                    </a:cubicBezTo>
                    <a:cubicBezTo>
                      <a:pt x="579" y="2878"/>
                      <a:pt x="573" y="2775"/>
                      <a:pt x="563" y="2721"/>
                    </a:cubicBezTo>
                    <a:cubicBezTo>
                      <a:pt x="552" y="2672"/>
                      <a:pt x="546" y="2586"/>
                      <a:pt x="557" y="2548"/>
                    </a:cubicBezTo>
                    <a:cubicBezTo>
                      <a:pt x="563" y="2516"/>
                      <a:pt x="573" y="2478"/>
                      <a:pt x="563" y="2445"/>
                    </a:cubicBezTo>
                    <a:cubicBezTo>
                      <a:pt x="552" y="2408"/>
                      <a:pt x="530" y="2326"/>
                      <a:pt x="530" y="2299"/>
                    </a:cubicBezTo>
                    <a:cubicBezTo>
                      <a:pt x="530" y="2267"/>
                      <a:pt x="536" y="2148"/>
                      <a:pt x="541" y="2110"/>
                    </a:cubicBezTo>
                    <a:cubicBezTo>
                      <a:pt x="546" y="2072"/>
                      <a:pt x="541" y="1948"/>
                      <a:pt x="541" y="1942"/>
                    </a:cubicBezTo>
                    <a:cubicBezTo>
                      <a:pt x="541" y="1942"/>
                      <a:pt x="530" y="1851"/>
                      <a:pt x="536" y="1807"/>
                    </a:cubicBezTo>
                    <a:cubicBezTo>
                      <a:pt x="536" y="1759"/>
                      <a:pt x="526" y="1715"/>
                      <a:pt x="526" y="1715"/>
                    </a:cubicBezTo>
                    <a:cubicBezTo>
                      <a:pt x="522" y="1714"/>
                      <a:pt x="520" y="1752"/>
                      <a:pt x="514" y="1802"/>
                    </a:cubicBezTo>
                    <a:cubicBezTo>
                      <a:pt x="514" y="1840"/>
                      <a:pt x="498" y="2013"/>
                      <a:pt x="498" y="2013"/>
                    </a:cubicBezTo>
                    <a:cubicBezTo>
                      <a:pt x="498" y="2013"/>
                      <a:pt x="509" y="2126"/>
                      <a:pt x="509" y="2153"/>
                    </a:cubicBezTo>
                    <a:cubicBezTo>
                      <a:pt x="509" y="2180"/>
                      <a:pt x="519" y="2283"/>
                      <a:pt x="503" y="2321"/>
                    </a:cubicBezTo>
                    <a:cubicBezTo>
                      <a:pt x="492" y="2359"/>
                      <a:pt x="476" y="2456"/>
                      <a:pt x="476" y="2494"/>
                    </a:cubicBezTo>
                    <a:cubicBezTo>
                      <a:pt x="482" y="2537"/>
                      <a:pt x="492" y="2570"/>
                      <a:pt x="487" y="2656"/>
                    </a:cubicBezTo>
                    <a:cubicBezTo>
                      <a:pt x="476" y="2743"/>
                      <a:pt x="454" y="2873"/>
                      <a:pt x="454" y="2910"/>
                    </a:cubicBezTo>
                    <a:cubicBezTo>
                      <a:pt x="454" y="2943"/>
                      <a:pt x="460" y="3013"/>
                      <a:pt x="465" y="3029"/>
                    </a:cubicBezTo>
                    <a:cubicBezTo>
                      <a:pt x="471" y="3046"/>
                      <a:pt x="482" y="3062"/>
                      <a:pt x="476" y="3083"/>
                    </a:cubicBezTo>
                    <a:cubicBezTo>
                      <a:pt x="476" y="3105"/>
                      <a:pt x="471" y="3121"/>
                      <a:pt x="471" y="3132"/>
                    </a:cubicBezTo>
                    <a:cubicBezTo>
                      <a:pt x="471" y="3148"/>
                      <a:pt x="482" y="3170"/>
                      <a:pt x="476" y="3192"/>
                    </a:cubicBezTo>
                    <a:cubicBezTo>
                      <a:pt x="471" y="3213"/>
                      <a:pt x="449" y="3219"/>
                      <a:pt x="449" y="3219"/>
                    </a:cubicBezTo>
                    <a:cubicBezTo>
                      <a:pt x="449" y="3219"/>
                      <a:pt x="422" y="3251"/>
                      <a:pt x="422" y="3267"/>
                    </a:cubicBezTo>
                    <a:cubicBezTo>
                      <a:pt x="422" y="3284"/>
                      <a:pt x="427" y="3294"/>
                      <a:pt x="417" y="3300"/>
                    </a:cubicBezTo>
                    <a:cubicBezTo>
                      <a:pt x="411" y="3300"/>
                      <a:pt x="384" y="3321"/>
                      <a:pt x="379" y="3327"/>
                    </a:cubicBezTo>
                    <a:cubicBezTo>
                      <a:pt x="373" y="3338"/>
                      <a:pt x="368" y="3338"/>
                      <a:pt x="352" y="3338"/>
                    </a:cubicBezTo>
                    <a:cubicBezTo>
                      <a:pt x="341" y="3343"/>
                      <a:pt x="325" y="3338"/>
                      <a:pt x="325" y="3332"/>
                    </a:cubicBezTo>
                    <a:cubicBezTo>
                      <a:pt x="319" y="3321"/>
                      <a:pt x="303" y="3327"/>
                      <a:pt x="298" y="3316"/>
                    </a:cubicBezTo>
                    <a:cubicBezTo>
                      <a:pt x="292" y="3311"/>
                      <a:pt x="281" y="3316"/>
                      <a:pt x="281" y="3305"/>
                    </a:cubicBezTo>
                    <a:cubicBezTo>
                      <a:pt x="281" y="3294"/>
                      <a:pt x="265" y="3294"/>
                      <a:pt x="265" y="3284"/>
                    </a:cubicBezTo>
                    <a:cubicBezTo>
                      <a:pt x="265" y="3273"/>
                      <a:pt x="254" y="3273"/>
                      <a:pt x="265" y="3240"/>
                    </a:cubicBezTo>
                    <a:cubicBezTo>
                      <a:pt x="265" y="3240"/>
                      <a:pt x="271" y="3224"/>
                      <a:pt x="281" y="3213"/>
                    </a:cubicBezTo>
                    <a:cubicBezTo>
                      <a:pt x="292" y="3202"/>
                      <a:pt x="298" y="3192"/>
                      <a:pt x="308" y="3170"/>
                    </a:cubicBezTo>
                    <a:cubicBezTo>
                      <a:pt x="319" y="3148"/>
                      <a:pt x="341" y="3138"/>
                      <a:pt x="341" y="3138"/>
                    </a:cubicBezTo>
                    <a:cubicBezTo>
                      <a:pt x="341" y="3138"/>
                      <a:pt x="352" y="3110"/>
                      <a:pt x="352" y="3100"/>
                    </a:cubicBezTo>
                    <a:cubicBezTo>
                      <a:pt x="352" y="3089"/>
                      <a:pt x="352" y="3078"/>
                      <a:pt x="352" y="3056"/>
                    </a:cubicBezTo>
                    <a:cubicBezTo>
                      <a:pt x="357" y="3040"/>
                      <a:pt x="357" y="3013"/>
                      <a:pt x="357" y="3013"/>
                    </a:cubicBezTo>
                    <a:cubicBezTo>
                      <a:pt x="357" y="3013"/>
                      <a:pt x="308" y="2813"/>
                      <a:pt x="308" y="2808"/>
                    </a:cubicBezTo>
                    <a:cubicBezTo>
                      <a:pt x="308" y="2808"/>
                      <a:pt x="271" y="2672"/>
                      <a:pt x="265" y="2624"/>
                    </a:cubicBezTo>
                    <a:cubicBezTo>
                      <a:pt x="260" y="2581"/>
                      <a:pt x="265" y="2532"/>
                      <a:pt x="276" y="2494"/>
                    </a:cubicBezTo>
                    <a:cubicBezTo>
                      <a:pt x="281" y="2456"/>
                      <a:pt x="292" y="2435"/>
                      <a:pt x="292" y="2402"/>
                    </a:cubicBezTo>
                    <a:cubicBezTo>
                      <a:pt x="287" y="2370"/>
                      <a:pt x="287" y="2310"/>
                      <a:pt x="281" y="2278"/>
                    </a:cubicBezTo>
                    <a:cubicBezTo>
                      <a:pt x="281" y="2245"/>
                      <a:pt x="249" y="2099"/>
                      <a:pt x="249" y="2099"/>
                    </a:cubicBezTo>
                    <a:cubicBezTo>
                      <a:pt x="249" y="2099"/>
                      <a:pt x="211" y="1932"/>
                      <a:pt x="195" y="1878"/>
                    </a:cubicBezTo>
                    <a:cubicBezTo>
                      <a:pt x="179" y="1818"/>
                      <a:pt x="157" y="1672"/>
                      <a:pt x="184" y="1580"/>
                    </a:cubicBezTo>
                    <a:cubicBezTo>
                      <a:pt x="211" y="1494"/>
                      <a:pt x="211" y="1423"/>
                      <a:pt x="211" y="1423"/>
                    </a:cubicBezTo>
                    <a:cubicBezTo>
                      <a:pt x="211" y="1423"/>
                      <a:pt x="216" y="1369"/>
                      <a:pt x="238" y="1331"/>
                    </a:cubicBezTo>
                    <a:cubicBezTo>
                      <a:pt x="265" y="1294"/>
                      <a:pt x="271" y="1223"/>
                      <a:pt x="276" y="1180"/>
                    </a:cubicBezTo>
                    <a:cubicBezTo>
                      <a:pt x="281" y="1137"/>
                      <a:pt x="252" y="946"/>
                      <a:pt x="252" y="946"/>
                    </a:cubicBezTo>
                    <a:cubicBezTo>
                      <a:pt x="252" y="946"/>
                      <a:pt x="222" y="1077"/>
                      <a:pt x="211" y="1131"/>
                    </a:cubicBezTo>
                    <a:cubicBezTo>
                      <a:pt x="195" y="1185"/>
                      <a:pt x="206" y="1315"/>
                      <a:pt x="151" y="1429"/>
                    </a:cubicBezTo>
                    <a:cubicBezTo>
                      <a:pt x="92" y="1542"/>
                      <a:pt x="97" y="1607"/>
                      <a:pt x="108" y="1629"/>
                    </a:cubicBezTo>
                    <a:cubicBezTo>
                      <a:pt x="114" y="1645"/>
                      <a:pt x="130" y="1672"/>
                      <a:pt x="130" y="1710"/>
                    </a:cubicBezTo>
                    <a:cubicBezTo>
                      <a:pt x="130" y="1742"/>
                      <a:pt x="130" y="1780"/>
                      <a:pt x="130" y="1780"/>
                    </a:cubicBezTo>
                    <a:cubicBezTo>
                      <a:pt x="130" y="1780"/>
                      <a:pt x="130" y="1807"/>
                      <a:pt x="130" y="1818"/>
                    </a:cubicBezTo>
                    <a:cubicBezTo>
                      <a:pt x="124" y="1824"/>
                      <a:pt x="124" y="1834"/>
                      <a:pt x="124" y="1834"/>
                    </a:cubicBezTo>
                    <a:cubicBezTo>
                      <a:pt x="124" y="1834"/>
                      <a:pt x="130" y="1851"/>
                      <a:pt x="124" y="1856"/>
                    </a:cubicBezTo>
                    <a:cubicBezTo>
                      <a:pt x="114" y="1861"/>
                      <a:pt x="103" y="1861"/>
                      <a:pt x="97" y="1834"/>
                    </a:cubicBezTo>
                    <a:cubicBezTo>
                      <a:pt x="92" y="1813"/>
                      <a:pt x="92" y="1786"/>
                      <a:pt x="92" y="1786"/>
                    </a:cubicBezTo>
                    <a:cubicBezTo>
                      <a:pt x="92" y="1786"/>
                      <a:pt x="87" y="1769"/>
                      <a:pt x="81" y="1769"/>
                    </a:cubicBezTo>
                    <a:cubicBezTo>
                      <a:pt x="76" y="1769"/>
                      <a:pt x="76" y="1780"/>
                      <a:pt x="76" y="1807"/>
                    </a:cubicBezTo>
                    <a:cubicBezTo>
                      <a:pt x="76" y="1834"/>
                      <a:pt x="87" y="1851"/>
                      <a:pt x="87" y="1851"/>
                    </a:cubicBezTo>
                    <a:cubicBezTo>
                      <a:pt x="87" y="1851"/>
                      <a:pt x="108" y="1883"/>
                      <a:pt x="108" y="1888"/>
                    </a:cubicBezTo>
                    <a:cubicBezTo>
                      <a:pt x="108" y="1894"/>
                      <a:pt x="108" y="1905"/>
                      <a:pt x="108" y="1905"/>
                    </a:cubicBezTo>
                    <a:cubicBezTo>
                      <a:pt x="108" y="1905"/>
                      <a:pt x="124" y="1915"/>
                      <a:pt x="124" y="1921"/>
                    </a:cubicBezTo>
                    <a:cubicBezTo>
                      <a:pt x="124" y="1932"/>
                      <a:pt x="124" y="1937"/>
                      <a:pt x="124" y="1937"/>
                    </a:cubicBezTo>
                    <a:cubicBezTo>
                      <a:pt x="114" y="1937"/>
                      <a:pt x="114" y="1937"/>
                      <a:pt x="114" y="1937"/>
                    </a:cubicBezTo>
                    <a:cubicBezTo>
                      <a:pt x="114" y="1937"/>
                      <a:pt x="119" y="1948"/>
                      <a:pt x="108" y="1948"/>
                    </a:cubicBezTo>
                    <a:cubicBezTo>
                      <a:pt x="92" y="1942"/>
                      <a:pt x="65" y="1915"/>
                      <a:pt x="65" y="1915"/>
                    </a:cubicBezTo>
                    <a:cubicBezTo>
                      <a:pt x="65" y="1915"/>
                      <a:pt x="38" y="1899"/>
                      <a:pt x="32" y="1883"/>
                    </a:cubicBezTo>
                    <a:cubicBezTo>
                      <a:pt x="32" y="1861"/>
                      <a:pt x="16" y="1824"/>
                      <a:pt x="16" y="1824"/>
                    </a:cubicBezTo>
                    <a:cubicBezTo>
                      <a:pt x="16" y="1824"/>
                      <a:pt x="0" y="1802"/>
                      <a:pt x="0" y="1764"/>
                    </a:cubicBezTo>
                    <a:cubicBezTo>
                      <a:pt x="0" y="1726"/>
                      <a:pt x="11" y="1586"/>
                      <a:pt x="11" y="1586"/>
                    </a:cubicBezTo>
                    <a:cubicBezTo>
                      <a:pt x="32" y="1331"/>
                      <a:pt x="32" y="1331"/>
                      <a:pt x="32" y="1331"/>
                    </a:cubicBezTo>
                    <a:cubicBezTo>
                      <a:pt x="32" y="1331"/>
                      <a:pt x="43" y="1212"/>
                      <a:pt x="54" y="1185"/>
                    </a:cubicBezTo>
                    <a:cubicBezTo>
                      <a:pt x="65" y="1158"/>
                      <a:pt x="92" y="1066"/>
                      <a:pt x="92" y="1039"/>
                    </a:cubicBezTo>
                    <a:cubicBezTo>
                      <a:pt x="92" y="1012"/>
                      <a:pt x="97" y="904"/>
                      <a:pt x="97" y="861"/>
                    </a:cubicBezTo>
                    <a:cubicBezTo>
                      <a:pt x="103" y="818"/>
                      <a:pt x="108" y="710"/>
                      <a:pt x="108" y="710"/>
                    </a:cubicBezTo>
                    <a:cubicBezTo>
                      <a:pt x="108" y="710"/>
                      <a:pt x="103" y="618"/>
                      <a:pt x="141" y="574"/>
                    </a:cubicBezTo>
                    <a:cubicBezTo>
                      <a:pt x="179" y="526"/>
                      <a:pt x="211" y="509"/>
                      <a:pt x="254" y="499"/>
                    </a:cubicBezTo>
                    <a:cubicBezTo>
                      <a:pt x="298" y="488"/>
                      <a:pt x="390" y="477"/>
                      <a:pt x="406" y="401"/>
                    </a:cubicBezTo>
                    <a:cubicBezTo>
                      <a:pt x="417" y="331"/>
                      <a:pt x="403" y="315"/>
                      <a:pt x="403" y="315"/>
                    </a:cubicBezTo>
                    <a:cubicBezTo>
                      <a:pt x="403" y="315"/>
                      <a:pt x="439" y="299"/>
                      <a:pt x="439" y="255"/>
                    </a:cubicBezTo>
                    <a:cubicBezTo>
                      <a:pt x="439" y="207"/>
                      <a:pt x="430" y="198"/>
                      <a:pt x="451" y="171"/>
                    </a:cubicBezTo>
                    <a:cubicBezTo>
                      <a:pt x="479" y="144"/>
                      <a:pt x="491" y="151"/>
                      <a:pt x="502" y="156"/>
                    </a:cubicBezTo>
                    <a:cubicBezTo>
                      <a:pt x="513" y="162"/>
                      <a:pt x="524" y="184"/>
                      <a:pt x="535" y="178"/>
                    </a:cubicBezTo>
                    <a:cubicBezTo>
                      <a:pt x="545" y="178"/>
                      <a:pt x="546" y="180"/>
                      <a:pt x="557" y="163"/>
                    </a:cubicBezTo>
                    <a:cubicBezTo>
                      <a:pt x="563" y="147"/>
                      <a:pt x="568" y="136"/>
                      <a:pt x="584" y="126"/>
                    </a:cubicBezTo>
                    <a:cubicBezTo>
                      <a:pt x="595" y="120"/>
                      <a:pt x="613" y="90"/>
                      <a:pt x="629" y="68"/>
                    </a:cubicBezTo>
                    <a:cubicBezTo>
                      <a:pt x="640" y="52"/>
                      <a:pt x="650" y="11"/>
                      <a:pt x="672" y="5"/>
                    </a:cubicBezTo>
                    <a:cubicBezTo>
                      <a:pt x="688" y="0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Freeform 85">
                <a:extLst>
                  <a:ext uri="{FF2B5EF4-FFF2-40B4-BE49-F238E27FC236}">
                    <a16:creationId xmlns:a16="http://schemas.microsoft.com/office/drawing/2014/main" id="{6CA47A8E-D35A-4294-B7DF-D1ABD1C58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55634" y="1120439"/>
                <a:ext cx="93663" cy="36513"/>
              </a:xfrm>
              <a:custGeom>
                <a:avLst/>
                <a:gdLst>
                  <a:gd name="T0" fmla="*/ 0 w 11"/>
                  <a:gd name="T1" fmla="*/ 4 h 4"/>
                  <a:gd name="T2" fmla="*/ 5 w 11"/>
                  <a:gd name="T3" fmla="*/ 0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0" y="4"/>
                      <a:pt x="2" y="0"/>
                      <a:pt x="5" y="0"/>
                    </a:cubicBezTo>
                    <a:cubicBezTo>
                      <a:pt x="8" y="0"/>
                      <a:pt x="11" y="1"/>
                      <a:pt x="11" y="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Freeform 86">
                <a:extLst>
                  <a:ext uri="{FF2B5EF4-FFF2-40B4-BE49-F238E27FC236}">
                    <a16:creationId xmlns:a16="http://schemas.microsoft.com/office/drawing/2014/main" id="{8CD452D9-B684-46CA-81AE-F0AC3F99DC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0984" y="1187114"/>
                <a:ext cx="119063" cy="188913"/>
              </a:xfrm>
              <a:custGeom>
                <a:avLst/>
                <a:gdLst>
                  <a:gd name="T0" fmla="*/ 6 w 14"/>
                  <a:gd name="T1" fmla="*/ 0 h 22"/>
                  <a:gd name="T2" fmla="*/ 1 w 14"/>
                  <a:gd name="T3" fmla="*/ 9 h 22"/>
                  <a:gd name="T4" fmla="*/ 8 w 14"/>
                  <a:gd name="T5" fmla="*/ 20 h 22"/>
                  <a:gd name="T6" fmla="*/ 14 w 14"/>
                  <a:gd name="T7" fmla="*/ 19 h 22"/>
                  <a:gd name="T8" fmla="*/ 12 w 14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0" y="1"/>
                      <a:pt x="1" y="9"/>
                    </a:cubicBezTo>
                    <a:cubicBezTo>
                      <a:pt x="1" y="18"/>
                      <a:pt x="6" y="19"/>
                      <a:pt x="8" y="20"/>
                    </a:cubicBezTo>
                    <a:cubicBezTo>
                      <a:pt x="9" y="22"/>
                      <a:pt x="13" y="22"/>
                      <a:pt x="14" y="19"/>
                    </a:cubicBezTo>
                    <a:cubicBezTo>
                      <a:pt x="14" y="16"/>
                      <a:pt x="12" y="16"/>
                      <a:pt x="12" y="16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Freeform 93">
                <a:extLst>
                  <a:ext uri="{FF2B5EF4-FFF2-40B4-BE49-F238E27FC236}">
                    <a16:creationId xmlns:a16="http://schemas.microsoft.com/office/drawing/2014/main" id="{1DDB8DBE-55F5-4326-8D3E-88531AA0B7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792202"/>
                <a:ext cx="152400" cy="239713"/>
              </a:xfrm>
              <a:custGeom>
                <a:avLst/>
                <a:gdLst>
                  <a:gd name="T0" fmla="*/ 18 w 18"/>
                  <a:gd name="T1" fmla="*/ 0 h 28"/>
                  <a:gd name="T2" fmla="*/ 13 w 18"/>
                  <a:gd name="T3" fmla="*/ 10 h 28"/>
                  <a:gd name="T4" fmla="*/ 11 w 18"/>
                  <a:gd name="T5" fmla="*/ 17 h 28"/>
                  <a:gd name="T6" fmla="*/ 4 w 18"/>
                  <a:gd name="T7" fmla="*/ 25 h 28"/>
                  <a:gd name="T8" fmla="*/ 0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0"/>
                    </a:moveTo>
                    <a:cubicBezTo>
                      <a:pt x="18" y="0"/>
                      <a:pt x="14" y="7"/>
                      <a:pt x="13" y="10"/>
                    </a:cubicBezTo>
                    <a:cubicBezTo>
                      <a:pt x="13" y="13"/>
                      <a:pt x="13" y="16"/>
                      <a:pt x="11" y="17"/>
                    </a:cubicBezTo>
                    <a:cubicBezTo>
                      <a:pt x="10" y="19"/>
                      <a:pt x="4" y="25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Freeform 94">
                <a:extLst>
                  <a:ext uri="{FF2B5EF4-FFF2-40B4-BE49-F238E27FC236}">
                    <a16:creationId xmlns:a16="http://schemas.microsoft.com/office/drawing/2014/main" id="{784364BB-112A-4A5E-A7F7-7774F9D174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874752"/>
                <a:ext cx="57150" cy="95250"/>
              </a:xfrm>
              <a:custGeom>
                <a:avLst/>
                <a:gdLst>
                  <a:gd name="T0" fmla="*/ 7 w 7"/>
                  <a:gd name="T1" fmla="*/ 0 h 11"/>
                  <a:gd name="T2" fmla="*/ 4 w 7"/>
                  <a:gd name="T3" fmla="*/ 8 h 11"/>
                  <a:gd name="T4" fmla="*/ 0 w 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5" y="7"/>
                      <a:pt x="4" y="8"/>
                    </a:cubicBezTo>
                    <a:cubicBezTo>
                      <a:pt x="2" y="10"/>
                      <a:pt x="0" y="11"/>
                      <a:pt x="0" y="1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Freeform 95">
                <a:extLst>
                  <a:ext uri="{FF2B5EF4-FFF2-40B4-BE49-F238E27FC236}">
                    <a16:creationId xmlns:a16="http://schemas.microsoft.com/office/drawing/2014/main" id="{D449932B-43F1-4F89-AC83-A7B617F2A4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7734" y="3893802"/>
                <a:ext cx="61913" cy="76200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3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0" y="0"/>
                      <a:pt x="2" y="2"/>
                      <a:pt x="3" y="3"/>
                    </a:cubicBezTo>
                    <a:cubicBezTo>
                      <a:pt x="3" y="5"/>
                      <a:pt x="6" y="9"/>
                      <a:pt x="7" y="9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8" name="Freeform 96">
                <a:extLst>
                  <a:ext uri="{FF2B5EF4-FFF2-40B4-BE49-F238E27FC236}">
                    <a16:creationId xmlns:a16="http://schemas.microsoft.com/office/drawing/2014/main" id="{3C3BB3C6-B3F8-4592-B925-0121619030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82484" y="3773152"/>
                <a:ext cx="163513" cy="239713"/>
              </a:xfrm>
              <a:custGeom>
                <a:avLst/>
                <a:gdLst>
                  <a:gd name="T0" fmla="*/ 0 w 19"/>
                  <a:gd name="T1" fmla="*/ 0 h 28"/>
                  <a:gd name="T2" fmla="*/ 5 w 19"/>
                  <a:gd name="T3" fmla="*/ 9 h 28"/>
                  <a:gd name="T4" fmla="*/ 8 w 19"/>
                  <a:gd name="T5" fmla="*/ 20 h 28"/>
                  <a:gd name="T6" fmla="*/ 19 w 19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0" y="0"/>
                      <a:pt x="4" y="6"/>
                      <a:pt x="5" y="9"/>
                    </a:cubicBezTo>
                    <a:cubicBezTo>
                      <a:pt x="6" y="13"/>
                      <a:pt x="7" y="18"/>
                      <a:pt x="8" y="20"/>
                    </a:cubicBezTo>
                    <a:cubicBezTo>
                      <a:pt x="9" y="22"/>
                      <a:pt x="19" y="28"/>
                      <a:pt x="19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Freeform 99">
                <a:extLst>
                  <a:ext uri="{FF2B5EF4-FFF2-40B4-BE49-F238E27FC236}">
                    <a16:creationId xmlns:a16="http://schemas.microsoft.com/office/drawing/2014/main" id="{642E8B96-F012-4C4C-9B6D-1F499199CD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38134" y="1280777"/>
                <a:ext cx="50800" cy="44450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4 h 5"/>
                  <a:gd name="T4" fmla="*/ 0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6" y="4"/>
                      <a:pt x="4" y="4"/>
                    </a:cubicBezTo>
                    <a:cubicBezTo>
                      <a:pt x="2" y="5"/>
                      <a:pt x="1" y="5"/>
                      <a:pt x="0" y="3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Line 100">
                <a:extLst>
                  <a:ext uri="{FF2B5EF4-FFF2-40B4-BE49-F238E27FC236}">
                    <a16:creationId xmlns:a16="http://schemas.microsoft.com/office/drawing/2014/main" id="{6776F30A-1681-4F79-8AD1-07BD3D78919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49296" y="6092489"/>
                <a:ext cx="36513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Line 101">
                <a:extLst>
                  <a:ext uri="{FF2B5EF4-FFF2-40B4-BE49-F238E27FC236}">
                    <a16:creationId xmlns:a16="http://schemas.microsoft.com/office/drawing/2014/main" id="{38500639-975F-4451-B017-EDC1CE5A759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35009" y="6125827"/>
                <a:ext cx="25400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Freeform 102">
                <a:extLst>
                  <a:ext uri="{FF2B5EF4-FFF2-40B4-BE49-F238E27FC236}">
                    <a16:creationId xmlns:a16="http://schemas.microsoft.com/office/drawing/2014/main" id="{23062332-0B30-4379-8E0E-0CBE70B6D8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8496" y="6151227"/>
                <a:ext cx="36513" cy="68263"/>
              </a:xfrm>
              <a:custGeom>
                <a:avLst/>
                <a:gdLst>
                  <a:gd name="T0" fmla="*/ 0 w 10"/>
                  <a:gd name="T1" fmla="*/ 0 h 19"/>
                  <a:gd name="T2" fmla="*/ 7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lnTo>
                      <a:pt x="7" y="10"/>
                    </a:lnTo>
                    <a:lnTo>
                      <a:pt x="1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Freeform 103">
                <a:extLst>
                  <a:ext uri="{FF2B5EF4-FFF2-40B4-BE49-F238E27FC236}">
                    <a16:creationId xmlns:a16="http://schemas.microsoft.com/office/drawing/2014/main" id="{1EA4FA0B-082B-4D91-8A99-EE8E546D27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47696" y="6168689"/>
                <a:ext cx="42863" cy="69850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4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3" y="3"/>
                      <a:pt x="4" y="4"/>
                    </a:cubicBezTo>
                    <a:cubicBezTo>
                      <a:pt x="5" y="5"/>
                      <a:pt x="5" y="8"/>
                      <a:pt x="5" y="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Line 104">
                <a:extLst>
                  <a:ext uri="{FF2B5EF4-FFF2-40B4-BE49-F238E27FC236}">
                    <a16:creationId xmlns:a16="http://schemas.microsoft.com/office/drawing/2014/main" id="{BDFB444E-789A-4D82-86A7-6610C5E1356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73021" y="6135352"/>
                <a:ext cx="58738" cy="9525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Freeform 105">
                <a:extLst>
                  <a:ext uri="{FF2B5EF4-FFF2-40B4-BE49-F238E27FC236}">
                    <a16:creationId xmlns:a16="http://schemas.microsoft.com/office/drawing/2014/main" id="{59BD3C3B-8CD5-4AE7-B1BD-5D109259B0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38096" y="6135352"/>
                <a:ext cx="42863" cy="69850"/>
              </a:xfrm>
              <a:custGeom>
                <a:avLst/>
                <a:gdLst>
                  <a:gd name="T0" fmla="*/ 12 w 12"/>
                  <a:gd name="T1" fmla="*/ 0 h 19"/>
                  <a:gd name="T2" fmla="*/ 10 w 12"/>
                  <a:gd name="T3" fmla="*/ 9 h 19"/>
                  <a:gd name="T4" fmla="*/ 0 w 1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10" y="9"/>
                    </a:ln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Line 106">
                <a:extLst>
                  <a:ext uri="{FF2B5EF4-FFF2-40B4-BE49-F238E27FC236}">
                    <a16:creationId xmlns:a16="http://schemas.microsoft.com/office/drawing/2014/main" id="{D6E08E10-6FC3-4E99-9853-0A34E26DD41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04759" y="6125827"/>
                <a:ext cx="33338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Line 107">
                <a:extLst>
                  <a:ext uri="{FF2B5EF4-FFF2-40B4-BE49-F238E27FC236}">
                    <a16:creationId xmlns:a16="http://schemas.microsoft.com/office/drawing/2014/main" id="{210ED701-8B24-4C22-9BBA-FDE38C5395C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385709" y="6092489"/>
                <a:ext cx="25400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8" name="Freeform 97">
                <a:extLst>
                  <a:ext uri="{FF2B5EF4-FFF2-40B4-BE49-F238E27FC236}">
                    <a16:creationId xmlns:a16="http://schemas.microsoft.com/office/drawing/2014/main" id="{5841BC7A-0D82-486B-91D5-3DF377290F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66646" y="793414"/>
                <a:ext cx="857250" cy="955675"/>
              </a:xfrm>
              <a:custGeom>
                <a:avLst/>
                <a:gdLst>
                  <a:gd name="T0" fmla="*/ 7 w 100"/>
                  <a:gd name="T1" fmla="*/ 111 h 111"/>
                  <a:gd name="T2" fmla="*/ 4 w 100"/>
                  <a:gd name="T3" fmla="*/ 95 h 111"/>
                  <a:gd name="T4" fmla="*/ 1 w 100"/>
                  <a:gd name="T5" fmla="*/ 70 h 111"/>
                  <a:gd name="T6" fmla="*/ 10 w 100"/>
                  <a:gd name="T7" fmla="*/ 54 h 111"/>
                  <a:gd name="T8" fmla="*/ 17 w 100"/>
                  <a:gd name="T9" fmla="*/ 52 h 111"/>
                  <a:gd name="T10" fmla="*/ 19 w 100"/>
                  <a:gd name="T11" fmla="*/ 49 h 111"/>
                  <a:gd name="T12" fmla="*/ 20 w 100"/>
                  <a:gd name="T13" fmla="*/ 50 h 111"/>
                  <a:gd name="T14" fmla="*/ 22 w 100"/>
                  <a:gd name="T15" fmla="*/ 29 h 111"/>
                  <a:gd name="T16" fmla="*/ 44 w 100"/>
                  <a:gd name="T17" fmla="*/ 5 h 111"/>
                  <a:gd name="T18" fmla="*/ 86 w 100"/>
                  <a:gd name="T19" fmla="*/ 6 h 111"/>
                  <a:gd name="T20" fmla="*/ 99 w 100"/>
                  <a:gd name="T21" fmla="*/ 20 h 111"/>
                  <a:gd name="T22" fmla="*/ 87 w 100"/>
                  <a:gd name="T23" fmla="*/ 24 h 111"/>
                  <a:gd name="T24" fmla="*/ 79 w 100"/>
                  <a:gd name="T25" fmla="*/ 37 h 111"/>
                  <a:gd name="T26" fmla="*/ 74 w 100"/>
                  <a:gd name="T27" fmla="*/ 41 h 111"/>
                  <a:gd name="T28" fmla="*/ 69 w 100"/>
                  <a:gd name="T29" fmla="*/ 46 h 111"/>
                  <a:gd name="T30" fmla="*/ 66 w 100"/>
                  <a:gd name="T31" fmla="*/ 52 h 111"/>
                  <a:gd name="T32" fmla="*/ 61 w 100"/>
                  <a:gd name="T33" fmla="*/ 51 h 111"/>
                  <a:gd name="T34" fmla="*/ 54 w 100"/>
                  <a:gd name="T35" fmla="*/ 46 h 111"/>
                  <a:gd name="T36" fmla="*/ 47 w 100"/>
                  <a:gd name="T37" fmla="*/ 56 h 111"/>
                  <a:gd name="T38" fmla="*/ 45 w 100"/>
                  <a:gd name="T39" fmla="*/ 71 h 111"/>
                  <a:gd name="T40" fmla="*/ 40 w 100"/>
                  <a:gd name="T41" fmla="*/ 77 h 111"/>
                  <a:gd name="T42" fmla="*/ 32 w 100"/>
                  <a:gd name="T43" fmla="*/ 66 h 111"/>
                  <a:gd name="T44" fmla="*/ 25 w 100"/>
                  <a:gd name="T45" fmla="*/ 60 h 111"/>
                  <a:gd name="T46" fmla="*/ 24 w 100"/>
                  <a:gd name="T47" fmla="*/ 59 h 111"/>
                  <a:gd name="T48" fmla="*/ 22 w 100"/>
                  <a:gd name="T49" fmla="*/ 61 h 111"/>
                  <a:gd name="T50" fmla="*/ 19 w 100"/>
                  <a:gd name="T51" fmla="*/ 69 h 111"/>
                  <a:gd name="T52" fmla="*/ 19 w 100"/>
                  <a:gd name="T53" fmla="*/ 93 h 111"/>
                  <a:gd name="T54" fmla="*/ 16 w 100"/>
                  <a:gd name="T55" fmla="*/ 109 h 111"/>
                  <a:gd name="T56" fmla="*/ 7 w 100"/>
                  <a:gd name="T5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11">
                    <a:moveTo>
                      <a:pt x="7" y="111"/>
                    </a:moveTo>
                    <a:cubicBezTo>
                      <a:pt x="7" y="111"/>
                      <a:pt x="6" y="100"/>
                      <a:pt x="4" y="95"/>
                    </a:cubicBezTo>
                    <a:cubicBezTo>
                      <a:pt x="2" y="90"/>
                      <a:pt x="0" y="77"/>
                      <a:pt x="1" y="70"/>
                    </a:cubicBezTo>
                    <a:cubicBezTo>
                      <a:pt x="1" y="63"/>
                      <a:pt x="8" y="55"/>
                      <a:pt x="10" y="54"/>
                    </a:cubicBezTo>
                    <a:cubicBezTo>
                      <a:pt x="13" y="53"/>
                      <a:pt x="17" y="52"/>
                      <a:pt x="17" y="52"/>
                    </a:cubicBezTo>
                    <a:cubicBezTo>
                      <a:pt x="17" y="52"/>
                      <a:pt x="17" y="49"/>
                      <a:pt x="19" y="49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40"/>
                      <a:pt x="22" y="29"/>
                    </a:cubicBezTo>
                    <a:cubicBezTo>
                      <a:pt x="25" y="19"/>
                      <a:pt x="32" y="10"/>
                      <a:pt x="44" y="5"/>
                    </a:cubicBezTo>
                    <a:cubicBezTo>
                      <a:pt x="56" y="0"/>
                      <a:pt x="76" y="1"/>
                      <a:pt x="86" y="6"/>
                    </a:cubicBezTo>
                    <a:cubicBezTo>
                      <a:pt x="95" y="10"/>
                      <a:pt x="100" y="17"/>
                      <a:pt x="99" y="20"/>
                    </a:cubicBezTo>
                    <a:cubicBezTo>
                      <a:pt x="99" y="20"/>
                      <a:pt x="91" y="19"/>
                      <a:pt x="87" y="24"/>
                    </a:cubicBezTo>
                    <a:cubicBezTo>
                      <a:pt x="84" y="30"/>
                      <a:pt x="80" y="35"/>
                      <a:pt x="79" y="37"/>
                    </a:cubicBezTo>
                    <a:cubicBezTo>
                      <a:pt x="77" y="38"/>
                      <a:pt x="74" y="41"/>
                      <a:pt x="74" y="41"/>
                    </a:cubicBezTo>
                    <a:cubicBezTo>
                      <a:pt x="74" y="41"/>
                      <a:pt x="70" y="43"/>
                      <a:pt x="69" y="46"/>
                    </a:cubicBezTo>
                    <a:cubicBezTo>
                      <a:pt x="68" y="49"/>
                      <a:pt x="66" y="52"/>
                      <a:pt x="66" y="52"/>
                    </a:cubicBezTo>
                    <a:cubicBezTo>
                      <a:pt x="66" y="52"/>
                      <a:pt x="63" y="54"/>
                      <a:pt x="61" y="51"/>
                    </a:cubicBezTo>
                    <a:cubicBezTo>
                      <a:pt x="60" y="49"/>
                      <a:pt x="56" y="46"/>
                      <a:pt x="54" y="46"/>
                    </a:cubicBezTo>
                    <a:cubicBezTo>
                      <a:pt x="52" y="46"/>
                      <a:pt x="46" y="50"/>
                      <a:pt x="47" y="56"/>
                    </a:cubicBezTo>
                    <a:cubicBezTo>
                      <a:pt x="47" y="62"/>
                      <a:pt x="48" y="67"/>
                      <a:pt x="45" y="71"/>
                    </a:cubicBezTo>
                    <a:cubicBezTo>
                      <a:pt x="43" y="75"/>
                      <a:pt x="40" y="77"/>
                      <a:pt x="40" y="77"/>
                    </a:cubicBezTo>
                    <a:cubicBezTo>
                      <a:pt x="40" y="77"/>
                      <a:pt x="36" y="68"/>
                      <a:pt x="32" y="66"/>
                    </a:cubicBezTo>
                    <a:cubicBezTo>
                      <a:pt x="29" y="65"/>
                      <a:pt x="28" y="64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4" y="61"/>
                      <a:pt x="23" y="62"/>
                      <a:pt x="22" y="61"/>
                    </a:cubicBezTo>
                    <a:cubicBezTo>
                      <a:pt x="21" y="60"/>
                      <a:pt x="20" y="62"/>
                      <a:pt x="19" y="69"/>
                    </a:cubicBezTo>
                    <a:cubicBezTo>
                      <a:pt x="18" y="76"/>
                      <a:pt x="22" y="83"/>
                      <a:pt x="19" y="93"/>
                    </a:cubicBezTo>
                    <a:cubicBezTo>
                      <a:pt x="17" y="102"/>
                      <a:pt x="16" y="109"/>
                      <a:pt x="16" y="109"/>
                    </a:cubicBezTo>
                    <a:lnTo>
                      <a:pt x="7" y="111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Freeform 98">
                <a:extLst>
                  <a:ext uri="{FF2B5EF4-FFF2-40B4-BE49-F238E27FC236}">
                    <a16:creationId xmlns:a16="http://schemas.microsoft.com/office/drawing/2014/main" id="{039F6405-386E-4139-B648-7DEDE3EAE3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1109" y="1207752"/>
                <a:ext cx="69850" cy="109538"/>
              </a:xfrm>
              <a:custGeom>
                <a:avLst/>
                <a:gdLst>
                  <a:gd name="T0" fmla="*/ 0 w 8"/>
                  <a:gd name="T1" fmla="*/ 4 h 13"/>
                  <a:gd name="T2" fmla="*/ 5 w 8"/>
                  <a:gd name="T3" fmla="*/ 13 h 13"/>
                  <a:gd name="T4" fmla="*/ 6 w 8"/>
                  <a:gd name="T5" fmla="*/ 13 h 13"/>
                  <a:gd name="T6" fmla="*/ 6 w 8"/>
                  <a:gd name="T7" fmla="*/ 10 h 13"/>
                  <a:gd name="T8" fmla="*/ 3 w 8"/>
                  <a:gd name="T9" fmla="*/ 2 h 13"/>
                  <a:gd name="T10" fmla="*/ 0 w 8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cubicBezTo>
                      <a:pt x="0" y="4"/>
                      <a:pt x="2" y="10"/>
                      <a:pt x="5" y="13"/>
                    </a:cubicBezTo>
                    <a:cubicBezTo>
                      <a:pt x="5" y="13"/>
                      <a:pt x="4" y="13"/>
                      <a:pt x="6" y="13"/>
                    </a:cubicBezTo>
                    <a:cubicBezTo>
                      <a:pt x="7" y="13"/>
                      <a:pt x="8" y="13"/>
                      <a:pt x="6" y="10"/>
                    </a:cubicBezTo>
                    <a:cubicBezTo>
                      <a:pt x="5" y="6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22" name="Group 139">
              <a:extLst>
                <a:ext uri="{FF2B5EF4-FFF2-40B4-BE49-F238E27FC236}">
                  <a16:creationId xmlns:a16="http://schemas.microsoft.com/office/drawing/2014/main" id="{6CC0DD5C-0053-4878-BB65-2CE54CD769F5}"/>
                </a:ext>
              </a:extLst>
            </p:cNvPr>
            <p:cNvGrpSpPr/>
            <p:nvPr/>
          </p:nvGrpSpPr>
          <p:grpSpPr>
            <a:xfrm>
              <a:off x="1186885" y="3843154"/>
              <a:ext cx="342670" cy="1244188"/>
              <a:chOff x="7965021" y="793414"/>
              <a:chExt cx="1674813" cy="5462588"/>
            </a:xfrm>
          </p:grpSpPr>
          <p:sp>
            <p:nvSpPr>
              <p:cNvPr id="354" name="Freeform 84">
                <a:extLst>
                  <a:ext uri="{FF2B5EF4-FFF2-40B4-BE49-F238E27FC236}">
                    <a16:creationId xmlns:a16="http://schemas.microsoft.com/office/drawing/2014/main" id="{2935233F-D30D-4F76-911F-3AD5813DB1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5021" y="948989"/>
                <a:ext cx="1674813" cy="5307013"/>
              </a:xfrm>
              <a:custGeom>
                <a:avLst/>
                <a:gdLst>
                  <a:gd name="T0" fmla="*/ 747 w 1055"/>
                  <a:gd name="T1" fmla="*/ 158 h 3343"/>
                  <a:gd name="T2" fmla="*/ 768 w 1055"/>
                  <a:gd name="T3" fmla="*/ 239 h 3343"/>
                  <a:gd name="T4" fmla="*/ 752 w 1055"/>
                  <a:gd name="T5" fmla="*/ 288 h 3343"/>
                  <a:gd name="T6" fmla="*/ 720 w 1055"/>
                  <a:gd name="T7" fmla="*/ 374 h 3343"/>
                  <a:gd name="T8" fmla="*/ 752 w 1055"/>
                  <a:gd name="T9" fmla="*/ 482 h 3343"/>
                  <a:gd name="T10" fmla="*/ 968 w 1055"/>
                  <a:gd name="T11" fmla="*/ 931 h 3343"/>
                  <a:gd name="T12" fmla="*/ 1023 w 1055"/>
                  <a:gd name="T13" fmla="*/ 1358 h 3343"/>
                  <a:gd name="T14" fmla="*/ 1050 w 1055"/>
                  <a:gd name="T15" fmla="*/ 1796 h 3343"/>
                  <a:gd name="T16" fmla="*/ 952 w 1055"/>
                  <a:gd name="T17" fmla="*/ 1948 h 3343"/>
                  <a:gd name="T18" fmla="*/ 936 w 1055"/>
                  <a:gd name="T19" fmla="*/ 1910 h 3343"/>
                  <a:gd name="T20" fmla="*/ 968 w 1055"/>
                  <a:gd name="T21" fmla="*/ 1769 h 3343"/>
                  <a:gd name="T22" fmla="*/ 925 w 1055"/>
                  <a:gd name="T23" fmla="*/ 1856 h 3343"/>
                  <a:gd name="T24" fmla="*/ 947 w 1055"/>
                  <a:gd name="T25" fmla="*/ 1580 h 3343"/>
                  <a:gd name="T26" fmla="*/ 844 w 1055"/>
                  <a:gd name="T27" fmla="*/ 1131 h 3343"/>
                  <a:gd name="T28" fmla="*/ 790 w 1055"/>
                  <a:gd name="T29" fmla="*/ 1250 h 3343"/>
                  <a:gd name="T30" fmla="*/ 876 w 1055"/>
                  <a:gd name="T31" fmla="*/ 1742 h 3343"/>
                  <a:gd name="T32" fmla="*/ 763 w 1055"/>
                  <a:gd name="T33" fmla="*/ 2353 h 3343"/>
                  <a:gd name="T34" fmla="*/ 703 w 1055"/>
                  <a:gd name="T35" fmla="*/ 2910 h 3343"/>
                  <a:gd name="T36" fmla="*/ 687 w 1055"/>
                  <a:gd name="T37" fmla="*/ 3127 h 3343"/>
                  <a:gd name="T38" fmla="*/ 774 w 1055"/>
                  <a:gd name="T39" fmla="*/ 3246 h 3343"/>
                  <a:gd name="T40" fmla="*/ 768 w 1055"/>
                  <a:gd name="T41" fmla="*/ 3300 h 3343"/>
                  <a:gd name="T42" fmla="*/ 736 w 1055"/>
                  <a:gd name="T43" fmla="*/ 3321 h 3343"/>
                  <a:gd name="T44" fmla="*/ 698 w 1055"/>
                  <a:gd name="T45" fmla="*/ 3343 h 3343"/>
                  <a:gd name="T46" fmla="*/ 611 w 1055"/>
                  <a:gd name="T47" fmla="*/ 3284 h 3343"/>
                  <a:gd name="T48" fmla="*/ 563 w 1055"/>
                  <a:gd name="T49" fmla="*/ 3110 h 3343"/>
                  <a:gd name="T50" fmla="*/ 563 w 1055"/>
                  <a:gd name="T51" fmla="*/ 2721 h 3343"/>
                  <a:gd name="T52" fmla="*/ 530 w 1055"/>
                  <a:gd name="T53" fmla="*/ 2299 h 3343"/>
                  <a:gd name="T54" fmla="*/ 536 w 1055"/>
                  <a:gd name="T55" fmla="*/ 1807 h 3343"/>
                  <a:gd name="T56" fmla="*/ 498 w 1055"/>
                  <a:gd name="T57" fmla="*/ 2013 h 3343"/>
                  <a:gd name="T58" fmla="*/ 476 w 1055"/>
                  <a:gd name="T59" fmla="*/ 2494 h 3343"/>
                  <a:gd name="T60" fmla="*/ 465 w 1055"/>
                  <a:gd name="T61" fmla="*/ 3029 h 3343"/>
                  <a:gd name="T62" fmla="*/ 476 w 1055"/>
                  <a:gd name="T63" fmla="*/ 3192 h 3343"/>
                  <a:gd name="T64" fmla="*/ 417 w 1055"/>
                  <a:gd name="T65" fmla="*/ 3300 h 3343"/>
                  <a:gd name="T66" fmla="*/ 325 w 1055"/>
                  <a:gd name="T67" fmla="*/ 3332 h 3343"/>
                  <a:gd name="T68" fmla="*/ 265 w 1055"/>
                  <a:gd name="T69" fmla="*/ 3284 h 3343"/>
                  <a:gd name="T70" fmla="*/ 308 w 1055"/>
                  <a:gd name="T71" fmla="*/ 3170 h 3343"/>
                  <a:gd name="T72" fmla="*/ 352 w 1055"/>
                  <a:gd name="T73" fmla="*/ 3056 h 3343"/>
                  <a:gd name="T74" fmla="*/ 265 w 1055"/>
                  <a:gd name="T75" fmla="*/ 2624 h 3343"/>
                  <a:gd name="T76" fmla="*/ 281 w 1055"/>
                  <a:gd name="T77" fmla="*/ 2278 h 3343"/>
                  <a:gd name="T78" fmla="*/ 184 w 1055"/>
                  <a:gd name="T79" fmla="*/ 1580 h 3343"/>
                  <a:gd name="T80" fmla="*/ 276 w 1055"/>
                  <a:gd name="T81" fmla="*/ 1180 h 3343"/>
                  <a:gd name="T82" fmla="*/ 151 w 1055"/>
                  <a:gd name="T83" fmla="*/ 1429 h 3343"/>
                  <a:gd name="T84" fmla="*/ 130 w 1055"/>
                  <a:gd name="T85" fmla="*/ 1780 h 3343"/>
                  <a:gd name="T86" fmla="*/ 124 w 1055"/>
                  <a:gd name="T87" fmla="*/ 1856 h 3343"/>
                  <a:gd name="T88" fmla="*/ 81 w 1055"/>
                  <a:gd name="T89" fmla="*/ 1769 h 3343"/>
                  <a:gd name="T90" fmla="*/ 108 w 1055"/>
                  <a:gd name="T91" fmla="*/ 1888 h 3343"/>
                  <a:gd name="T92" fmla="*/ 124 w 1055"/>
                  <a:gd name="T93" fmla="*/ 1937 h 3343"/>
                  <a:gd name="T94" fmla="*/ 65 w 1055"/>
                  <a:gd name="T95" fmla="*/ 1915 h 3343"/>
                  <a:gd name="T96" fmla="*/ 0 w 1055"/>
                  <a:gd name="T97" fmla="*/ 1764 h 3343"/>
                  <a:gd name="T98" fmla="*/ 54 w 1055"/>
                  <a:gd name="T99" fmla="*/ 1185 h 3343"/>
                  <a:gd name="T100" fmla="*/ 108 w 1055"/>
                  <a:gd name="T101" fmla="*/ 710 h 3343"/>
                  <a:gd name="T102" fmla="*/ 406 w 1055"/>
                  <a:gd name="T103" fmla="*/ 401 h 3343"/>
                  <a:gd name="T104" fmla="*/ 451 w 1055"/>
                  <a:gd name="T105" fmla="*/ 171 h 3343"/>
                  <a:gd name="T106" fmla="*/ 557 w 1055"/>
                  <a:gd name="T107" fmla="*/ 163 h 3343"/>
                  <a:gd name="T108" fmla="*/ 672 w 1055"/>
                  <a:gd name="T109" fmla="*/ 5 h 3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" h="3343">
                    <a:moveTo>
                      <a:pt x="722" y="0"/>
                    </a:moveTo>
                    <a:cubicBezTo>
                      <a:pt x="722" y="0"/>
                      <a:pt x="752" y="66"/>
                      <a:pt x="752" y="93"/>
                    </a:cubicBezTo>
                    <a:cubicBezTo>
                      <a:pt x="752" y="120"/>
                      <a:pt x="741" y="142"/>
                      <a:pt x="747" y="158"/>
                    </a:cubicBezTo>
                    <a:cubicBezTo>
                      <a:pt x="752" y="174"/>
                      <a:pt x="774" y="212"/>
                      <a:pt x="774" y="212"/>
                    </a:cubicBezTo>
                    <a:cubicBezTo>
                      <a:pt x="774" y="212"/>
                      <a:pt x="784" y="212"/>
                      <a:pt x="784" y="228"/>
                    </a:cubicBezTo>
                    <a:cubicBezTo>
                      <a:pt x="779" y="239"/>
                      <a:pt x="768" y="239"/>
                      <a:pt x="768" y="239"/>
                    </a:cubicBezTo>
                    <a:cubicBezTo>
                      <a:pt x="768" y="239"/>
                      <a:pt x="752" y="239"/>
                      <a:pt x="752" y="250"/>
                    </a:cubicBezTo>
                    <a:cubicBezTo>
                      <a:pt x="752" y="261"/>
                      <a:pt x="763" y="272"/>
                      <a:pt x="757" y="277"/>
                    </a:cubicBezTo>
                    <a:cubicBezTo>
                      <a:pt x="757" y="282"/>
                      <a:pt x="752" y="288"/>
                      <a:pt x="752" y="288"/>
                    </a:cubicBezTo>
                    <a:cubicBezTo>
                      <a:pt x="752" y="288"/>
                      <a:pt x="757" y="299"/>
                      <a:pt x="752" y="304"/>
                    </a:cubicBezTo>
                    <a:cubicBezTo>
                      <a:pt x="747" y="315"/>
                      <a:pt x="736" y="304"/>
                      <a:pt x="736" y="326"/>
                    </a:cubicBezTo>
                    <a:cubicBezTo>
                      <a:pt x="736" y="342"/>
                      <a:pt x="747" y="369"/>
                      <a:pt x="720" y="374"/>
                    </a:cubicBezTo>
                    <a:cubicBezTo>
                      <a:pt x="687" y="385"/>
                      <a:pt x="655" y="380"/>
                      <a:pt x="655" y="380"/>
                    </a:cubicBezTo>
                    <a:cubicBezTo>
                      <a:pt x="655" y="380"/>
                      <a:pt x="628" y="396"/>
                      <a:pt x="638" y="428"/>
                    </a:cubicBezTo>
                    <a:cubicBezTo>
                      <a:pt x="649" y="461"/>
                      <a:pt x="709" y="466"/>
                      <a:pt x="752" y="482"/>
                    </a:cubicBezTo>
                    <a:cubicBezTo>
                      <a:pt x="801" y="504"/>
                      <a:pt x="920" y="537"/>
                      <a:pt x="936" y="601"/>
                    </a:cubicBezTo>
                    <a:cubicBezTo>
                      <a:pt x="952" y="661"/>
                      <a:pt x="958" y="677"/>
                      <a:pt x="958" y="758"/>
                    </a:cubicBezTo>
                    <a:cubicBezTo>
                      <a:pt x="958" y="845"/>
                      <a:pt x="963" y="899"/>
                      <a:pt x="968" y="931"/>
                    </a:cubicBezTo>
                    <a:cubicBezTo>
                      <a:pt x="968" y="964"/>
                      <a:pt x="974" y="1012"/>
                      <a:pt x="974" y="1034"/>
                    </a:cubicBezTo>
                    <a:cubicBezTo>
                      <a:pt x="974" y="1056"/>
                      <a:pt x="974" y="1088"/>
                      <a:pt x="985" y="1126"/>
                    </a:cubicBezTo>
                    <a:cubicBezTo>
                      <a:pt x="995" y="1158"/>
                      <a:pt x="1023" y="1283"/>
                      <a:pt x="1023" y="1358"/>
                    </a:cubicBezTo>
                    <a:cubicBezTo>
                      <a:pt x="1028" y="1440"/>
                      <a:pt x="1033" y="1537"/>
                      <a:pt x="1039" y="1569"/>
                    </a:cubicBezTo>
                    <a:cubicBezTo>
                      <a:pt x="1044" y="1602"/>
                      <a:pt x="1055" y="1737"/>
                      <a:pt x="1055" y="1737"/>
                    </a:cubicBezTo>
                    <a:cubicBezTo>
                      <a:pt x="1055" y="1737"/>
                      <a:pt x="1055" y="1780"/>
                      <a:pt x="1050" y="1796"/>
                    </a:cubicBezTo>
                    <a:cubicBezTo>
                      <a:pt x="1050" y="1807"/>
                      <a:pt x="1023" y="1867"/>
                      <a:pt x="1023" y="1872"/>
                    </a:cubicBezTo>
                    <a:cubicBezTo>
                      <a:pt x="1023" y="1878"/>
                      <a:pt x="1023" y="1894"/>
                      <a:pt x="1012" y="1905"/>
                    </a:cubicBezTo>
                    <a:cubicBezTo>
                      <a:pt x="1001" y="1915"/>
                      <a:pt x="952" y="1948"/>
                      <a:pt x="952" y="1948"/>
                    </a:cubicBezTo>
                    <a:cubicBezTo>
                      <a:pt x="952" y="1948"/>
                      <a:pt x="936" y="1959"/>
                      <a:pt x="941" y="1948"/>
                    </a:cubicBezTo>
                    <a:cubicBezTo>
                      <a:pt x="941" y="1948"/>
                      <a:pt x="925" y="1948"/>
                      <a:pt x="925" y="1932"/>
                    </a:cubicBezTo>
                    <a:cubicBezTo>
                      <a:pt x="925" y="1921"/>
                      <a:pt x="936" y="1915"/>
                      <a:pt x="936" y="1910"/>
                    </a:cubicBezTo>
                    <a:cubicBezTo>
                      <a:pt x="941" y="1905"/>
                      <a:pt x="941" y="1894"/>
                      <a:pt x="952" y="1883"/>
                    </a:cubicBezTo>
                    <a:cubicBezTo>
                      <a:pt x="958" y="1867"/>
                      <a:pt x="963" y="1867"/>
                      <a:pt x="968" y="1840"/>
                    </a:cubicBezTo>
                    <a:cubicBezTo>
                      <a:pt x="974" y="1807"/>
                      <a:pt x="979" y="1769"/>
                      <a:pt x="968" y="1769"/>
                    </a:cubicBezTo>
                    <a:cubicBezTo>
                      <a:pt x="958" y="1775"/>
                      <a:pt x="963" y="1786"/>
                      <a:pt x="958" y="1807"/>
                    </a:cubicBezTo>
                    <a:cubicBezTo>
                      <a:pt x="958" y="1829"/>
                      <a:pt x="952" y="1861"/>
                      <a:pt x="947" y="1867"/>
                    </a:cubicBezTo>
                    <a:cubicBezTo>
                      <a:pt x="936" y="1872"/>
                      <a:pt x="925" y="1872"/>
                      <a:pt x="925" y="1856"/>
                    </a:cubicBezTo>
                    <a:cubicBezTo>
                      <a:pt x="925" y="1840"/>
                      <a:pt x="925" y="1813"/>
                      <a:pt x="925" y="1780"/>
                    </a:cubicBezTo>
                    <a:cubicBezTo>
                      <a:pt x="925" y="1748"/>
                      <a:pt x="925" y="1699"/>
                      <a:pt x="931" y="1678"/>
                    </a:cubicBezTo>
                    <a:cubicBezTo>
                      <a:pt x="936" y="1656"/>
                      <a:pt x="952" y="1629"/>
                      <a:pt x="947" y="1580"/>
                    </a:cubicBezTo>
                    <a:cubicBezTo>
                      <a:pt x="947" y="1537"/>
                      <a:pt x="925" y="1472"/>
                      <a:pt x="909" y="1445"/>
                    </a:cubicBezTo>
                    <a:cubicBezTo>
                      <a:pt x="898" y="1423"/>
                      <a:pt x="866" y="1326"/>
                      <a:pt x="866" y="1283"/>
                    </a:cubicBezTo>
                    <a:cubicBezTo>
                      <a:pt x="866" y="1234"/>
                      <a:pt x="855" y="1158"/>
                      <a:pt x="844" y="1131"/>
                    </a:cubicBezTo>
                    <a:cubicBezTo>
                      <a:pt x="833" y="1104"/>
                      <a:pt x="828" y="1018"/>
                      <a:pt x="828" y="1018"/>
                    </a:cubicBezTo>
                    <a:cubicBezTo>
                      <a:pt x="812" y="958"/>
                      <a:pt x="812" y="958"/>
                      <a:pt x="812" y="958"/>
                    </a:cubicBezTo>
                    <a:cubicBezTo>
                      <a:pt x="812" y="958"/>
                      <a:pt x="768" y="1164"/>
                      <a:pt x="790" y="1250"/>
                    </a:cubicBezTo>
                    <a:cubicBezTo>
                      <a:pt x="817" y="1331"/>
                      <a:pt x="844" y="1391"/>
                      <a:pt x="849" y="1429"/>
                    </a:cubicBezTo>
                    <a:cubicBezTo>
                      <a:pt x="849" y="1467"/>
                      <a:pt x="866" y="1548"/>
                      <a:pt x="871" y="1580"/>
                    </a:cubicBezTo>
                    <a:cubicBezTo>
                      <a:pt x="882" y="1607"/>
                      <a:pt x="882" y="1683"/>
                      <a:pt x="876" y="1742"/>
                    </a:cubicBezTo>
                    <a:cubicBezTo>
                      <a:pt x="876" y="1802"/>
                      <a:pt x="833" y="1980"/>
                      <a:pt x="801" y="2067"/>
                    </a:cubicBezTo>
                    <a:cubicBezTo>
                      <a:pt x="768" y="2159"/>
                      <a:pt x="768" y="2262"/>
                      <a:pt x="763" y="2289"/>
                    </a:cubicBezTo>
                    <a:cubicBezTo>
                      <a:pt x="763" y="2321"/>
                      <a:pt x="763" y="2353"/>
                      <a:pt x="763" y="2353"/>
                    </a:cubicBezTo>
                    <a:cubicBezTo>
                      <a:pt x="763" y="2353"/>
                      <a:pt x="741" y="2413"/>
                      <a:pt x="763" y="2472"/>
                    </a:cubicBezTo>
                    <a:cubicBezTo>
                      <a:pt x="779" y="2532"/>
                      <a:pt x="790" y="2602"/>
                      <a:pt x="768" y="2678"/>
                    </a:cubicBezTo>
                    <a:cubicBezTo>
                      <a:pt x="747" y="2754"/>
                      <a:pt x="709" y="2873"/>
                      <a:pt x="703" y="2910"/>
                    </a:cubicBezTo>
                    <a:cubicBezTo>
                      <a:pt x="703" y="2948"/>
                      <a:pt x="682" y="3024"/>
                      <a:pt x="682" y="3040"/>
                    </a:cubicBezTo>
                    <a:cubicBezTo>
                      <a:pt x="682" y="3056"/>
                      <a:pt x="687" y="3067"/>
                      <a:pt x="687" y="3083"/>
                    </a:cubicBezTo>
                    <a:cubicBezTo>
                      <a:pt x="687" y="3100"/>
                      <a:pt x="682" y="3110"/>
                      <a:pt x="687" y="3127"/>
                    </a:cubicBezTo>
                    <a:cubicBezTo>
                      <a:pt x="698" y="3138"/>
                      <a:pt x="725" y="3170"/>
                      <a:pt x="725" y="3175"/>
                    </a:cubicBezTo>
                    <a:cubicBezTo>
                      <a:pt x="730" y="3181"/>
                      <a:pt x="757" y="3219"/>
                      <a:pt x="757" y="3219"/>
                    </a:cubicBezTo>
                    <a:cubicBezTo>
                      <a:pt x="757" y="3219"/>
                      <a:pt x="774" y="3235"/>
                      <a:pt x="774" y="3246"/>
                    </a:cubicBezTo>
                    <a:cubicBezTo>
                      <a:pt x="779" y="3251"/>
                      <a:pt x="779" y="3273"/>
                      <a:pt x="774" y="3278"/>
                    </a:cubicBezTo>
                    <a:cubicBezTo>
                      <a:pt x="774" y="3278"/>
                      <a:pt x="768" y="3284"/>
                      <a:pt x="768" y="3284"/>
                    </a:cubicBezTo>
                    <a:cubicBezTo>
                      <a:pt x="768" y="3284"/>
                      <a:pt x="774" y="3294"/>
                      <a:pt x="768" y="3300"/>
                    </a:cubicBezTo>
                    <a:cubicBezTo>
                      <a:pt x="757" y="3300"/>
                      <a:pt x="752" y="3300"/>
                      <a:pt x="752" y="3300"/>
                    </a:cubicBezTo>
                    <a:cubicBezTo>
                      <a:pt x="752" y="3300"/>
                      <a:pt x="757" y="3311"/>
                      <a:pt x="747" y="3316"/>
                    </a:cubicBezTo>
                    <a:cubicBezTo>
                      <a:pt x="736" y="3327"/>
                      <a:pt x="736" y="3321"/>
                      <a:pt x="736" y="3321"/>
                    </a:cubicBezTo>
                    <a:cubicBezTo>
                      <a:pt x="736" y="3321"/>
                      <a:pt x="730" y="3332"/>
                      <a:pt x="725" y="3332"/>
                    </a:cubicBezTo>
                    <a:cubicBezTo>
                      <a:pt x="714" y="3332"/>
                      <a:pt x="714" y="3332"/>
                      <a:pt x="714" y="3332"/>
                    </a:cubicBezTo>
                    <a:cubicBezTo>
                      <a:pt x="714" y="3332"/>
                      <a:pt x="709" y="3343"/>
                      <a:pt x="698" y="3343"/>
                    </a:cubicBezTo>
                    <a:cubicBezTo>
                      <a:pt x="682" y="3343"/>
                      <a:pt x="671" y="3343"/>
                      <a:pt x="660" y="3332"/>
                    </a:cubicBezTo>
                    <a:cubicBezTo>
                      <a:pt x="649" y="3321"/>
                      <a:pt x="638" y="3316"/>
                      <a:pt x="638" y="3316"/>
                    </a:cubicBezTo>
                    <a:cubicBezTo>
                      <a:pt x="638" y="3316"/>
                      <a:pt x="611" y="3300"/>
                      <a:pt x="611" y="3284"/>
                    </a:cubicBezTo>
                    <a:cubicBezTo>
                      <a:pt x="611" y="3267"/>
                      <a:pt x="606" y="3235"/>
                      <a:pt x="595" y="3229"/>
                    </a:cubicBezTo>
                    <a:cubicBezTo>
                      <a:pt x="584" y="3219"/>
                      <a:pt x="557" y="3208"/>
                      <a:pt x="557" y="3186"/>
                    </a:cubicBezTo>
                    <a:cubicBezTo>
                      <a:pt x="557" y="3165"/>
                      <a:pt x="568" y="3132"/>
                      <a:pt x="563" y="3110"/>
                    </a:cubicBezTo>
                    <a:cubicBezTo>
                      <a:pt x="563" y="3094"/>
                      <a:pt x="557" y="3078"/>
                      <a:pt x="563" y="3056"/>
                    </a:cubicBezTo>
                    <a:cubicBezTo>
                      <a:pt x="568" y="3040"/>
                      <a:pt x="573" y="3029"/>
                      <a:pt x="579" y="2954"/>
                    </a:cubicBezTo>
                    <a:cubicBezTo>
                      <a:pt x="579" y="2878"/>
                      <a:pt x="573" y="2775"/>
                      <a:pt x="563" y="2721"/>
                    </a:cubicBezTo>
                    <a:cubicBezTo>
                      <a:pt x="552" y="2672"/>
                      <a:pt x="546" y="2586"/>
                      <a:pt x="557" y="2548"/>
                    </a:cubicBezTo>
                    <a:cubicBezTo>
                      <a:pt x="563" y="2516"/>
                      <a:pt x="573" y="2478"/>
                      <a:pt x="563" y="2445"/>
                    </a:cubicBezTo>
                    <a:cubicBezTo>
                      <a:pt x="552" y="2408"/>
                      <a:pt x="530" y="2326"/>
                      <a:pt x="530" y="2299"/>
                    </a:cubicBezTo>
                    <a:cubicBezTo>
                      <a:pt x="530" y="2267"/>
                      <a:pt x="536" y="2148"/>
                      <a:pt x="541" y="2110"/>
                    </a:cubicBezTo>
                    <a:cubicBezTo>
                      <a:pt x="546" y="2072"/>
                      <a:pt x="541" y="1948"/>
                      <a:pt x="541" y="1942"/>
                    </a:cubicBezTo>
                    <a:cubicBezTo>
                      <a:pt x="541" y="1942"/>
                      <a:pt x="530" y="1851"/>
                      <a:pt x="536" y="1807"/>
                    </a:cubicBezTo>
                    <a:cubicBezTo>
                      <a:pt x="536" y="1759"/>
                      <a:pt x="526" y="1715"/>
                      <a:pt x="526" y="1715"/>
                    </a:cubicBezTo>
                    <a:cubicBezTo>
                      <a:pt x="522" y="1714"/>
                      <a:pt x="520" y="1752"/>
                      <a:pt x="514" y="1802"/>
                    </a:cubicBezTo>
                    <a:cubicBezTo>
                      <a:pt x="514" y="1840"/>
                      <a:pt x="498" y="2013"/>
                      <a:pt x="498" y="2013"/>
                    </a:cubicBezTo>
                    <a:cubicBezTo>
                      <a:pt x="498" y="2013"/>
                      <a:pt x="509" y="2126"/>
                      <a:pt x="509" y="2153"/>
                    </a:cubicBezTo>
                    <a:cubicBezTo>
                      <a:pt x="509" y="2180"/>
                      <a:pt x="519" y="2283"/>
                      <a:pt x="503" y="2321"/>
                    </a:cubicBezTo>
                    <a:cubicBezTo>
                      <a:pt x="492" y="2359"/>
                      <a:pt x="476" y="2456"/>
                      <a:pt x="476" y="2494"/>
                    </a:cubicBezTo>
                    <a:cubicBezTo>
                      <a:pt x="482" y="2537"/>
                      <a:pt x="492" y="2570"/>
                      <a:pt x="487" y="2656"/>
                    </a:cubicBezTo>
                    <a:cubicBezTo>
                      <a:pt x="476" y="2743"/>
                      <a:pt x="454" y="2873"/>
                      <a:pt x="454" y="2910"/>
                    </a:cubicBezTo>
                    <a:cubicBezTo>
                      <a:pt x="454" y="2943"/>
                      <a:pt x="460" y="3013"/>
                      <a:pt x="465" y="3029"/>
                    </a:cubicBezTo>
                    <a:cubicBezTo>
                      <a:pt x="471" y="3046"/>
                      <a:pt x="482" y="3062"/>
                      <a:pt x="476" y="3083"/>
                    </a:cubicBezTo>
                    <a:cubicBezTo>
                      <a:pt x="476" y="3105"/>
                      <a:pt x="471" y="3121"/>
                      <a:pt x="471" y="3132"/>
                    </a:cubicBezTo>
                    <a:cubicBezTo>
                      <a:pt x="471" y="3148"/>
                      <a:pt x="482" y="3170"/>
                      <a:pt x="476" y="3192"/>
                    </a:cubicBezTo>
                    <a:cubicBezTo>
                      <a:pt x="471" y="3213"/>
                      <a:pt x="449" y="3219"/>
                      <a:pt x="449" y="3219"/>
                    </a:cubicBezTo>
                    <a:cubicBezTo>
                      <a:pt x="449" y="3219"/>
                      <a:pt x="422" y="3251"/>
                      <a:pt x="422" y="3267"/>
                    </a:cubicBezTo>
                    <a:cubicBezTo>
                      <a:pt x="422" y="3284"/>
                      <a:pt x="427" y="3294"/>
                      <a:pt x="417" y="3300"/>
                    </a:cubicBezTo>
                    <a:cubicBezTo>
                      <a:pt x="411" y="3300"/>
                      <a:pt x="384" y="3321"/>
                      <a:pt x="379" y="3327"/>
                    </a:cubicBezTo>
                    <a:cubicBezTo>
                      <a:pt x="373" y="3338"/>
                      <a:pt x="368" y="3338"/>
                      <a:pt x="352" y="3338"/>
                    </a:cubicBezTo>
                    <a:cubicBezTo>
                      <a:pt x="341" y="3343"/>
                      <a:pt x="325" y="3338"/>
                      <a:pt x="325" y="3332"/>
                    </a:cubicBezTo>
                    <a:cubicBezTo>
                      <a:pt x="319" y="3321"/>
                      <a:pt x="303" y="3327"/>
                      <a:pt x="298" y="3316"/>
                    </a:cubicBezTo>
                    <a:cubicBezTo>
                      <a:pt x="292" y="3311"/>
                      <a:pt x="281" y="3316"/>
                      <a:pt x="281" y="3305"/>
                    </a:cubicBezTo>
                    <a:cubicBezTo>
                      <a:pt x="281" y="3294"/>
                      <a:pt x="265" y="3294"/>
                      <a:pt x="265" y="3284"/>
                    </a:cubicBezTo>
                    <a:cubicBezTo>
                      <a:pt x="265" y="3273"/>
                      <a:pt x="254" y="3273"/>
                      <a:pt x="265" y="3240"/>
                    </a:cubicBezTo>
                    <a:cubicBezTo>
                      <a:pt x="265" y="3240"/>
                      <a:pt x="271" y="3224"/>
                      <a:pt x="281" y="3213"/>
                    </a:cubicBezTo>
                    <a:cubicBezTo>
                      <a:pt x="292" y="3202"/>
                      <a:pt x="298" y="3192"/>
                      <a:pt x="308" y="3170"/>
                    </a:cubicBezTo>
                    <a:cubicBezTo>
                      <a:pt x="319" y="3148"/>
                      <a:pt x="341" y="3138"/>
                      <a:pt x="341" y="3138"/>
                    </a:cubicBezTo>
                    <a:cubicBezTo>
                      <a:pt x="341" y="3138"/>
                      <a:pt x="352" y="3110"/>
                      <a:pt x="352" y="3100"/>
                    </a:cubicBezTo>
                    <a:cubicBezTo>
                      <a:pt x="352" y="3089"/>
                      <a:pt x="352" y="3078"/>
                      <a:pt x="352" y="3056"/>
                    </a:cubicBezTo>
                    <a:cubicBezTo>
                      <a:pt x="357" y="3040"/>
                      <a:pt x="357" y="3013"/>
                      <a:pt x="357" y="3013"/>
                    </a:cubicBezTo>
                    <a:cubicBezTo>
                      <a:pt x="357" y="3013"/>
                      <a:pt x="308" y="2813"/>
                      <a:pt x="308" y="2808"/>
                    </a:cubicBezTo>
                    <a:cubicBezTo>
                      <a:pt x="308" y="2808"/>
                      <a:pt x="271" y="2672"/>
                      <a:pt x="265" y="2624"/>
                    </a:cubicBezTo>
                    <a:cubicBezTo>
                      <a:pt x="260" y="2581"/>
                      <a:pt x="265" y="2532"/>
                      <a:pt x="276" y="2494"/>
                    </a:cubicBezTo>
                    <a:cubicBezTo>
                      <a:pt x="281" y="2456"/>
                      <a:pt x="292" y="2435"/>
                      <a:pt x="292" y="2402"/>
                    </a:cubicBezTo>
                    <a:cubicBezTo>
                      <a:pt x="287" y="2370"/>
                      <a:pt x="287" y="2310"/>
                      <a:pt x="281" y="2278"/>
                    </a:cubicBezTo>
                    <a:cubicBezTo>
                      <a:pt x="281" y="2245"/>
                      <a:pt x="249" y="2099"/>
                      <a:pt x="249" y="2099"/>
                    </a:cubicBezTo>
                    <a:cubicBezTo>
                      <a:pt x="249" y="2099"/>
                      <a:pt x="211" y="1932"/>
                      <a:pt x="195" y="1878"/>
                    </a:cubicBezTo>
                    <a:cubicBezTo>
                      <a:pt x="179" y="1818"/>
                      <a:pt x="157" y="1672"/>
                      <a:pt x="184" y="1580"/>
                    </a:cubicBezTo>
                    <a:cubicBezTo>
                      <a:pt x="211" y="1494"/>
                      <a:pt x="211" y="1423"/>
                      <a:pt x="211" y="1423"/>
                    </a:cubicBezTo>
                    <a:cubicBezTo>
                      <a:pt x="211" y="1423"/>
                      <a:pt x="216" y="1369"/>
                      <a:pt x="238" y="1331"/>
                    </a:cubicBezTo>
                    <a:cubicBezTo>
                      <a:pt x="265" y="1294"/>
                      <a:pt x="271" y="1223"/>
                      <a:pt x="276" y="1180"/>
                    </a:cubicBezTo>
                    <a:cubicBezTo>
                      <a:pt x="281" y="1137"/>
                      <a:pt x="252" y="946"/>
                      <a:pt x="252" y="946"/>
                    </a:cubicBezTo>
                    <a:cubicBezTo>
                      <a:pt x="252" y="946"/>
                      <a:pt x="222" y="1077"/>
                      <a:pt x="211" y="1131"/>
                    </a:cubicBezTo>
                    <a:cubicBezTo>
                      <a:pt x="195" y="1185"/>
                      <a:pt x="206" y="1315"/>
                      <a:pt x="151" y="1429"/>
                    </a:cubicBezTo>
                    <a:cubicBezTo>
                      <a:pt x="92" y="1542"/>
                      <a:pt x="97" y="1607"/>
                      <a:pt x="108" y="1629"/>
                    </a:cubicBezTo>
                    <a:cubicBezTo>
                      <a:pt x="114" y="1645"/>
                      <a:pt x="130" y="1672"/>
                      <a:pt x="130" y="1710"/>
                    </a:cubicBezTo>
                    <a:cubicBezTo>
                      <a:pt x="130" y="1742"/>
                      <a:pt x="130" y="1780"/>
                      <a:pt x="130" y="1780"/>
                    </a:cubicBezTo>
                    <a:cubicBezTo>
                      <a:pt x="130" y="1780"/>
                      <a:pt x="130" y="1807"/>
                      <a:pt x="130" y="1818"/>
                    </a:cubicBezTo>
                    <a:cubicBezTo>
                      <a:pt x="124" y="1824"/>
                      <a:pt x="124" y="1834"/>
                      <a:pt x="124" y="1834"/>
                    </a:cubicBezTo>
                    <a:cubicBezTo>
                      <a:pt x="124" y="1834"/>
                      <a:pt x="130" y="1851"/>
                      <a:pt x="124" y="1856"/>
                    </a:cubicBezTo>
                    <a:cubicBezTo>
                      <a:pt x="114" y="1861"/>
                      <a:pt x="103" y="1861"/>
                      <a:pt x="97" y="1834"/>
                    </a:cubicBezTo>
                    <a:cubicBezTo>
                      <a:pt x="92" y="1813"/>
                      <a:pt x="92" y="1786"/>
                      <a:pt x="92" y="1786"/>
                    </a:cubicBezTo>
                    <a:cubicBezTo>
                      <a:pt x="92" y="1786"/>
                      <a:pt x="87" y="1769"/>
                      <a:pt x="81" y="1769"/>
                    </a:cubicBezTo>
                    <a:cubicBezTo>
                      <a:pt x="76" y="1769"/>
                      <a:pt x="76" y="1780"/>
                      <a:pt x="76" y="1807"/>
                    </a:cubicBezTo>
                    <a:cubicBezTo>
                      <a:pt x="76" y="1834"/>
                      <a:pt x="87" y="1851"/>
                      <a:pt x="87" y="1851"/>
                    </a:cubicBezTo>
                    <a:cubicBezTo>
                      <a:pt x="87" y="1851"/>
                      <a:pt x="108" y="1883"/>
                      <a:pt x="108" y="1888"/>
                    </a:cubicBezTo>
                    <a:cubicBezTo>
                      <a:pt x="108" y="1894"/>
                      <a:pt x="108" y="1905"/>
                      <a:pt x="108" y="1905"/>
                    </a:cubicBezTo>
                    <a:cubicBezTo>
                      <a:pt x="108" y="1905"/>
                      <a:pt x="124" y="1915"/>
                      <a:pt x="124" y="1921"/>
                    </a:cubicBezTo>
                    <a:cubicBezTo>
                      <a:pt x="124" y="1932"/>
                      <a:pt x="124" y="1937"/>
                      <a:pt x="124" y="1937"/>
                    </a:cubicBezTo>
                    <a:cubicBezTo>
                      <a:pt x="114" y="1937"/>
                      <a:pt x="114" y="1937"/>
                      <a:pt x="114" y="1937"/>
                    </a:cubicBezTo>
                    <a:cubicBezTo>
                      <a:pt x="114" y="1937"/>
                      <a:pt x="119" y="1948"/>
                      <a:pt x="108" y="1948"/>
                    </a:cubicBezTo>
                    <a:cubicBezTo>
                      <a:pt x="92" y="1942"/>
                      <a:pt x="65" y="1915"/>
                      <a:pt x="65" y="1915"/>
                    </a:cubicBezTo>
                    <a:cubicBezTo>
                      <a:pt x="65" y="1915"/>
                      <a:pt x="38" y="1899"/>
                      <a:pt x="32" y="1883"/>
                    </a:cubicBezTo>
                    <a:cubicBezTo>
                      <a:pt x="32" y="1861"/>
                      <a:pt x="16" y="1824"/>
                      <a:pt x="16" y="1824"/>
                    </a:cubicBezTo>
                    <a:cubicBezTo>
                      <a:pt x="16" y="1824"/>
                      <a:pt x="0" y="1802"/>
                      <a:pt x="0" y="1764"/>
                    </a:cubicBezTo>
                    <a:cubicBezTo>
                      <a:pt x="0" y="1726"/>
                      <a:pt x="11" y="1586"/>
                      <a:pt x="11" y="1586"/>
                    </a:cubicBezTo>
                    <a:cubicBezTo>
                      <a:pt x="32" y="1331"/>
                      <a:pt x="32" y="1331"/>
                      <a:pt x="32" y="1331"/>
                    </a:cubicBezTo>
                    <a:cubicBezTo>
                      <a:pt x="32" y="1331"/>
                      <a:pt x="43" y="1212"/>
                      <a:pt x="54" y="1185"/>
                    </a:cubicBezTo>
                    <a:cubicBezTo>
                      <a:pt x="65" y="1158"/>
                      <a:pt x="92" y="1066"/>
                      <a:pt x="92" y="1039"/>
                    </a:cubicBezTo>
                    <a:cubicBezTo>
                      <a:pt x="92" y="1012"/>
                      <a:pt x="97" y="904"/>
                      <a:pt x="97" y="861"/>
                    </a:cubicBezTo>
                    <a:cubicBezTo>
                      <a:pt x="103" y="818"/>
                      <a:pt x="108" y="710"/>
                      <a:pt x="108" y="710"/>
                    </a:cubicBezTo>
                    <a:cubicBezTo>
                      <a:pt x="108" y="710"/>
                      <a:pt x="103" y="618"/>
                      <a:pt x="141" y="574"/>
                    </a:cubicBezTo>
                    <a:cubicBezTo>
                      <a:pt x="179" y="526"/>
                      <a:pt x="211" y="509"/>
                      <a:pt x="254" y="499"/>
                    </a:cubicBezTo>
                    <a:cubicBezTo>
                      <a:pt x="298" y="488"/>
                      <a:pt x="390" y="477"/>
                      <a:pt x="406" y="401"/>
                    </a:cubicBezTo>
                    <a:cubicBezTo>
                      <a:pt x="417" y="331"/>
                      <a:pt x="403" y="315"/>
                      <a:pt x="403" y="315"/>
                    </a:cubicBezTo>
                    <a:cubicBezTo>
                      <a:pt x="403" y="315"/>
                      <a:pt x="439" y="299"/>
                      <a:pt x="439" y="255"/>
                    </a:cubicBezTo>
                    <a:cubicBezTo>
                      <a:pt x="439" y="207"/>
                      <a:pt x="430" y="198"/>
                      <a:pt x="451" y="171"/>
                    </a:cubicBezTo>
                    <a:cubicBezTo>
                      <a:pt x="479" y="144"/>
                      <a:pt x="491" y="151"/>
                      <a:pt x="502" y="156"/>
                    </a:cubicBezTo>
                    <a:cubicBezTo>
                      <a:pt x="513" y="162"/>
                      <a:pt x="524" y="184"/>
                      <a:pt x="535" y="178"/>
                    </a:cubicBezTo>
                    <a:cubicBezTo>
                      <a:pt x="545" y="178"/>
                      <a:pt x="546" y="180"/>
                      <a:pt x="557" y="163"/>
                    </a:cubicBezTo>
                    <a:cubicBezTo>
                      <a:pt x="563" y="147"/>
                      <a:pt x="568" y="136"/>
                      <a:pt x="584" y="126"/>
                    </a:cubicBezTo>
                    <a:cubicBezTo>
                      <a:pt x="595" y="120"/>
                      <a:pt x="613" y="90"/>
                      <a:pt x="629" y="68"/>
                    </a:cubicBezTo>
                    <a:cubicBezTo>
                      <a:pt x="640" y="52"/>
                      <a:pt x="650" y="11"/>
                      <a:pt x="672" y="5"/>
                    </a:cubicBezTo>
                    <a:cubicBezTo>
                      <a:pt x="688" y="0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5" name="Freeform 85">
                <a:extLst>
                  <a:ext uri="{FF2B5EF4-FFF2-40B4-BE49-F238E27FC236}">
                    <a16:creationId xmlns:a16="http://schemas.microsoft.com/office/drawing/2014/main" id="{B7F0842E-64DD-46D3-9C8C-907F3DEF29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55634" y="1120439"/>
                <a:ext cx="93663" cy="36513"/>
              </a:xfrm>
              <a:custGeom>
                <a:avLst/>
                <a:gdLst>
                  <a:gd name="T0" fmla="*/ 0 w 11"/>
                  <a:gd name="T1" fmla="*/ 4 h 4"/>
                  <a:gd name="T2" fmla="*/ 5 w 11"/>
                  <a:gd name="T3" fmla="*/ 0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0" y="4"/>
                      <a:pt x="2" y="0"/>
                      <a:pt x="5" y="0"/>
                    </a:cubicBezTo>
                    <a:cubicBezTo>
                      <a:pt x="8" y="0"/>
                      <a:pt x="11" y="1"/>
                      <a:pt x="11" y="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6" name="Freeform 86">
                <a:extLst>
                  <a:ext uri="{FF2B5EF4-FFF2-40B4-BE49-F238E27FC236}">
                    <a16:creationId xmlns:a16="http://schemas.microsoft.com/office/drawing/2014/main" id="{01C04947-CFEC-4CC3-AAA2-61EA741BCA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0984" y="1187114"/>
                <a:ext cx="119063" cy="188913"/>
              </a:xfrm>
              <a:custGeom>
                <a:avLst/>
                <a:gdLst>
                  <a:gd name="T0" fmla="*/ 6 w 14"/>
                  <a:gd name="T1" fmla="*/ 0 h 22"/>
                  <a:gd name="T2" fmla="*/ 1 w 14"/>
                  <a:gd name="T3" fmla="*/ 9 h 22"/>
                  <a:gd name="T4" fmla="*/ 8 w 14"/>
                  <a:gd name="T5" fmla="*/ 20 h 22"/>
                  <a:gd name="T6" fmla="*/ 14 w 14"/>
                  <a:gd name="T7" fmla="*/ 19 h 22"/>
                  <a:gd name="T8" fmla="*/ 12 w 14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0" y="1"/>
                      <a:pt x="1" y="9"/>
                    </a:cubicBezTo>
                    <a:cubicBezTo>
                      <a:pt x="1" y="18"/>
                      <a:pt x="6" y="19"/>
                      <a:pt x="8" y="20"/>
                    </a:cubicBezTo>
                    <a:cubicBezTo>
                      <a:pt x="9" y="22"/>
                      <a:pt x="13" y="22"/>
                      <a:pt x="14" y="19"/>
                    </a:cubicBezTo>
                    <a:cubicBezTo>
                      <a:pt x="14" y="16"/>
                      <a:pt x="12" y="16"/>
                      <a:pt x="12" y="16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7" name="Freeform 93">
                <a:extLst>
                  <a:ext uri="{FF2B5EF4-FFF2-40B4-BE49-F238E27FC236}">
                    <a16:creationId xmlns:a16="http://schemas.microsoft.com/office/drawing/2014/main" id="{46A24A65-FFD1-4445-875B-4D0BE13154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792202"/>
                <a:ext cx="152400" cy="239713"/>
              </a:xfrm>
              <a:custGeom>
                <a:avLst/>
                <a:gdLst>
                  <a:gd name="T0" fmla="*/ 18 w 18"/>
                  <a:gd name="T1" fmla="*/ 0 h 28"/>
                  <a:gd name="T2" fmla="*/ 13 w 18"/>
                  <a:gd name="T3" fmla="*/ 10 h 28"/>
                  <a:gd name="T4" fmla="*/ 11 w 18"/>
                  <a:gd name="T5" fmla="*/ 17 h 28"/>
                  <a:gd name="T6" fmla="*/ 4 w 18"/>
                  <a:gd name="T7" fmla="*/ 25 h 28"/>
                  <a:gd name="T8" fmla="*/ 0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0"/>
                    </a:moveTo>
                    <a:cubicBezTo>
                      <a:pt x="18" y="0"/>
                      <a:pt x="14" y="7"/>
                      <a:pt x="13" y="10"/>
                    </a:cubicBezTo>
                    <a:cubicBezTo>
                      <a:pt x="13" y="13"/>
                      <a:pt x="13" y="16"/>
                      <a:pt x="11" y="17"/>
                    </a:cubicBezTo>
                    <a:cubicBezTo>
                      <a:pt x="10" y="19"/>
                      <a:pt x="4" y="25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8" name="Freeform 94">
                <a:extLst>
                  <a:ext uri="{FF2B5EF4-FFF2-40B4-BE49-F238E27FC236}">
                    <a16:creationId xmlns:a16="http://schemas.microsoft.com/office/drawing/2014/main" id="{A24C0585-69BD-4985-9E81-98B8528237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874752"/>
                <a:ext cx="57150" cy="95250"/>
              </a:xfrm>
              <a:custGeom>
                <a:avLst/>
                <a:gdLst>
                  <a:gd name="T0" fmla="*/ 7 w 7"/>
                  <a:gd name="T1" fmla="*/ 0 h 11"/>
                  <a:gd name="T2" fmla="*/ 4 w 7"/>
                  <a:gd name="T3" fmla="*/ 8 h 11"/>
                  <a:gd name="T4" fmla="*/ 0 w 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5" y="7"/>
                      <a:pt x="4" y="8"/>
                    </a:cubicBezTo>
                    <a:cubicBezTo>
                      <a:pt x="2" y="10"/>
                      <a:pt x="0" y="11"/>
                      <a:pt x="0" y="1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Freeform 95">
                <a:extLst>
                  <a:ext uri="{FF2B5EF4-FFF2-40B4-BE49-F238E27FC236}">
                    <a16:creationId xmlns:a16="http://schemas.microsoft.com/office/drawing/2014/main" id="{04755070-61B3-47D3-B91A-D02F0C0058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7734" y="3893802"/>
                <a:ext cx="61913" cy="76200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3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0" y="0"/>
                      <a:pt x="2" y="2"/>
                      <a:pt x="3" y="3"/>
                    </a:cubicBezTo>
                    <a:cubicBezTo>
                      <a:pt x="3" y="5"/>
                      <a:pt x="6" y="9"/>
                      <a:pt x="7" y="9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Freeform 96">
                <a:extLst>
                  <a:ext uri="{FF2B5EF4-FFF2-40B4-BE49-F238E27FC236}">
                    <a16:creationId xmlns:a16="http://schemas.microsoft.com/office/drawing/2014/main" id="{B04B3A7E-D370-486B-9B6A-C5EF547945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82484" y="3773152"/>
                <a:ext cx="163513" cy="239713"/>
              </a:xfrm>
              <a:custGeom>
                <a:avLst/>
                <a:gdLst>
                  <a:gd name="T0" fmla="*/ 0 w 19"/>
                  <a:gd name="T1" fmla="*/ 0 h 28"/>
                  <a:gd name="T2" fmla="*/ 5 w 19"/>
                  <a:gd name="T3" fmla="*/ 9 h 28"/>
                  <a:gd name="T4" fmla="*/ 8 w 19"/>
                  <a:gd name="T5" fmla="*/ 20 h 28"/>
                  <a:gd name="T6" fmla="*/ 19 w 19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0" y="0"/>
                      <a:pt x="4" y="6"/>
                      <a:pt x="5" y="9"/>
                    </a:cubicBezTo>
                    <a:cubicBezTo>
                      <a:pt x="6" y="13"/>
                      <a:pt x="7" y="18"/>
                      <a:pt x="8" y="20"/>
                    </a:cubicBezTo>
                    <a:cubicBezTo>
                      <a:pt x="9" y="22"/>
                      <a:pt x="19" y="28"/>
                      <a:pt x="19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Freeform 99">
                <a:extLst>
                  <a:ext uri="{FF2B5EF4-FFF2-40B4-BE49-F238E27FC236}">
                    <a16:creationId xmlns:a16="http://schemas.microsoft.com/office/drawing/2014/main" id="{7AF8AA6D-F10A-48F5-9E92-FE735BFA7E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38134" y="1280777"/>
                <a:ext cx="50800" cy="44450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4 h 5"/>
                  <a:gd name="T4" fmla="*/ 0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6" y="4"/>
                      <a:pt x="4" y="4"/>
                    </a:cubicBezTo>
                    <a:cubicBezTo>
                      <a:pt x="2" y="5"/>
                      <a:pt x="1" y="5"/>
                      <a:pt x="0" y="3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Line 100">
                <a:extLst>
                  <a:ext uri="{FF2B5EF4-FFF2-40B4-BE49-F238E27FC236}">
                    <a16:creationId xmlns:a16="http://schemas.microsoft.com/office/drawing/2014/main" id="{3725B96A-6276-4F8D-8FD5-58D8921C210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49296" y="6092489"/>
                <a:ext cx="36513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Line 101">
                <a:extLst>
                  <a:ext uri="{FF2B5EF4-FFF2-40B4-BE49-F238E27FC236}">
                    <a16:creationId xmlns:a16="http://schemas.microsoft.com/office/drawing/2014/main" id="{A40D41AA-28CF-46E3-9F45-97E6D1DFCE5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35009" y="6125827"/>
                <a:ext cx="25400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Freeform 102">
                <a:extLst>
                  <a:ext uri="{FF2B5EF4-FFF2-40B4-BE49-F238E27FC236}">
                    <a16:creationId xmlns:a16="http://schemas.microsoft.com/office/drawing/2014/main" id="{BF4ED6FF-F82D-42A6-B4D2-B88C4DEF72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8496" y="6151227"/>
                <a:ext cx="36513" cy="68263"/>
              </a:xfrm>
              <a:custGeom>
                <a:avLst/>
                <a:gdLst>
                  <a:gd name="T0" fmla="*/ 0 w 10"/>
                  <a:gd name="T1" fmla="*/ 0 h 19"/>
                  <a:gd name="T2" fmla="*/ 7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lnTo>
                      <a:pt x="7" y="10"/>
                    </a:lnTo>
                    <a:lnTo>
                      <a:pt x="1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Freeform 103">
                <a:extLst>
                  <a:ext uri="{FF2B5EF4-FFF2-40B4-BE49-F238E27FC236}">
                    <a16:creationId xmlns:a16="http://schemas.microsoft.com/office/drawing/2014/main" id="{311EA496-F4DA-4504-9C8C-A4916BA8B4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47696" y="6168689"/>
                <a:ext cx="42863" cy="69850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4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3" y="3"/>
                      <a:pt x="4" y="4"/>
                    </a:cubicBezTo>
                    <a:cubicBezTo>
                      <a:pt x="5" y="5"/>
                      <a:pt x="5" y="8"/>
                      <a:pt x="5" y="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Line 104">
                <a:extLst>
                  <a:ext uri="{FF2B5EF4-FFF2-40B4-BE49-F238E27FC236}">
                    <a16:creationId xmlns:a16="http://schemas.microsoft.com/office/drawing/2014/main" id="{D36B0288-BC5E-4856-8630-BE3730D0CE2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73021" y="6135352"/>
                <a:ext cx="58738" cy="9525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Freeform 105">
                <a:extLst>
                  <a:ext uri="{FF2B5EF4-FFF2-40B4-BE49-F238E27FC236}">
                    <a16:creationId xmlns:a16="http://schemas.microsoft.com/office/drawing/2014/main" id="{B4649C22-1DDF-42A8-AA44-28AF91D8AE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38096" y="6135352"/>
                <a:ext cx="42863" cy="69850"/>
              </a:xfrm>
              <a:custGeom>
                <a:avLst/>
                <a:gdLst>
                  <a:gd name="T0" fmla="*/ 12 w 12"/>
                  <a:gd name="T1" fmla="*/ 0 h 19"/>
                  <a:gd name="T2" fmla="*/ 10 w 12"/>
                  <a:gd name="T3" fmla="*/ 9 h 19"/>
                  <a:gd name="T4" fmla="*/ 0 w 1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10" y="9"/>
                    </a:ln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8" name="Line 106">
                <a:extLst>
                  <a:ext uri="{FF2B5EF4-FFF2-40B4-BE49-F238E27FC236}">
                    <a16:creationId xmlns:a16="http://schemas.microsoft.com/office/drawing/2014/main" id="{21625E2F-0C42-4880-9318-23D5581E629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04759" y="6125827"/>
                <a:ext cx="33338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Line 107">
                <a:extLst>
                  <a:ext uri="{FF2B5EF4-FFF2-40B4-BE49-F238E27FC236}">
                    <a16:creationId xmlns:a16="http://schemas.microsoft.com/office/drawing/2014/main" id="{11065708-A3FE-4EB0-9DC4-36809067F5E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385709" y="6092489"/>
                <a:ext cx="25400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Freeform 97">
                <a:extLst>
                  <a:ext uri="{FF2B5EF4-FFF2-40B4-BE49-F238E27FC236}">
                    <a16:creationId xmlns:a16="http://schemas.microsoft.com/office/drawing/2014/main" id="{7FD7E5A2-9EB8-4D5F-93EA-93266C941D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66646" y="793414"/>
                <a:ext cx="857250" cy="955675"/>
              </a:xfrm>
              <a:custGeom>
                <a:avLst/>
                <a:gdLst>
                  <a:gd name="T0" fmla="*/ 7 w 100"/>
                  <a:gd name="T1" fmla="*/ 111 h 111"/>
                  <a:gd name="T2" fmla="*/ 4 w 100"/>
                  <a:gd name="T3" fmla="*/ 95 h 111"/>
                  <a:gd name="T4" fmla="*/ 1 w 100"/>
                  <a:gd name="T5" fmla="*/ 70 h 111"/>
                  <a:gd name="T6" fmla="*/ 10 w 100"/>
                  <a:gd name="T7" fmla="*/ 54 h 111"/>
                  <a:gd name="T8" fmla="*/ 17 w 100"/>
                  <a:gd name="T9" fmla="*/ 52 h 111"/>
                  <a:gd name="T10" fmla="*/ 19 w 100"/>
                  <a:gd name="T11" fmla="*/ 49 h 111"/>
                  <a:gd name="T12" fmla="*/ 20 w 100"/>
                  <a:gd name="T13" fmla="*/ 50 h 111"/>
                  <a:gd name="T14" fmla="*/ 22 w 100"/>
                  <a:gd name="T15" fmla="*/ 29 h 111"/>
                  <a:gd name="T16" fmla="*/ 44 w 100"/>
                  <a:gd name="T17" fmla="*/ 5 h 111"/>
                  <a:gd name="T18" fmla="*/ 86 w 100"/>
                  <a:gd name="T19" fmla="*/ 6 h 111"/>
                  <a:gd name="T20" fmla="*/ 99 w 100"/>
                  <a:gd name="T21" fmla="*/ 20 h 111"/>
                  <a:gd name="T22" fmla="*/ 87 w 100"/>
                  <a:gd name="T23" fmla="*/ 24 h 111"/>
                  <a:gd name="T24" fmla="*/ 79 w 100"/>
                  <a:gd name="T25" fmla="*/ 37 h 111"/>
                  <a:gd name="T26" fmla="*/ 74 w 100"/>
                  <a:gd name="T27" fmla="*/ 41 h 111"/>
                  <a:gd name="T28" fmla="*/ 69 w 100"/>
                  <a:gd name="T29" fmla="*/ 46 h 111"/>
                  <a:gd name="T30" fmla="*/ 66 w 100"/>
                  <a:gd name="T31" fmla="*/ 52 h 111"/>
                  <a:gd name="T32" fmla="*/ 61 w 100"/>
                  <a:gd name="T33" fmla="*/ 51 h 111"/>
                  <a:gd name="T34" fmla="*/ 54 w 100"/>
                  <a:gd name="T35" fmla="*/ 46 h 111"/>
                  <a:gd name="T36" fmla="*/ 47 w 100"/>
                  <a:gd name="T37" fmla="*/ 56 h 111"/>
                  <a:gd name="T38" fmla="*/ 45 w 100"/>
                  <a:gd name="T39" fmla="*/ 71 h 111"/>
                  <a:gd name="T40" fmla="*/ 40 w 100"/>
                  <a:gd name="T41" fmla="*/ 77 h 111"/>
                  <a:gd name="T42" fmla="*/ 32 w 100"/>
                  <a:gd name="T43" fmla="*/ 66 h 111"/>
                  <a:gd name="T44" fmla="*/ 25 w 100"/>
                  <a:gd name="T45" fmla="*/ 60 h 111"/>
                  <a:gd name="T46" fmla="*/ 24 w 100"/>
                  <a:gd name="T47" fmla="*/ 59 h 111"/>
                  <a:gd name="T48" fmla="*/ 22 w 100"/>
                  <a:gd name="T49" fmla="*/ 61 h 111"/>
                  <a:gd name="T50" fmla="*/ 19 w 100"/>
                  <a:gd name="T51" fmla="*/ 69 h 111"/>
                  <a:gd name="T52" fmla="*/ 19 w 100"/>
                  <a:gd name="T53" fmla="*/ 93 h 111"/>
                  <a:gd name="T54" fmla="*/ 16 w 100"/>
                  <a:gd name="T55" fmla="*/ 109 h 111"/>
                  <a:gd name="T56" fmla="*/ 7 w 100"/>
                  <a:gd name="T5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11">
                    <a:moveTo>
                      <a:pt x="7" y="111"/>
                    </a:moveTo>
                    <a:cubicBezTo>
                      <a:pt x="7" y="111"/>
                      <a:pt x="6" y="100"/>
                      <a:pt x="4" y="95"/>
                    </a:cubicBezTo>
                    <a:cubicBezTo>
                      <a:pt x="2" y="90"/>
                      <a:pt x="0" y="77"/>
                      <a:pt x="1" y="70"/>
                    </a:cubicBezTo>
                    <a:cubicBezTo>
                      <a:pt x="1" y="63"/>
                      <a:pt x="8" y="55"/>
                      <a:pt x="10" y="54"/>
                    </a:cubicBezTo>
                    <a:cubicBezTo>
                      <a:pt x="13" y="53"/>
                      <a:pt x="17" y="52"/>
                      <a:pt x="17" y="52"/>
                    </a:cubicBezTo>
                    <a:cubicBezTo>
                      <a:pt x="17" y="52"/>
                      <a:pt x="17" y="49"/>
                      <a:pt x="19" y="49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40"/>
                      <a:pt x="22" y="29"/>
                    </a:cubicBezTo>
                    <a:cubicBezTo>
                      <a:pt x="25" y="19"/>
                      <a:pt x="32" y="10"/>
                      <a:pt x="44" y="5"/>
                    </a:cubicBezTo>
                    <a:cubicBezTo>
                      <a:pt x="56" y="0"/>
                      <a:pt x="76" y="1"/>
                      <a:pt x="86" y="6"/>
                    </a:cubicBezTo>
                    <a:cubicBezTo>
                      <a:pt x="95" y="10"/>
                      <a:pt x="100" y="17"/>
                      <a:pt x="99" y="20"/>
                    </a:cubicBezTo>
                    <a:cubicBezTo>
                      <a:pt x="99" y="20"/>
                      <a:pt x="91" y="19"/>
                      <a:pt x="87" y="24"/>
                    </a:cubicBezTo>
                    <a:cubicBezTo>
                      <a:pt x="84" y="30"/>
                      <a:pt x="80" y="35"/>
                      <a:pt x="79" y="37"/>
                    </a:cubicBezTo>
                    <a:cubicBezTo>
                      <a:pt x="77" y="38"/>
                      <a:pt x="74" y="41"/>
                      <a:pt x="74" y="41"/>
                    </a:cubicBezTo>
                    <a:cubicBezTo>
                      <a:pt x="74" y="41"/>
                      <a:pt x="70" y="43"/>
                      <a:pt x="69" y="46"/>
                    </a:cubicBezTo>
                    <a:cubicBezTo>
                      <a:pt x="68" y="49"/>
                      <a:pt x="66" y="52"/>
                      <a:pt x="66" y="52"/>
                    </a:cubicBezTo>
                    <a:cubicBezTo>
                      <a:pt x="66" y="52"/>
                      <a:pt x="63" y="54"/>
                      <a:pt x="61" y="51"/>
                    </a:cubicBezTo>
                    <a:cubicBezTo>
                      <a:pt x="60" y="49"/>
                      <a:pt x="56" y="46"/>
                      <a:pt x="54" y="46"/>
                    </a:cubicBezTo>
                    <a:cubicBezTo>
                      <a:pt x="52" y="46"/>
                      <a:pt x="46" y="50"/>
                      <a:pt x="47" y="56"/>
                    </a:cubicBezTo>
                    <a:cubicBezTo>
                      <a:pt x="47" y="62"/>
                      <a:pt x="48" y="67"/>
                      <a:pt x="45" y="71"/>
                    </a:cubicBezTo>
                    <a:cubicBezTo>
                      <a:pt x="43" y="75"/>
                      <a:pt x="40" y="77"/>
                      <a:pt x="40" y="77"/>
                    </a:cubicBezTo>
                    <a:cubicBezTo>
                      <a:pt x="40" y="77"/>
                      <a:pt x="36" y="68"/>
                      <a:pt x="32" y="66"/>
                    </a:cubicBezTo>
                    <a:cubicBezTo>
                      <a:pt x="29" y="65"/>
                      <a:pt x="28" y="64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4" y="61"/>
                      <a:pt x="23" y="62"/>
                      <a:pt x="22" y="61"/>
                    </a:cubicBezTo>
                    <a:cubicBezTo>
                      <a:pt x="21" y="60"/>
                      <a:pt x="20" y="62"/>
                      <a:pt x="19" y="69"/>
                    </a:cubicBezTo>
                    <a:cubicBezTo>
                      <a:pt x="18" y="76"/>
                      <a:pt x="22" y="83"/>
                      <a:pt x="19" y="93"/>
                    </a:cubicBezTo>
                    <a:cubicBezTo>
                      <a:pt x="17" y="102"/>
                      <a:pt x="16" y="109"/>
                      <a:pt x="16" y="109"/>
                    </a:cubicBezTo>
                    <a:lnTo>
                      <a:pt x="7" y="111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Freeform 98">
                <a:extLst>
                  <a:ext uri="{FF2B5EF4-FFF2-40B4-BE49-F238E27FC236}">
                    <a16:creationId xmlns:a16="http://schemas.microsoft.com/office/drawing/2014/main" id="{5A742B96-0057-4A66-8C9D-FB369B8AA2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1109" y="1207752"/>
                <a:ext cx="69850" cy="109538"/>
              </a:xfrm>
              <a:custGeom>
                <a:avLst/>
                <a:gdLst>
                  <a:gd name="T0" fmla="*/ 0 w 8"/>
                  <a:gd name="T1" fmla="*/ 4 h 13"/>
                  <a:gd name="T2" fmla="*/ 5 w 8"/>
                  <a:gd name="T3" fmla="*/ 13 h 13"/>
                  <a:gd name="T4" fmla="*/ 6 w 8"/>
                  <a:gd name="T5" fmla="*/ 13 h 13"/>
                  <a:gd name="T6" fmla="*/ 6 w 8"/>
                  <a:gd name="T7" fmla="*/ 10 h 13"/>
                  <a:gd name="T8" fmla="*/ 3 w 8"/>
                  <a:gd name="T9" fmla="*/ 2 h 13"/>
                  <a:gd name="T10" fmla="*/ 0 w 8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cubicBezTo>
                      <a:pt x="0" y="4"/>
                      <a:pt x="2" y="10"/>
                      <a:pt x="5" y="13"/>
                    </a:cubicBezTo>
                    <a:cubicBezTo>
                      <a:pt x="5" y="13"/>
                      <a:pt x="4" y="13"/>
                      <a:pt x="6" y="13"/>
                    </a:cubicBezTo>
                    <a:cubicBezTo>
                      <a:pt x="7" y="13"/>
                      <a:pt x="8" y="13"/>
                      <a:pt x="6" y="10"/>
                    </a:cubicBezTo>
                    <a:cubicBezTo>
                      <a:pt x="5" y="6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23" name="Freeform 399">
              <a:extLst>
                <a:ext uri="{FF2B5EF4-FFF2-40B4-BE49-F238E27FC236}">
                  <a16:creationId xmlns:a16="http://schemas.microsoft.com/office/drawing/2014/main" id="{7702CA35-0855-44B9-A64B-5E5865548C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2105" y="3843154"/>
              <a:ext cx="465790" cy="1226972"/>
            </a:xfrm>
            <a:custGeom>
              <a:avLst/>
              <a:gdLst>
                <a:gd name="T0" fmla="*/ 166 w 318"/>
                <a:gd name="T1" fmla="*/ 9 h 864"/>
                <a:gd name="T2" fmla="*/ 220 w 318"/>
                <a:gd name="T3" fmla="*/ 101 h 864"/>
                <a:gd name="T4" fmla="*/ 291 w 318"/>
                <a:gd name="T5" fmla="*/ 164 h 864"/>
                <a:gd name="T6" fmla="*/ 304 w 318"/>
                <a:gd name="T7" fmla="*/ 255 h 864"/>
                <a:gd name="T8" fmla="*/ 317 w 318"/>
                <a:gd name="T9" fmla="*/ 391 h 864"/>
                <a:gd name="T10" fmla="*/ 317 w 318"/>
                <a:gd name="T11" fmla="*/ 474 h 864"/>
                <a:gd name="T12" fmla="*/ 297 w 318"/>
                <a:gd name="T13" fmla="*/ 497 h 864"/>
                <a:gd name="T14" fmla="*/ 286 w 318"/>
                <a:gd name="T15" fmla="*/ 493 h 864"/>
                <a:gd name="T16" fmla="*/ 295 w 318"/>
                <a:gd name="T17" fmla="*/ 468 h 864"/>
                <a:gd name="T18" fmla="*/ 285 w 318"/>
                <a:gd name="T19" fmla="*/ 492 h 864"/>
                <a:gd name="T20" fmla="*/ 284 w 318"/>
                <a:gd name="T21" fmla="*/ 451 h 864"/>
                <a:gd name="T22" fmla="*/ 290 w 318"/>
                <a:gd name="T23" fmla="*/ 394 h 864"/>
                <a:gd name="T24" fmla="*/ 271 w 318"/>
                <a:gd name="T25" fmla="*/ 305 h 864"/>
                <a:gd name="T26" fmla="*/ 258 w 318"/>
                <a:gd name="T27" fmla="*/ 291 h 864"/>
                <a:gd name="T28" fmla="*/ 278 w 318"/>
                <a:gd name="T29" fmla="*/ 374 h 864"/>
                <a:gd name="T30" fmla="*/ 271 w 318"/>
                <a:gd name="T31" fmla="*/ 495 h 864"/>
                <a:gd name="T32" fmla="*/ 250 w 318"/>
                <a:gd name="T33" fmla="*/ 580 h 864"/>
                <a:gd name="T34" fmla="*/ 240 w 318"/>
                <a:gd name="T35" fmla="*/ 680 h 864"/>
                <a:gd name="T36" fmla="*/ 224 w 318"/>
                <a:gd name="T37" fmla="*/ 773 h 864"/>
                <a:gd name="T38" fmla="*/ 249 w 318"/>
                <a:gd name="T39" fmla="*/ 816 h 864"/>
                <a:gd name="T40" fmla="*/ 246 w 318"/>
                <a:gd name="T41" fmla="*/ 824 h 864"/>
                <a:gd name="T42" fmla="*/ 237 w 318"/>
                <a:gd name="T43" fmla="*/ 833 h 864"/>
                <a:gd name="T44" fmla="*/ 208 w 318"/>
                <a:gd name="T45" fmla="*/ 811 h 864"/>
                <a:gd name="T46" fmla="*/ 190 w 318"/>
                <a:gd name="T47" fmla="*/ 771 h 864"/>
                <a:gd name="T48" fmla="*/ 195 w 318"/>
                <a:gd name="T49" fmla="*/ 717 h 864"/>
                <a:gd name="T50" fmla="*/ 194 w 318"/>
                <a:gd name="T51" fmla="*/ 612 h 864"/>
                <a:gd name="T52" fmla="*/ 197 w 318"/>
                <a:gd name="T53" fmla="*/ 526 h 864"/>
                <a:gd name="T54" fmla="*/ 194 w 318"/>
                <a:gd name="T55" fmla="*/ 451 h 864"/>
                <a:gd name="T56" fmla="*/ 165 w 318"/>
                <a:gd name="T57" fmla="*/ 546 h 864"/>
                <a:gd name="T58" fmla="*/ 164 w 318"/>
                <a:gd name="T59" fmla="*/ 644 h 864"/>
                <a:gd name="T60" fmla="*/ 146 w 318"/>
                <a:gd name="T61" fmla="*/ 766 h 864"/>
                <a:gd name="T62" fmla="*/ 144 w 318"/>
                <a:gd name="T63" fmla="*/ 813 h 864"/>
                <a:gd name="T64" fmla="*/ 97 w 318"/>
                <a:gd name="T65" fmla="*/ 862 h 864"/>
                <a:gd name="T66" fmla="*/ 82 w 318"/>
                <a:gd name="T67" fmla="*/ 854 h 864"/>
                <a:gd name="T68" fmla="*/ 78 w 318"/>
                <a:gd name="T69" fmla="*/ 845 h 864"/>
                <a:gd name="T70" fmla="*/ 82 w 318"/>
                <a:gd name="T71" fmla="*/ 831 h 864"/>
                <a:gd name="T72" fmla="*/ 114 w 318"/>
                <a:gd name="T73" fmla="*/ 771 h 864"/>
                <a:gd name="T74" fmla="*/ 106 w 318"/>
                <a:gd name="T75" fmla="*/ 692 h 864"/>
                <a:gd name="T76" fmla="*/ 103 w 318"/>
                <a:gd name="T77" fmla="*/ 600 h 864"/>
                <a:gd name="T78" fmla="*/ 105 w 318"/>
                <a:gd name="T79" fmla="*/ 512 h 864"/>
                <a:gd name="T80" fmla="*/ 117 w 318"/>
                <a:gd name="T81" fmla="*/ 390 h 864"/>
                <a:gd name="T82" fmla="*/ 123 w 318"/>
                <a:gd name="T83" fmla="*/ 291 h 864"/>
                <a:gd name="T84" fmla="*/ 101 w 318"/>
                <a:gd name="T85" fmla="*/ 323 h 864"/>
                <a:gd name="T86" fmla="*/ 68 w 318"/>
                <a:gd name="T87" fmla="*/ 403 h 864"/>
                <a:gd name="T88" fmla="*/ 63 w 318"/>
                <a:gd name="T89" fmla="*/ 443 h 864"/>
                <a:gd name="T90" fmla="*/ 51 w 318"/>
                <a:gd name="T91" fmla="*/ 480 h 864"/>
                <a:gd name="T92" fmla="*/ 47 w 318"/>
                <a:gd name="T93" fmla="*/ 494 h 864"/>
                <a:gd name="T94" fmla="*/ 36 w 318"/>
                <a:gd name="T95" fmla="*/ 497 h 864"/>
                <a:gd name="T96" fmla="*/ 26 w 318"/>
                <a:gd name="T97" fmla="*/ 491 h 864"/>
                <a:gd name="T98" fmla="*/ 24 w 318"/>
                <a:gd name="T99" fmla="*/ 434 h 864"/>
                <a:gd name="T100" fmla="*/ 4 w 318"/>
                <a:gd name="T101" fmla="*/ 449 h 864"/>
                <a:gd name="T102" fmla="*/ 16 w 318"/>
                <a:gd name="T103" fmla="*/ 421 h 864"/>
                <a:gd name="T104" fmla="*/ 44 w 318"/>
                <a:gd name="T105" fmla="*/ 380 h 864"/>
                <a:gd name="T106" fmla="*/ 66 w 318"/>
                <a:gd name="T107" fmla="*/ 292 h 864"/>
                <a:gd name="T108" fmla="*/ 78 w 318"/>
                <a:gd name="T109" fmla="*/ 213 h 864"/>
                <a:gd name="T110" fmla="*/ 132 w 318"/>
                <a:gd name="T111" fmla="*/ 141 h 864"/>
                <a:gd name="T112" fmla="*/ 152 w 318"/>
                <a:gd name="T113" fmla="*/ 115 h 864"/>
                <a:gd name="T114" fmla="*/ 146 w 318"/>
                <a:gd name="T115" fmla="*/ 91 h 864"/>
                <a:gd name="T116" fmla="*/ 144 w 318"/>
                <a:gd name="T117" fmla="*/ 72 h 864"/>
                <a:gd name="T118" fmla="*/ 142 w 318"/>
                <a:gd name="T119" fmla="*/ 5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8" h="864">
                  <a:moveTo>
                    <a:pt x="142" y="54"/>
                  </a:moveTo>
                  <a:cubicBezTo>
                    <a:pt x="142" y="54"/>
                    <a:pt x="140" y="50"/>
                    <a:pt x="142" y="42"/>
                  </a:cubicBezTo>
                  <a:cubicBezTo>
                    <a:pt x="143" y="34"/>
                    <a:pt x="151" y="15"/>
                    <a:pt x="166" y="9"/>
                  </a:cubicBezTo>
                  <a:cubicBezTo>
                    <a:pt x="181" y="3"/>
                    <a:pt x="214" y="0"/>
                    <a:pt x="229" y="22"/>
                  </a:cubicBezTo>
                  <a:cubicBezTo>
                    <a:pt x="244" y="43"/>
                    <a:pt x="236" y="72"/>
                    <a:pt x="232" y="77"/>
                  </a:cubicBezTo>
                  <a:cubicBezTo>
                    <a:pt x="228" y="83"/>
                    <a:pt x="220" y="95"/>
                    <a:pt x="220" y="101"/>
                  </a:cubicBezTo>
                  <a:cubicBezTo>
                    <a:pt x="220" y="107"/>
                    <a:pt x="221" y="126"/>
                    <a:pt x="239" y="135"/>
                  </a:cubicBezTo>
                  <a:cubicBezTo>
                    <a:pt x="258" y="145"/>
                    <a:pt x="266" y="148"/>
                    <a:pt x="266" y="148"/>
                  </a:cubicBezTo>
                  <a:cubicBezTo>
                    <a:pt x="266" y="148"/>
                    <a:pt x="282" y="151"/>
                    <a:pt x="291" y="164"/>
                  </a:cubicBezTo>
                  <a:cubicBezTo>
                    <a:pt x="299" y="176"/>
                    <a:pt x="304" y="185"/>
                    <a:pt x="303" y="200"/>
                  </a:cubicBezTo>
                  <a:cubicBezTo>
                    <a:pt x="301" y="215"/>
                    <a:pt x="299" y="218"/>
                    <a:pt x="301" y="225"/>
                  </a:cubicBezTo>
                  <a:cubicBezTo>
                    <a:pt x="302" y="231"/>
                    <a:pt x="304" y="247"/>
                    <a:pt x="304" y="255"/>
                  </a:cubicBezTo>
                  <a:cubicBezTo>
                    <a:pt x="304" y="263"/>
                    <a:pt x="305" y="290"/>
                    <a:pt x="308" y="299"/>
                  </a:cubicBezTo>
                  <a:cubicBezTo>
                    <a:pt x="312" y="309"/>
                    <a:pt x="316" y="324"/>
                    <a:pt x="316" y="339"/>
                  </a:cubicBezTo>
                  <a:cubicBezTo>
                    <a:pt x="317" y="354"/>
                    <a:pt x="317" y="391"/>
                    <a:pt x="317" y="391"/>
                  </a:cubicBezTo>
                  <a:cubicBezTo>
                    <a:pt x="318" y="431"/>
                    <a:pt x="318" y="431"/>
                    <a:pt x="318" y="431"/>
                  </a:cubicBezTo>
                  <a:cubicBezTo>
                    <a:pt x="318" y="431"/>
                    <a:pt x="317" y="436"/>
                    <a:pt x="317" y="445"/>
                  </a:cubicBezTo>
                  <a:cubicBezTo>
                    <a:pt x="318" y="454"/>
                    <a:pt x="318" y="470"/>
                    <a:pt x="317" y="474"/>
                  </a:cubicBezTo>
                  <a:cubicBezTo>
                    <a:pt x="316" y="478"/>
                    <a:pt x="310" y="489"/>
                    <a:pt x="310" y="489"/>
                  </a:cubicBezTo>
                  <a:cubicBezTo>
                    <a:pt x="310" y="489"/>
                    <a:pt x="306" y="495"/>
                    <a:pt x="303" y="496"/>
                  </a:cubicBezTo>
                  <a:cubicBezTo>
                    <a:pt x="299" y="498"/>
                    <a:pt x="297" y="497"/>
                    <a:pt x="297" y="497"/>
                  </a:cubicBezTo>
                  <a:cubicBezTo>
                    <a:pt x="297" y="497"/>
                    <a:pt x="288" y="502"/>
                    <a:pt x="286" y="502"/>
                  </a:cubicBezTo>
                  <a:cubicBezTo>
                    <a:pt x="285" y="503"/>
                    <a:pt x="282" y="503"/>
                    <a:pt x="283" y="498"/>
                  </a:cubicBezTo>
                  <a:cubicBezTo>
                    <a:pt x="284" y="494"/>
                    <a:pt x="286" y="493"/>
                    <a:pt x="286" y="493"/>
                  </a:cubicBezTo>
                  <a:cubicBezTo>
                    <a:pt x="286" y="493"/>
                    <a:pt x="291" y="490"/>
                    <a:pt x="293" y="484"/>
                  </a:cubicBezTo>
                  <a:cubicBezTo>
                    <a:pt x="295" y="477"/>
                    <a:pt x="298" y="468"/>
                    <a:pt x="298" y="468"/>
                  </a:cubicBezTo>
                  <a:cubicBezTo>
                    <a:pt x="295" y="468"/>
                    <a:pt x="295" y="468"/>
                    <a:pt x="295" y="468"/>
                  </a:cubicBezTo>
                  <a:cubicBezTo>
                    <a:pt x="295" y="468"/>
                    <a:pt x="292" y="474"/>
                    <a:pt x="292" y="477"/>
                  </a:cubicBezTo>
                  <a:cubicBezTo>
                    <a:pt x="292" y="481"/>
                    <a:pt x="292" y="485"/>
                    <a:pt x="292" y="485"/>
                  </a:cubicBezTo>
                  <a:cubicBezTo>
                    <a:pt x="292" y="485"/>
                    <a:pt x="289" y="492"/>
                    <a:pt x="285" y="492"/>
                  </a:cubicBezTo>
                  <a:cubicBezTo>
                    <a:pt x="285" y="492"/>
                    <a:pt x="281" y="482"/>
                    <a:pt x="281" y="477"/>
                  </a:cubicBezTo>
                  <a:cubicBezTo>
                    <a:pt x="282" y="473"/>
                    <a:pt x="282" y="464"/>
                    <a:pt x="282" y="464"/>
                  </a:cubicBezTo>
                  <a:cubicBezTo>
                    <a:pt x="282" y="464"/>
                    <a:pt x="283" y="454"/>
                    <a:pt x="284" y="451"/>
                  </a:cubicBezTo>
                  <a:cubicBezTo>
                    <a:pt x="285" y="447"/>
                    <a:pt x="291" y="434"/>
                    <a:pt x="291" y="434"/>
                  </a:cubicBezTo>
                  <a:cubicBezTo>
                    <a:pt x="291" y="434"/>
                    <a:pt x="295" y="428"/>
                    <a:pt x="294" y="421"/>
                  </a:cubicBezTo>
                  <a:cubicBezTo>
                    <a:pt x="292" y="414"/>
                    <a:pt x="290" y="394"/>
                    <a:pt x="290" y="394"/>
                  </a:cubicBezTo>
                  <a:cubicBezTo>
                    <a:pt x="290" y="394"/>
                    <a:pt x="286" y="371"/>
                    <a:pt x="281" y="360"/>
                  </a:cubicBezTo>
                  <a:cubicBezTo>
                    <a:pt x="275" y="350"/>
                    <a:pt x="271" y="322"/>
                    <a:pt x="271" y="322"/>
                  </a:cubicBezTo>
                  <a:cubicBezTo>
                    <a:pt x="271" y="322"/>
                    <a:pt x="272" y="310"/>
                    <a:pt x="271" y="305"/>
                  </a:cubicBezTo>
                  <a:cubicBezTo>
                    <a:pt x="270" y="300"/>
                    <a:pt x="268" y="286"/>
                    <a:pt x="268" y="286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9"/>
                    <a:pt x="257" y="281"/>
                    <a:pt x="258" y="291"/>
                  </a:cubicBezTo>
                  <a:cubicBezTo>
                    <a:pt x="260" y="301"/>
                    <a:pt x="264" y="311"/>
                    <a:pt x="266" y="319"/>
                  </a:cubicBezTo>
                  <a:cubicBezTo>
                    <a:pt x="267" y="326"/>
                    <a:pt x="271" y="342"/>
                    <a:pt x="272" y="348"/>
                  </a:cubicBezTo>
                  <a:cubicBezTo>
                    <a:pt x="272" y="355"/>
                    <a:pt x="277" y="370"/>
                    <a:pt x="278" y="374"/>
                  </a:cubicBezTo>
                  <a:cubicBezTo>
                    <a:pt x="278" y="379"/>
                    <a:pt x="280" y="383"/>
                    <a:pt x="280" y="394"/>
                  </a:cubicBezTo>
                  <a:cubicBezTo>
                    <a:pt x="280" y="406"/>
                    <a:pt x="280" y="428"/>
                    <a:pt x="280" y="440"/>
                  </a:cubicBezTo>
                  <a:cubicBezTo>
                    <a:pt x="279" y="452"/>
                    <a:pt x="271" y="494"/>
                    <a:pt x="271" y="495"/>
                  </a:cubicBezTo>
                  <a:cubicBezTo>
                    <a:pt x="271" y="496"/>
                    <a:pt x="260" y="533"/>
                    <a:pt x="257" y="540"/>
                  </a:cubicBezTo>
                  <a:cubicBezTo>
                    <a:pt x="253" y="548"/>
                    <a:pt x="251" y="558"/>
                    <a:pt x="250" y="564"/>
                  </a:cubicBezTo>
                  <a:cubicBezTo>
                    <a:pt x="250" y="570"/>
                    <a:pt x="251" y="575"/>
                    <a:pt x="250" y="580"/>
                  </a:cubicBezTo>
                  <a:cubicBezTo>
                    <a:pt x="248" y="585"/>
                    <a:pt x="247" y="598"/>
                    <a:pt x="247" y="603"/>
                  </a:cubicBezTo>
                  <a:cubicBezTo>
                    <a:pt x="248" y="608"/>
                    <a:pt x="252" y="624"/>
                    <a:pt x="251" y="636"/>
                  </a:cubicBezTo>
                  <a:cubicBezTo>
                    <a:pt x="250" y="648"/>
                    <a:pt x="240" y="680"/>
                    <a:pt x="240" y="680"/>
                  </a:cubicBezTo>
                  <a:cubicBezTo>
                    <a:pt x="240" y="680"/>
                    <a:pt x="233" y="694"/>
                    <a:pt x="229" y="714"/>
                  </a:cubicBezTo>
                  <a:cubicBezTo>
                    <a:pt x="225" y="735"/>
                    <a:pt x="223" y="753"/>
                    <a:pt x="223" y="753"/>
                  </a:cubicBezTo>
                  <a:cubicBezTo>
                    <a:pt x="223" y="753"/>
                    <a:pt x="221" y="767"/>
                    <a:pt x="224" y="773"/>
                  </a:cubicBezTo>
                  <a:cubicBezTo>
                    <a:pt x="227" y="780"/>
                    <a:pt x="236" y="794"/>
                    <a:pt x="242" y="801"/>
                  </a:cubicBezTo>
                  <a:cubicBezTo>
                    <a:pt x="248" y="807"/>
                    <a:pt x="250" y="811"/>
                    <a:pt x="250" y="813"/>
                  </a:cubicBezTo>
                  <a:cubicBezTo>
                    <a:pt x="250" y="814"/>
                    <a:pt x="249" y="816"/>
                    <a:pt x="249" y="816"/>
                  </a:cubicBezTo>
                  <a:cubicBezTo>
                    <a:pt x="249" y="816"/>
                    <a:pt x="248" y="817"/>
                    <a:pt x="248" y="818"/>
                  </a:cubicBezTo>
                  <a:cubicBezTo>
                    <a:pt x="248" y="818"/>
                    <a:pt x="248" y="822"/>
                    <a:pt x="247" y="822"/>
                  </a:cubicBezTo>
                  <a:cubicBezTo>
                    <a:pt x="246" y="823"/>
                    <a:pt x="246" y="824"/>
                    <a:pt x="246" y="824"/>
                  </a:cubicBezTo>
                  <a:cubicBezTo>
                    <a:pt x="246" y="824"/>
                    <a:pt x="246" y="827"/>
                    <a:pt x="245" y="828"/>
                  </a:cubicBezTo>
                  <a:cubicBezTo>
                    <a:pt x="244" y="828"/>
                    <a:pt x="242" y="828"/>
                    <a:pt x="242" y="830"/>
                  </a:cubicBezTo>
                  <a:cubicBezTo>
                    <a:pt x="241" y="832"/>
                    <a:pt x="242" y="833"/>
                    <a:pt x="237" y="833"/>
                  </a:cubicBezTo>
                  <a:cubicBezTo>
                    <a:pt x="231" y="833"/>
                    <a:pt x="227" y="829"/>
                    <a:pt x="227" y="829"/>
                  </a:cubicBezTo>
                  <a:cubicBezTo>
                    <a:pt x="227" y="829"/>
                    <a:pt x="221" y="826"/>
                    <a:pt x="218" y="824"/>
                  </a:cubicBezTo>
                  <a:cubicBezTo>
                    <a:pt x="215" y="822"/>
                    <a:pt x="212" y="820"/>
                    <a:pt x="208" y="811"/>
                  </a:cubicBezTo>
                  <a:cubicBezTo>
                    <a:pt x="204" y="803"/>
                    <a:pt x="201" y="801"/>
                    <a:pt x="200" y="801"/>
                  </a:cubicBezTo>
                  <a:cubicBezTo>
                    <a:pt x="199" y="801"/>
                    <a:pt x="189" y="798"/>
                    <a:pt x="188" y="790"/>
                  </a:cubicBezTo>
                  <a:cubicBezTo>
                    <a:pt x="188" y="783"/>
                    <a:pt x="190" y="773"/>
                    <a:pt x="190" y="771"/>
                  </a:cubicBezTo>
                  <a:cubicBezTo>
                    <a:pt x="190" y="769"/>
                    <a:pt x="191" y="763"/>
                    <a:pt x="191" y="763"/>
                  </a:cubicBezTo>
                  <a:cubicBezTo>
                    <a:pt x="191" y="763"/>
                    <a:pt x="190" y="755"/>
                    <a:pt x="191" y="748"/>
                  </a:cubicBezTo>
                  <a:cubicBezTo>
                    <a:pt x="193" y="742"/>
                    <a:pt x="195" y="731"/>
                    <a:pt x="195" y="717"/>
                  </a:cubicBezTo>
                  <a:cubicBezTo>
                    <a:pt x="195" y="702"/>
                    <a:pt x="194" y="678"/>
                    <a:pt x="194" y="678"/>
                  </a:cubicBezTo>
                  <a:cubicBezTo>
                    <a:pt x="194" y="678"/>
                    <a:pt x="191" y="653"/>
                    <a:pt x="190" y="644"/>
                  </a:cubicBezTo>
                  <a:cubicBezTo>
                    <a:pt x="190" y="634"/>
                    <a:pt x="191" y="620"/>
                    <a:pt x="194" y="612"/>
                  </a:cubicBezTo>
                  <a:cubicBezTo>
                    <a:pt x="196" y="604"/>
                    <a:pt x="199" y="598"/>
                    <a:pt x="199" y="593"/>
                  </a:cubicBezTo>
                  <a:cubicBezTo>
                    <a:pt x="199" y="587"/>
                    <a:pt x="198" y="558"/>
                    <a:pt x="198" y="558"/>
                  </a:cubicBezTo>
                  <a:cubicBezTo>
                    <a:pt x="198" y="558"/>
                    <a:pt x="195" y="544"/>
                    <a:pt x="197" y="526"/>
                  </a:cubicBezTo>
                  <a:cubicBezTo>
                    <a:pt x="199" y="509"/>
                    <a:pt x="200" y="489"/>
                    <a:pt x="200" y="489"/>
                  </a:cubicBezTo>
                  <a:cubicBezTo>
                    <a:pt x="197" y="465"/>
                    <a:pt x="197" y="465"/>
                    <a:pt x="197" y="465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4" y="451"/>
                    <a:pt x="192" y="474"/>
                    <a:pt x="186" y="486"/>
                  </a:cubicBezTo>
                  <a:cubicBezTo>
                    <a:pt x="181" y="497"/>
                    <a:pt x="172" y="523"/>
                    <a:pt x="172" y="523"/>
                  </a:cubicBezTo>
                  <a:cubicBezTo>
                    <a:pt x="172" y="523"/>
                    <a:pt x="167" y="530"/>
                    <a:pt x="165" y="546"/>
                  </a:cubicBezTo>
                  <a:cubicBezTo>
                    <a:pt x="163" y="563"/>
                    <a:pt x="161" y="572"/>
                    <a:pt x="160" y="575"/>
                  </a:cubicBezTo>
                  <a:cubicBezTo>
                    <a:pt x="158" y="579"/>
                    <a:pt x="158" y="590"/>
                    <a:pt x="159" y="600"/>
                  </a:cubicBezTo>
                  <a:cubicBezTo>
                    <a:pt x="161" y="610"/>
                    <a:pt x="164" y="629"/>
                    <a:pt x="164" y="644"/>
                  </a:cubicBezTo>
                  <a:cubicBezTo>
                    <a:pt x="163" y="659"/>
                    <a:pt x="158" y="669"/>
                    <a:pt x="154" y="686"/>
                  </a:cubicBezTo>
                  <a:cubicBezTo>
                    <a:pt x="150" y="704"/>
                    <a:pt x="147" y="727"/>
                    <a:pt x="145" y="740"/>
                  </a:cubicBezTo>
                  <a:cubicBezTo>
                    <a:pt x="144" y="754"/>
                    <a:pt x="146" y="762"/>
                    <a:pt x="146" y="766"/>
                  </a:cubicBezTo>
                  <a:cubicBezTo>
                    <a:pt x="146" y="771"/>
                    <a:pt x="146" y="775"/>
                    <a:pt x="146" y="778"/>
                  </a:cubicBezTo>
                  <a:cubicBezTo>
                    <a:pt x="146" y="781"/>
                    <a:pt x="150" y="797"/>
                    <a:pt x="150" y="801"/>
                  </a:cubicBezTo>
                  <a:cubicBezTo>
                    <a:pt x="150" y="806"/>
                    <a:pt x="152" y="810"/>
                    <a:pt x="144" y="813"/>
                  </a:cubicBezTo>
                  <a:cubicBezTo>
                    <a:pt x="136" y="817"/>
                    <a:pt x="128" y="823"/>
                    <a:pt x="123" y="836"/>
                  </a:cubicBezTo>
                  <a:cubicBezTo>
                    <a:pt x="119" y="850"/>
                    <a:pt x="108" y="853"/>
                    <a:pt x="107" y="854"/>
                  </a:cubicBezTo>
                  <a:cubicBezTo>
                    <a:pt x="106" y="855"/>
                    <a:pt x="103" y="861"/>
                    <a:pt x="97" y="862"/>
                  </a:cubicBezTo>
                  <a:cubicBezTo>
                    <a:pt x="91" y="864"/>
                    <a:pt x="88" y="863"/>
                    <a:pt x="87" y="861"/>
                  </a:cubicBezTo>
                  <a:cubicBezTo>
                    <a:pt x="85" y="860"/>
                    <a:pt x="85" y="858"/>
                    <a:pt x="85" y="858"/>
                  </a:cubicBezTo>
                  <a:cubicBezTo>
                    <a:pt x="85" y="858"/>
                    <a:pt x="82" y="857"/>
                    <a:pt x="82" y="854"/>
                  </a:cubicBezTo>
                  <a:cubicBezTo>
                    <a:pt x="81" y="852"/>
                    <a:pt x="81" y="851"/>
                    <a:pt x="81" y="851"/>
                  </a:cubicBezTo>
                  <a:cubicBezTo>
                    <a:pt x="81" y="851"/>
                    <a:pt x="79" y="849"/>
                    <a:pt x="78" y="848"/>
                  </a:cubicBezTo>
                  <a:cubicBezTo>
                    <a:pt x="78" y="846"/>
                    <a:pt x="78" y="845"/>
                    <a:pt x="78" y="845"/>
                  </a:cubicBezTo>
                  <a:cubicBezTo>
                    <a:pt x="78" y="845"/>
                    <a:pt x="77" y="843"/>
                    <a:pt x="77" y="841"/>
                  </a:cubicBezTo>
                  <a:cubicBezTo>
                    <a:pt x="77" y="840"/>
                    <a:pt x="77" y="839"/>
                    <a:pt x="77" y="839"/>
                  </a:cubicBezTo>
                  <a:cubicBezTo>
                    <a:pt x="77" y="839"/>
                    <a:pt x="76" y="837"/>
                    <a:pt x="82" y="831"/>
                  </a:cubicBezTo>
                  <a:cubicBezTo>
                    <a:pt x="89" y="824"/>
                    <a:pt x="90" y="822"/>
                    <a:pt x="94" y="817"/>
                  </a:cubicBezTo>
                  <a:cubicBezTo>
                    <a:pt x="98" y="812"/>
                    <a:pt x="104" y="798"/>
                    <a:pt x="107" y="794"/>
                  </a:cubicBezTo>
                  <a:cubicBezTo>
                    <a:pt x="110" y="790"/>
                    <a:pt x="114" y="782"/>
                    <a:pt x="114" y="771"/>
                  </a:cubicBezTo>
                  <a:cubicBezTo>
                    <a:pt x="114" y="761"/>
                    <a:pt x="113" y="740"/>
                    <a:pt x="113" y="740"/>
                  </a:cubicBezTo>
                  <a:cubicBezTo>
                    <a:pt x="113" y="739"/>
                    <a:pt x="113" y="739"/>
                    <a:pt x="113" y="739"/>
                  </a:cubicBezTo>
                  <a:cubicBezTo>
                    <a:pt x="113" y="739"/>
                    <a:pt x="107" y="705"/>
                    <a:pt x="106" y="692"/>
                  </a:cubicBezTo>
                  <a:cubicBezTo>
                    <a:pt x="105" y="679"/>
                    <a:pt x="101" y="668"/>
                    <a:pt x="102" y="656"/>
                  </a:cubicBezTo>
                  <a:cubicBezTo>
                    <a:pt x="103" y="645"/>
                    <a:pt x="103" y="623"/>
                    <a:pt x="103" y="623"/>
                  </a:cubicBezTo>
                  <a:cubicBezTo>
                    <a:pt x="103" y="623"/>
                    <a:pt x="103" y="604"/>
                    <a:pt x="103" y="600"/>
                  </a:cubicBezTo>
                  <a:cubicBezTo>
                    <a:pt x="103" y="596"/>
                    <a:pt x="99" y="584"/>
                    <a:pt x="100" y="569"/>
                  </a:cubicBezTo>
                  <a:cubicBezTo>
                    <a:pt x="102" y="553"/>
                    <a:pt x="104" y="551"/>
                    <a:pt x="104" y="551"/>
                  </a:cubicBezTo>
                  <a:cubicBezTo>
                    <a:pt x="104" y="551"/>
                    <a:pt x="105" y="524"/>
                    <a:pt x="105" y="512"/>
                  </a:cubicBezTo>
                  <a:cubicBezTo>
                    <a:pt x="104" y="499"/>
                    <a:pt x="106" y="460"/>
                    <a:pt x="106" y="460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10" y="422"/>
                    <a:pt x="114" y="399"/>
                    <a:pt x="117" y="390"/>
                  </a:cubicBezTo>
                  <a:cubicBezTo>
                    <a:pt x="120" y="380"/>
                    <a:pt x="122" y="365"/>
                    <a:pt x="123" y="357"/>
                  </a:cubicBezTo>
                  <a:cubicBezTo>
                    <a:pt x="124" y="349"/>
                    <a:pt x="126" y="335"/>
                    <a:pt x="127" y="328"/>
                  </a:cubicBezTo>
                  <a:cubicBezTo>
                    <a:pt x="128" y="321"/>
                    <a:pt x="123" y="291"/>
                    <a:pt x="123" y="291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17" y="262"/>
                    <a:pt x="109" y="295"/>
                    <a:pt x="106" y="303"/>
                  </a:cubicBezTo>
                  <a:cubicBezTo>
                    <a:pt x="104" y="310"/>
                    <a:pt x="107" y="310"/>
                    <a:pt x="101" y="323"/>
                  </a:cubicBezTo>
                  <a:cubicBezTo>
                    <a:pt x="101" y="323"/>
                    <a:pt x="99" y="337"/>
                    <a:pt x="96" y="341"/>
                  </a:cubicBezTo>
                  <a:cubicBezTo>
                    <a:pt x="94" y="345"/>
                    <a:pt x="90" y="355"/>
                    <a:pt x="74" y="386"/>
                  </a:cubicBezTo>
                  <a:cubicBezTo>
                    <a:pt x="74" y="386"/>
                    <a:pt x="68" y="403"/>
                    <a:pt x="68" y="403"/>
                  </a:cubicBezTo>
                  <a:cubicBezTo>
                    <a:pt x="68" y="404"/>
                    <a:pt x="65" y="410"/>
                    <a:pt x="65" y="410"/>
                  </a:cubicBezTo>
                  <a:cubicBezTo>
                    <a:pt x="65" y="410"/>
                    <a:pt x="63" y="417"/>
                    <a:pt x="63" y="424"/>
                  </a:cubicBezTo>
                  <a:cubicBezTo>
                    <a:pt x="63" y="431"/>
                    <a:pt x="65" y="437"/>
                    <a:pt x="63" y="443"/>
                  </a:cubicBezTo>
                  <a:cubicBezTo>
                    <a:pt x="62" y="449"/>
                    <a:pt x="60" y="453"/>
                    <a:pt x="59" y="460"/>
                  </a:cubicBezTo>
                  <a:cubicBezTo>
                    <a:pt x="59" y="466"/>
                    <a:pt x="57" y="482"/>
                    <a:pt x="55" y="483"/>
                  </a:cubicBezTo>
                  <a:cubicBezTo>
                    <a:pt x="53" y="484"/>
                    <a:pt x="51" y="483"/>
                    <a:pt x="51" y="480"/>
                  </a:cubicBezTo>
                  <a:cubicBezTo>
                    <a:pt x="51" y="478"/>
                    <a:pt x="50" y="476"/>
                    <a:pt x="50" y="476"/>
                  </a:cubicBezTo>
                  <a:cubicBezTo>
                    <a:pt x="49" y="488"/>
                    <a:pt x="49" y="488"/>
                    <a:pt x="49" y="488"/>
                  </a:cubicBezTo>
                  <a:cubicBezTo>
                    <a:pt x="49" y="488"/>
                    <a:pt x="49" y="494"/>
                    <a:pt x="47" y="494"/>
                  </a:cubicBezTo>
                  <a:cubicBezTo>
                    <a:pt x="46" y="494"/>
                    <a:pt x="43" y="496"/>
                    <a:pt x="43" y="491"/>
                  </a:cubicBezTo>
                  <a:cubicBezTo>
                    <a:pt x="42" y="485"/>
                    <a:pt x="42" y="476"/>
                    <a:pt x="42" y="476"/>
                  </a:cubicBezTo>
                  <a:cubicBezTo>
                    <a:pt x="42" y="476"/>
                    <a:pt x="41" y="497"/>
                    <a:pt x="36" y="497"/>
                  </a:cubicBezTo>
                  <a:cubicBezTo>
                    <a:pt x="32" y="497"/>
                    <a:pt x="31" y="491"/>
                    <a:pt x="31" y="490"/>
                  </a:cubicBezTo>
                  <a:cubicBezTo>
                    <a:pt x="32" y="489"/>
                    <a:pt x="31" y="475"/>
                    <a:pt x="31" y="475"/>
                  </a:cubicBezTo>
                  <a:cubicBezTo>
                    <a:pt x="31" y="475"/>
                    <a:pt x="29" y="490"/>
                    <a:pt x="26" y="491"/>
                  </a:cubicBezTo>
                  <a:cubicBezTo>
                    <a:pt x="24" y="491"/>
                    <a:pt x="22" y="489"/>
                    <a:pt x="22" y="483"/>
                  </a:cubicBezTo>
                  <a:cubicBezTo>
                    <a:pt x="22" y="478"/>
                    <a:pt x="23" y="450"/>
                    <a:pt x="23" y="450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24" y="434"/>
                    <a:pt x="23" y="435"/>
                    <a:pt x="19" y="437"/>
                  </a:cubicBezTo>
                  <a:cubicBezTo>
                    <a:pt x="15" y="438"/>
                    <a:pt x="12" y="441"/>
                    <a:pt x="12" y="441"/>
                  </a:cubicBezTo>
                  <a:cubicBezTo>
                    <a:pt x="12" y="441"/>
                    <a:pt x="8" y="449"/>
                    <a:pt x="4" y="449"/>
                  </a:cubicBezTo>
                  <a:cubicBezTo>
                    <a:pt x="0" y="449"/>
                    <a:pt x="0" y="447"/>
                    <a:pt x="2" y="443"/>
                  </a:cubicBezTo>
                  <a:cubicBezTo>
                    <a:pt x="4" y="439"/>
                    <a:pt x="4" y="434"/>
                    <a:pt x="6" y="432"/>
                  </a:cubicBezTo>
                  <a:cubicBezTo>
                    <a:pt x="8" y="431"/>
                    <a:pt x="15" y="424"/>
                    <a:pt x="16" y="421"/>
                  </a:cubicBezTo>
                  <a:cubicBezTo>
                    <a:pt x="17" y="418"/>
                    <a:pt x="26" y="412"/>
                    <a:pt x="30" y="410"/>
                  </a:cubicBezTo>
                  <a:cubicBezTo>
                    <a:pt x="34" y="407"/>
                    <a:pt x="36" y="405"/>
                    <a:pt x="37" y="402"/>
                  </a:cubicBezTo>
                  <a:cubicBezTo>
                    <a:pt x="37" y="399"/>
                    <a:pt x="44" y="380"/>
                    <a:pt x="44" y="380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49" y="357"/>
                    <a:pt x="53" y="333"/>
                    <a:pt x="56" y="319"/>
                  </a:cubicBezTo>
                  <a:cubicBezTo>
                    <a:pt x="60" y="306"/>
                    <a:pt x="66" y="292"/>
                    <a:pt x="66" y="292"/>
                  </a:cubicBezTo>
                  <a:cubicBezTo>
                    <a:pt x="66" y="292"/>
                    <a:pt x="71" y="279"/>
                    <a:pt x="70" y="273"/>
                  </a:cubicBezTo>
                  <a:cubicBezTo>
                    <a:pt x="69" y="268"/>
                    <a:pt x="72" y="244"/>
                    <a:pt x="72" y="244"/>
                  </a:cubicBezTo>
                  <a:cubicBezTo>
                    <a:pt x="78" y="213"/>
                    <a:pt x="78" y="213"/>
                    <a:pt x="78" y="213"/>
                  </a:cubicBezTo>
                  <a:cubicBezTo>
                    <a:pt x="78" y="213"/>
                    <a:pt x="76" y="200"/>
                    <a:pt x="77" y="188"/>
                  </a:cubicBezTo>
                  <a:cubicBezTo>
                    <a:pt x="78" y="177"/>
                    <a:pt x="83" y="162"/>
                    <a:pt x="96" y="154"/>
                  </a:cubicBezTo>
                  <a:cubicBezTo>
                    <a:pt x="108" y="145"/>
                    <a:pt x="132" y="141"/>
                    <a:pt x="132" y="141"/>
                  </a:cubicBezTo>
                  <a:cubicBezTo>
                    <a:pt x="132" y="141"/>
                    <a:pt x="151" y="136"/>
                    <a:pt x="157" y="130"/>
                  </a:cubicBezTo>
                  <a:cubicBezTo>
                    <a:pt x="162" y="125"/>
                    <a:pt x="169" y="117"/>
                    <a:pt x="165" y="117"/>
                  </a:cubicBezTo>
                  <a:cubicBezTo>
                    <a:pt x="161" y="118"/>
                    <a:pt x="157" y="119"/>
                    <a:pt x="152" y="115"/>
                  </a:cubicBezTo>
                  <a:cubicBezTo>
                    <a:pt x="146" y="112"/>
                    <a:pt x="148" y="109"/>
                    <a:pt x="148" y="109"/>
                  </a:cubicBezTo>
                  <a:cubicBezTo>
                    <a:pt x="148" y="109"/>
                    <a:pt x="148" y="103"/>
                    <a:pt x="147" y="101"/>
                  </a:cubicBezTo>
                  <a:cubicBezTo>
                    <a:pt x="147" y="99"/>
                    <a:pt x="146" y="96"/>
                    <a:pt x="146" y="91"/>
                  </a:cubicBezTo>
                  <a:cubicBezTo>
                    <a:pt x="147" y="87"/>
                    <a:pt x="147" y="85"/>
                    <a:pt x="145" y="84"/>
                  </a:cubicBezTo>
                  <a:cubicBezTo>
                    <a:pt x="143" y="82"/>
                    <a:pt x="140" y="80"/>
                    <a:pt x="142" y="77"/>
                  </a:cubicBezTo>
                  <a:cubicBezTo>
                    <a:pt x="144" y="74"/>
                    <a:pt x="144" y="72"/>
                    <a:pt x="144" y="72"/>
                  </a:cubicBezTo>
                  <a:cubicBezTo>
                    <a:pt x="144" y="72"/>
                    <a:pt x="142" y="66"/>
                    <a:pt x="143" y="63"/>
                  </a:cubicBezTo>
                  <a:cubicBezTo>
                    <a:pt x="143" y="60"/>
                    <a:pt x="142" y="56"/>
                    <a:pt x="142" y="55"/>
                  </a:cubicBezTo>
                  <a:lnTo>
                    <a:pt x="142" y="54"/>
                  </a:ln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" name="Freeform 6">
              <a:extLst>
                <a:ext uri="{FF2B5EF4-FFF2-40B4-BE49-F238E27FC236}">
                  <a16:creationId xmlns:a16="http://schemas.microsoft.com/office/drawing/2014/main" id="{5CD1317D-BE3E-4E07-889E-4D47F2CD71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94537" y="3843154"/>
              <a:ext cx="411308" cy="1277340"/>
            </a:xfrm>
            <a:custGeom>
              <a:avLst/>
              <a:gdLst>
                <a:gd name="T0" fmla="*/ 329 w 496"/>
                <a:gd name="T1" fmla="*/ 34 h 1588"/>
                <a:gd name="T2" fmla="*/ 357 w 496"/>
                <a:gd name="T3" fmla="*/ 127 h 1588"/>
                <a:gd name="T4" fmla="*/ 348 w 496"/>
                <a:gd name="T5" fmla="*/ 151 h 1588"/>
                <a:gd name="T6" fmla="*/ 348 w 496"/>
                <a:gd name="T7" fmla="*/ 171 h 1588"/>
                <a:gd name="T8" fmla="*/ 301 w 496"/>
                <a:gd name="T9" fmla="*/ 207 h 1588"/>
                <a:gd name="T10" fmla="*/ 436 w 496"/>
                <a:gd name="T11" fmla="*/ 316 h 1588"/>
                <a:gd name="T12" fmla="*/ 456 w 496"/>
                <a:gd name="T13" fmla="*/ 546 h 1588"/>
                <a:gd name="T14" fmla="*/ 488 w 496"/>
                <a:gd name="T15" fmla="*/ 798 h 1588"/>
                <a:gd name="T16" fmla="*/ 468 w 496"/>
                <a:gd name="T17" fmla="*/ 916 h 1588"/>
                <a:gd name="T18" fmla="*/ 437 w 496"/>
                <a:gd name="T19" fmla="*/ 932 h 1588"/>
                <a:gd name="T20" fmla="*/ 448 w 496"/>
                <a:gd name="T21" fmla="*/ 899 h 1588"/>
                <a:gd name="T22" fmla="*/ 439 w 496"/>
                <a:gd name="T23" fmla="*/ 897 h 1588"/>
                <a:gd name="T24" fmla="*/ 431 w 496"/>
                <a:gd name="T25" fmla="*/ 863 h 1588"/>
                <a:gd name="T26" fmla="*/ 440 w 496"/>
                <a:gd name="T27" fmla="*/ 752 h 1588"/>
                <a:gd name="T28" fmla="*/ 390 w 496"/>
                <a:gd name="T29" fmla="*/ 545 h 1588"/>
                <a:gd name="T30" fmla="*/ 371 w 496"/>
                <a:gd name="T31" fmla="*/ 627 h 1588"/>
                <a:gd name="T32" fmla="*/ 406 w 496"/>
                <a:gd name="T33" fmla="*/ 871 h 1588"/>
                <a:gd name="T34" fmla="*/ 354 w 496"/>
                <a:gd name="T35" fmla="*/ 1138 h 1588"/>
                <a:gd name="T36" fmla="*/ 349 w 496"/>
                <a:gd name="T37" fmla="*/ 1321 h 1588"/>
                <a:gd name="T38" fmla="*/ 324 w 496"/>
                <a:gd name="T39" fmla="*/ 1469 h 1588"/>
                <a:gd name="T40" fmla="*/ 365 w 496"/>
                <a:gd name="T41" fmla="*/ 1554 h 1588"/>
                <a:gd name="T42" fmla="*/ 354 w 496"/>
                <a:gd name="T43" fmla="*/ 1576 h 1588"/>
                <a:gd name="T44" fmla="*/ 337 w 496"/>
                <a:gd name="T45" fmla="*/ 1580 h 1588"/>
                <a:gd name="T46" fmla="*/ 300 w 496"/>
                <a:gd name="T47" fmla="*/ 1572 h 1588"/>
                <a:gd name="T48" fmla="*/ 264 w 496"/>
                <a:gd name="T49" fmla="*/ 1516 h 1588"/>
                <a:gd name="T50" fmla="*/ 274 w 496"/>
                <a:gd name="T51" fmla="*/ 1380 h 1588"/>
                <a:gd name="T52" fmla="*/ 267 w 496"/>
                <a:gd name="T53" fmla="*/ 1165 h 1588"/>
                <a:gd name="T54" fmla="*/ 252 w 496"/>
                <a:gd name="T55" fmla="*/ 929 h 1588"/>
                <a:gd name="T56" fmla="*/ 241 w 496"/>
                <a:gd name="T57" fmla="*/ 873 h 1588"/>
                <a:gd name="T58" fmla="*/ 235 w 496"/>
                <a:gd name="T59" fmla="*/ 1128 h 1588"/>
                <a:gd name="T60" fmla="*/ 215 w 496"/>
                <a:gd name="T61" fmla="*/ 1402 h 1588"/>
                <a:gd name="T62" fmla="*/ 223 w 496"/>
                <a:gd name="T63" fmla="*/ 1494 h 1588"/>
                <a:gd name="T64" fmla="*/ 201 w 496"/>
                <a:gd name="T65" fmla="*/ 1557 h 1588"/>
                <a:gd name="T66" fmla="*/ 165 w 496"/>
                <a:gd name="T67" fmla="*/ 1587 h 1588"/>
                <a:gd name="T68" fmla="*/ 134 w 496"/>
                <a:gd name="T69" fmla="*/ 1570 h 1588"/>
                <a:gd name="T70" fmla="*/ 145 w 496"/>
                <a:gd name="T71" fmla="*/ 1515 h 1588"/>
                <a:gd name="T72" fmla="*/ 167 w 496"/>
                <a:gd name="T73" fmla="*/ 1452 h 1588"/>
                <a:gd name="T74" fmla="*/ 125 w 496"/>
                <a:gd name="T75" fmla="*/ 1215 h 1588"/>
                <a:gd name="T76" fmla="*/ 119 w 496"/>
                <a:gd name="T77" fmla="*/ 1010 h 1588"/>
                <a:gd name="T78" fmla="*/ 98 w 496"/>
                <a:gd name="T79" fmla="*/ 692 h 1588"/>
                <a:gd name="T80" fmla="*/ 125 w 496"/>
                <a:gd name="T81" fmla="*/ 512 h 1588"/>
                <a:gd name="T82" fmla="*/ 92 w 496"/>
                <a:gd name="T83" fmla="*/ 602 h 1588"/>
                <a:gd name="T84" fmla="*/ 50 w 496"/>
                <a:gd name="T85" fmla="*/ 782 h 1588"/>
                <a:gd name="T86" fmla="*/ 61 w 496"/>
                <a:gd name="T87" fmla="*/ 880 h 1588"/>
                <a:gd name="T88" fmla="*/ 41 w 496"/>
                <a:gd name="T89" fmla="*/ 856 h 1588"/>
                <a:gd name="T90" fmla="*/ 51 w 496"/>
                <a:gd name="T91" fmla="*/ 916 h 1588"/>
                <a:gd name="T92" fmla="*/ 49 w 496"/>
                <a:gd name="T93" fmla="*/ 936 h 1588"/>
                <a:gd name="T94" fmla="*/ 0 w 496"/>
                <a:gd name="T95" fmla="*/ 842 h 1588"/>
                <a:gd name="T96" fmla="*/ 26 w 496"/>
                <a:gd name="T97" fmla="*/ 581 h 1588"/>
                <a:gd name="T98" fmla="*/ 52 w 496"/>
                <a:gd name="T99" fmla="*/ 331 h 1588"/>
                <a:gd name="T100" fmla="*/ 189 w 496"/>
                <a:gd name="T101" fmla="*/ 196 h 1588"/>
                <a:gd name="T102" fmla="*/ 172 w 496"/>
                <a:gd name="T103" fmla="*/ 27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6" h="1588">
                  <a:moveTo>
                    <a:pt x="172" y="27"/>
                  </a:moveTo>
                  <a:cubicBezTo>
                    <a:pt x="172" y="27"/>
                    <a:pt x="204" y="3"/>
                    <a:pt x="242" y="2"/>
                  </a:cubicBezTo>
                  <a:cubicBezTo>
                    <a:pt x="281" y="0"/>
                    <a:pt x="317" y="16"/>
                    <a:pt x="329" y="34"/>
                  </a:cubicBezTo>
                  <a:cubicBezTo>
                    <a:pt x="340" y="52"/>
                    <a:pt x="348" y="73"/>
                    <a:pt x="346" y="83"/>
                  </a:cubicBezTo>
                  <a:cubicBezTo>
                    <a:pt x="343" y="93"/>
                    <a:pt x="341" y="99"/>
                    <a:pt x="343" y="106"/>
                  </a:cubicBezTo>
                  <a:cubicBezTo>
                    <a:pt x="344" y="112"/>
                    <a:pt x="357" y="127"/>
                    <a:pt x="357" y="127"/>
                  </a:cubicBezTo>
                  <a:cubicBezTo>
                    <a:pt x="357" y="127"/>
                    <a:pt x="363" y="133"/>
                    <a:pt x="361" y="140"/>
                  </a:cubicBezTo>
                  <a:cubicBezTo>
                    <a:pt x="358" y="146"/>
                    <a:pt x="351" y="147"/>
                    <a:pt x="351" y="147"/>
                  </a:cubicBezTo>
                  <a:cubicBezTo>
                    <a:pt x="351" y="147"/>
                    <a:pt x="347" y="147"/>
                    <a:pt x="348" y="151"/>
                  </a:cubicBezTo>
                  <a:cubicBezTo>
                    <a:pt x="349" y="155"/>
                    <a:pt x="352" y="157"/>
                    <a:pt x="351" y="160"/>
                  </a:cubicBezTo>
                  <a:cubicBezTo>
                    <a:pt x="351" y="164"/>
                    <a:pt x="347" y="165"/>
                    <a:pt x="344" y="165"/>
                  </a:cubicBezTo>
                  <a:cubicBezTo>
                    <a:pt x="341" y="165"/>
                    <a:pt x="351" y="168"/>
                    <a:pt x="348" y="171"/>
                  </a:cubicBezTo>
                  <a:cubicBezTo>
                    <a:pt x="346" y="175"/>
                    <a:pt x="343" y="174"/>
                    <a:pt x="342" y="181"/>
                  </a:cubicBezTo>
                  <a:cubicBezTo>
                    <a:pt x="342" y="188"/>
                    <a:pt x="343" y="201"/>
                    <a:pt x="334" y="206"/>
                  </a:cubicBezTo>
                  <a:cubicBezTo>
                    <a:pt x="326" y="211"/>
                    <a:pt x="301" y="207"/>
                    <a:pt x="301" y="207"/>
                  </a:cubicBezTo>
                  <a:cubicBezTo>
                    <a:pt x="301" y="207"/>
                    <a:pt x="295" y="211"/>
                    <a:pt x="297" y="224"/>
                  </a:cubicBezTo>
                  <a:cubicBezTo>
                    <a:pt x="299" y="238"/>
                    <a:pt x="333" y="255"/>
                    <a:pt x="358" y="260"/>
                  </a:cubicBezTo>
                  <a:cubicBezTo>
                    <a:pt x="384" y="265"/>
                    <a:pt x="427" y="277"/>
                    <a:pt x="436" y="316"/>
                  </a:cubicBezTo>
                  <a:cubicBezTo>
                    <a:pt x="446" y="356"/>
                    <a:pt x="443" y="419"/>
                    <a:pt x="443" y="419"/>
                  </a:cubicBezTo>
                  <a:cubicBezTo>
                    <a:pt x="443" y="419"/>
                    <a:pt x="447" y="454"/>
                    <a:pt x="450" y="481"/>
                  </a:cubicBezTo>
                  <a:cubicBezTo>
                    <a:pt x="454" y="508"/>
                    <a:pt x="449" y="528"/>
                    <a:pt x="456" y="546"/>
                  </a:cubicBezTo>
                  <a:cubicBezTo>
                    <a:pt x="464" y="564"/>
                    <a:pt x="473" y="616"/>
                    <a:pt x="476" y="643"/>
                  </a:cubicBezTo>
                  <a:cubicBezTo>
                    <a:pt x="478" y="670"/>
                    <a:pt x="479" y="740"/>
                    <a:pt x="479" y="740"/>
                  </a:cubicBezTo>
                  <a:cubicBezTo>
                    <a:pt x="479" y="740"/>
                    <a:pt x="487" y="779"/>
                    <a:pt x="488" y="798"/>
                  </a:cubicBezTo>
                  <a:cubicBezTo>
                    <a:pt x="489" y="818"/>
                    <a:pt x="496" y="854"/>
                    <a:pt x="490" y="864"/>
                  </a:cubicBezTo>
                  <a:cubicBezTo>
                    <a:pt x="483" y="875"/>
                    <a:pt x="477" y="888"/>
                    <a:pt x="477" y="896"/>
                  </a:cubicBezTo>
                  <a:cubicBezTo>
                    <a:pt x="477" y="904"/>
                    <a:pt x="473" y="907"/>
                    <a:pt x="468" y="916"/>
                  </a:cubicBezTo>
                  <a:cubicBezTo>
                    <a:pt x="463" y="925"/>
                    <a:pt x="446" y="933"/>
                    <a:pt x="446" y="933"/>
                  </a:cubicBezTo>
                  <a:cubicBezTo>
                    <a:pt x="446" y="933"/>
                    <a:pt x="439" y="940"/>
                    <a:pt x="437" y="935"/>
                  </a:cubicBezTo>
                  <a:cubicBezTo>
                    <a:pt x="436" y="930"/>
                    <a:pt x="437" y="932"/>
                    <a:pt x="437" y="932"/>
                  </a:cubicBezTo>
                  <a:cubicBezTo>
                    <a:pt x="437" y="932"/>
                    <a:pt x="431" y="937"/>
                    <a:pt x="432" y="930"/>
                  </a:cubicBezTo>
                  <a:cubicBezTo>
                    <a:pt x="434" y="923"/>
                    <a:pt x="438" y="920"/>
                    <a:pt x="438" y="920"/>
                  </a:cubicBezTo>
                  <a:cubicBezTo>
                    <a:pt x="438" y="920"/>
                    <a:pt x="441" y="907"/>
                    <a:pt x="448" y="899"/>
                  </a:cubicBezTo>
                  <a:cubicBezTo>
                    <a:pt x="456" y="892"/>
                    <a:pt x="455" y="857"/>
                    <a:pt x="453" y="855"/>
                  </a:cubicBezTo>
                  <a:cubicBezTo>
                    <a:pt x="450" y="852"/>
                    <a:pt x="448" y="864"/>
                    <a:pt x="447" y="874"/>
                  </a:cubicBezTo>
                  <a:cubicBezTo>
                    <a:pt x="446" y="885"/>
                    <a:pt x="443" y="892"/>
                    <a:pt x="439" y="897"/>
                  </a:cubicBezTo>
                  <a:cubicBezTo>
                    <a:pt x="435" y="902"/>
                    <a:pt x="432" y="898"/>
                    <a:pt x="432" y="893"/>
                  </a:cubicBezTo>
                  <a:cubicBezTo>
                    <a:pt x="432" y="888"/>
                    <a:pt x="432" y="880"/>
                    <a:pt x="432" y="880"/>
                  </a:cubicBezTo>
                  <a:cubicBezTo>
                    <a:pt x="432" y="880"/>
                    <a:pt x="431" y="876"/>
                    <a:pt x="431" y="863"/>
                  </a:cubicBezTo>
                  <a:cubicBezTo>
                    <a:pt x="431" y="849"/>
                    <a:pt x="431" y="822"/>
                    <a:pt x="431" y="822"/>
                  </a:cubicBezTo>
                  <a:cubicBezTo>
                    <a:pt x="431" y="822"/>
                    <a:pt x="432" y="807"/>
                    <a:pt x="439" y="791"/>
                  </a:cubicBezTo>
                  <a:cubicBezTo>
                    <a:pt x="447" y="776"/>
                    <a:pt x="440" y="758"/>
                    <a:pt x="440" y="752"/>
                  </a:cubicBezTo>
                  <a:cubicBezTo>
                    <a:pt x="440" y="746"/>
                    <a:pt x="428" y="714"/>
                    <a:pt x="422" y="695"/>
                  </a:cubicBezTo>
                  <a:cubicBezTo>
                    <a:pt x="415" y="676"/>
                    <a:pt x="402" y="651"/>
                    <a:pt x="402" y="624"/>
                  </a:cubicBezTo>
                  <a:cubicBezTo>
                    <a:pt x="402" y="597"/>
                    <a:pt x="390" y="545"/>
                    <a:pt x="390" y="545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77" y="472"/>
                    <a:pt x="369" y="511"/>
                    <a:pt x="366" y="534"/>
                  </a:cubicBezTo>
                  <a:cubicBezTo>
                    <a:pt x="363" y="557"/>
                    <a:pt x="362" y="602"/>
                    <a:pt x="371" y="627"/>
                  </a:cubicBezTo>
                  <a:cubicBezTo>
                    <a:pt x="381" y="651"/>
                    <a:pt x="389" y="664"/>
                    <a:pt x="394" y="696"/>
                  </a:cubicBezTo>
                  <a:cubicBezTo>
                    <a:pt x="398" y="727"/>
                    <a:pt x="404" y="752"/>
                    <a:pt x="406" y="774"/>
                  </a:cubicBezTo>
                  <a:cubicBezTo>
                    <a:pt x="409" y="796"/>
                    <a:pt x="413" y="822"/>
                    <a:pt x="406" y="871"/>
                  </a:cubicBezTo>
                  <a:cubicBezTo>
                    <a:pt x="400" y="920"/>
                    <a:pt x="375" y="991"/>
                    <a:pt x="368" y="1029"/>
                  </a:cubicBezTo>
                  <a:cubicBezTo>
                    <a:pt x="361" y="1067"/>
                    <a:pt x="357" y="1087"/>
                    <a:pt x="357" y="1101"/>
                  </a:cubicBezTo>
                  <a:cubicBezTo>
                    <a:pt x="357" y="1116"/>
                    <a:pt x="355" y="1126"/>
                    <a:pt x="354" y="1138"/>
                  </a:cubicBezTo>
                  <a:cubicBezTo>
                    <a:pt x="353" y="1151"/>
                    <a:pt x="352" y="1167"/>
                    <a:pt x="356" y="1180"/>
                  </a:cubicBezTo>
                  <a:cubicBezTo>
                    <a:pt x="361" y="1193"/>
                    <a:pt x="367" y="1211"/>
                    <a:pt x="365" y="1240"/>
                  </a:cubicBezTo>
                  <a:cubicBezTo>
                    <a:pt x="362" y="1269"/>
                    <a:pt x="349" y="1321"/>
                    <a:pt x="349" y="1321"/>
                  </a:cubicBezTo>
                  <a:cubicBezTo>
                    <a:pt x="349" y="1321"/>
                    <a:pt x="324" y="1421"/>
                    <a:pt x="323" y="1424"/>
                  </a:cubicBezTo>
                  <a:cubicBezTo>
                    <a:pt x="323" y="1428"/>
                    <a:pt x="321" y="1436"/>
                    <a:pt x="322" y="1445"/>
                  </a:cubicBezTo>
                  <a:cubicBezTo>
                    <a:pt x="323" y="1455"/>
                    <a:pt x="325" y="1462"/>
                    <a:pt x="324" y="1469"/>
                  </a:cubicBezTo>
                  <a:cubicBezTo>
                    <a:pt x="322" y="1476"/>
                    <a:pt x="319" y="1479"/>
                    <a:pt x="329" y="1493"/>
                  </a:cubicBezTo>
                  <a:cubicBezTo>
                    <a:pt x="339" y="1506"/>
                    <a:pt x="341" y="1512"/>
                    <a:pt x="350" y="1523"/>
                  </a:cubicBezTo>
                  <a:cubicBezTo>
                    <a:pt x="359" y="1534"/>
                    <a:pt x="366" y="1547"/>
                    <a:pt x="365" y="1554"/>
                  </a:cubicBezTo>
                  <a:cubicBezTo>
                    <a:pt x="365" y="1560"/>
                    <a:pt x="361" y="1563"/>
                    <a:pt x="361" y="1563"/>
                  </a:cubicBezTo>
                  <a:cubicBezTo>
                    <a:pt x="356" y="1568"/>
                    <a:pt x="356" y="1568"/>
                    <a:pt x="356" y="1568"/>
                  </a:cubicBezTo>
                  <a:cubicBezTo>
                    <a:pt x="356" y="1568"/>
                    <a:pt x="358" y="1572"/>
                    <a:pt x="354" y="1576"/>
                  </a:cubicBezTo>
                  <a:cubicBezTo>
                    <a:pt x="351" y="1579"/>
                    <a:pt x="346" y="1579"/>
                    <a:pt x="346" y="1579"/>
                  </a:cubicBezTo>
                  <a:cubicBezTo>
                    <a:pt x="346" y="1579"/>
                    <a:pt x="337" y="1580"/>
                    <a:pt x="337" y="1578"/>
                  </a:cubicBezTo>
                  <a:cubicBezTo>
                    <a:pt x="337" y="1577"/>
                    <a:pt x="337" y="1580"/>
                    <a:pt x="337" y="1580"/>
                  </a:cubicBezTo>
                  <a:cubicBezTo>
                    <a:pt x="337" y="1580"/>
                    <a:pt x="336" y="1584"/>
                    <a:pt x="331" y="1586"/>
                  </a:cubicBezTo>
                  <a:cubicBezTo>
                    <a:pt x="326" y="1588"/>
                    <a:pt x="317" y="1587"/>
                    <a:pt x="312" y="1583"/>
                  </a:cubicBezTo>
                  <a:cubicBezTo>
                    <a:pt x="308" y="1578"/>
                    <a:pt x="304" y="1574"/>
                    <a:pt x="300" y="1572"/>
                  </a:cubicBezTo>
                  <a:cubicBezTo>
                    <a:pt x="296" y="1570"/>
                    <a:pt x="288" y="1557"/>
                    <a:pt x="288" y="1557"/>
                  </a:cubicBezTo>
                  <a:cubicBezTo>
                    <a:pt x="288" y="1557"/>
                    <a:pt x="287" y="1541"/>
                    <a:pt x="284" y="1535"/>
                  </a:cubicBezTo>
                  <a:cubicBezTo>
                    <a:pt x="280" y="1529"/>
                    <a:pt x="264" y="1524"/>
                    <a:pt x="264" y="1516"/>
                  </a:cubicBezTo>
                  <a:cubicBezTo>
                    <a:pt x="264" y="1507"/>
                    <a:pt x="268" y="1489"/>
                    <a:pt x="268" y="1481"/>
                  </a:cubicBezTo>
                  <a:cubicBezTo>
                    <a:pt x="268" y="1473"/>
                    <a:pt x="262" y="1466"/>
                    <a:pt x="268" y="1449"/>
                  </a:cubicBezTo>
                  <a:cubicBezTo>
                    <a:pt x="275" y="1432"/>
                    <a:pt x="274" y="1403"/>
                    <a:pt x="274" y="1380"/>
                  </a:cubicBezTo>
                  <a:cubicBezTo>
                    <a:pt x="274" y="1358"/>
                    <a:pt x="265" y="1303"/>
                    <a:pt x="263" y="1287"/>
                  </a:cubicBezTo>
                  <a:cubicBezTo>
                    <a:pt x="260" y="1271"/>
                    <a:pt x="256" y="1240"/>
                    <a:pt x="263" y="1215"/>
                  </a:cubicBezTo>
                  <a:cubicBezTo>
                    <a:pt x="269" y="1189"/>
                    <a:pt x="267" y="1165"/>
                    <a:pt x="267" y="1165"/>
                  </a:cubicBezTo>
                  <a:cubicBezTo>
                    <a:pt x="267" y="1165"/>
                    <a:pt x="250" y="1122"/>
                    <a:pt x="250" y="1101"/>
                  </a:cubicBezTo>
                  <a:cubicBezTo>
                    <a:pt x="250" y="1080"/>
                    <a:pt x="247" y="1029"/>
                    <a:pt x="253" y="1012"/>
                  </a:cubicBezTo>
                  <a:cubicBezTo>
                    <a:pt x="260" y="995"/>
                    <a:pt x="251" y="945"/>
                    <a:pt x="252" y="929"/>
                  </a:cubicBezTo>
                  <a:cubicBezTo>
                    <a:pt x="252" y="912"/>
                    <a:pt x="247" y="844"/>
                    <a:pt x="252" y="830"/>
                  </a:cubicBezTo>
                  <a:cubicBezTo>
                    <a:pt x="239" y="830"/>
                    <a:pt x="239" y="830"/>
                    <a:pt x="239" y="830"/>
                  </a:cubicBezTo>
                  <a:cubicBezTo>
                    <a:pt x="239" y="830"/>
                    <a:pt x="241" y="845"/>
                    <a:pt x="241" y="873"/>
                  </a:cubicBezTo>
                  <a:cubicBezTo>
                    <a:pt x="241" y="900"/>
                    <a:pt x="234" y="942"/>
                    <a:pt x="235" y="967"/>
                  </a:cubicBezTo>
                  <a:cubicBezTo>
                    <a:pt x="235" y="993"/>
                    <a:pt x="234" y="1008"/>
                    <a:pt x="238" y="1034"/>
                  </a:cubicBezTo>
                  <a:cubicBezTo>
                    <a:pt x="243" y="1060"/>
                    <a:pt x="242" y="1099"/>
                    <a:pt x="235" y="1128"/>
                  </a:cubicBezTo>
                  <a:cubicBezTo>
                    <a:pt x="228" y="1157"/>
                    <a:pt x="223" y="1157"/>
                    <a:pt x="225" y="1179"/>
                  </a:cubicBezTo>
                  <a:cubicBezTo>
                    <a:pt x="227" y="1202"/>
                    <a:pt x="233" y="1237"/>
                    <a:pt x="228" y="1274"/>
                  </a:cubicBezTo>
                  <a:cubicBezTo>
                    <a:pt x="223" y="1310"/>
                    <a:pt x="213" y="1382"/>
                    <a:pt x="215" y="1402"/>
                  </a:cubicBezTo>
                  <a:cubicBezTo>
                    <a:pt x="218" y="1423"/>
                    <a:pt x="218" y="1434"/>
                    <a:pt x="220" y="1443"/>
                  </a:cubicBezTo>
                  <a:cubicBezTo>
                    <a:pt x="222" y="1452"/>
                    <a:pt x="226" y="1459"/>
                    <a:pt x="225" y="1469"/>
                  </a:cubicBezTo>
                  <a:cubicBezTo>
                    <a:pt x="224" y="1480"/>
                    <a:pt x="221" y="1480"/>
                    <a:pt x="223" y="1494"/>
                  </a:cubicBezTo>
                  <a:cubicBezTo>
                    <a:pt x="226" y="1509"/>
                    <a:pt x="230" y="1511"/>
                    <a:pt x="224" y="1520"/>
                  </a:cubicBezTo>
                  <a:cubicBezTo>
                    <a:pt x="218" y="1528"/>
                    <a:pt x="209" y="1527"/>
                    <a:pt x="205" y="1537"/>
                  </a:cubicBezTo>
                  <a:cubicBezTo>
                    <a:pt x="200" y="1547"/>
                    <a:pt x="202" y="1549"/>
                    <a:pt x="201" y="1557"/>
                  </a:cubicBezTo>
                  <a:cubicBezTo>
                    <a:pt x="200" y="1566"/>
                    <a:pt x="187" y="1573"/>
                    <a:pt x="187" y="1573"/>
                  </a:cubicBezTo>
                  <a:cubicBezTo>
                    <a:pt x="187" y="1573"/>
                    <a:pt x="180" y="1576"/>
                    <a:pt x="177" y="1581"/>
                  </a:cubicBezTo>
                  <a:cubicBezTo>
                    <a:pt x="174" y="1585"/>
                    <a:pt x="171" y="1587"/>
                    <a:pt x="165" y="1587"/>
                  </a:cubicBezTo>
                  <a:cubicBezTo>
                    <a:pt x="159" y="1587"/>
                    <a:pt x="156" y="1584"/>
                    <a:pt x="154" y="1581"/>
                  </a:cubicBezTo>
                  <a:cubicBezTo>
                    <a:pt x="153" y="1578"/>
                    <a:pt x="147" y="1581"/>
                    <a:pt x="143" y="1577"/>
                  </a:cubicBezTo>
                  <a:cubicBezTo>
                    <a:pt x="139" y="1572"/>
                    <a:pt x="135" y="1576"/>
                    <a:pt x="134" y="1570"/>
                  </a:cubicBezTo>
                  <a:cubicBezTo>
                    <a:pt x="132" y="1564"/>
                    <a:pt x="128" y="1565"/>
                    <a:pt x="128" y="1560"/>
                  </a:cubicBezTo>
                  <a:cubicBezTo>
                    <a:pt x="128" y="1555"/>
                    <a:pt x="117" y="1550"/>
                    <a:pt x="129" y="1535"/>
                  </a:cubicBezTo>
                  <a:cubicBezTo>
                    <a:pt x="141" y="1519"/>
                    <a:pt x="145" y="1515"/>
                    <a:pt x="145" y="1515"/>
                  </a:cubicBezTo>
                  <a:cubicBezTo>
                    <a:pt x="145" y="1515"/>
                    <a:pt x="152" y="1501"/>
                    <a:pt x="159" y="1495"/>
                  </a:cubicBezTo>
                  <a:cubicBezTo>
                    <a:pt x="166" y="1488"/>
                    <a:pt x="168" y="1480"/>
                    <a:pt x="168" y="1474"/>
                  </a:cubicBezTo>
                  <a:cubicBezTo>
                    <a:pt x="167" y="1469"/>
                    <a:pt x="167" y="1461"/>
                    <a:pt x="167" y="1452"/>
                  </a:cubicBezTo>
                  <a:cubicBezTo>
                    <a:pt x="167" y="1444"/>
                    <a:pt x="169" y="1452"/>
                    <a:pt x="166" y="1428"/>
                  </a:cubicBezTo>
                  <a:cubicBezTo>
                    <a:pt x="163" y="1403"/>
                    <a:pt x="145" y="1325"/>
                    <a:pt x="137" y="1305"/>
                  </a:cubicBezTo>
                  <a:cubicBezTo>
                    <a:pt x="130" y="1286"/>
                    <a:pt x="122" y="1227"/>
                    <a:pt x="125" y="1215"/>
                  </a:cubicBezTo>
                  <a:cubicBezTo>
                    <a:pt x="128" y="1202"/>
                    <a:pt x="141" y="1170"/>
                    <a:pt x="137" y="1145"/>
                  </a:cubicBezTo>
                  <a:cubicBezTo>
                    <a:pt x="133" y="1120"/>
                    <a:pt x="134" y="1113"/>
                    <a:pt x="134" y="1098"/>
                  </a:cubicBezTo>
                  <a:cubicBezTo>
                    <a:pt x="134" y="1084"/>
                    <a:pt x="124" y="1031"/>
                    <a:pt x="119" y="1010"/>
                  </a:cubicBezTo>
                  <a:cubicBezTo>
                    <a:pt x="113" y="988"/>
                    <a:pt x="99" y="938"/>
                    <a:pt x="92" y="905"/>
                  </a:cubicBezTo>
                  <a:cubicBezTo>
                    <a:pt x="85" y="872"/>
                    <a:pt x="74" y="818"/>
                    <a:pt x="83" y="776"/>
                  </a:cubicBezTo>
                  <a:cubicBezTo>
                    <a:pt x="92" y="734"/>
                    <a:pt x="96" y="707"/>
                    <a:pt x="98" y="692"/>
                  </a:cubicBezTo>
                  <a:cubicBezTo>
                    <a:pt x="101" y="678"/>
                    <a:pt x="106" y="652"/>
                    <a:pt x="114" y="641"/>
                  </a:cubicBezTo>
                  <a:cubicBezTo>
                    <a:pt x="123" y="630"/>
                    <a:pt x="128" y="599"/>
                    <a:pt x="128" y="582"/>
                  </a:cubicBezTo>
                  <a:cubicBezTo>
                    <a:pt x="127" y="564"/>
                    <a:pt x="125" y="512"/>
                    <a:pt x="125" y="512"/>
                  </a:cubicBezTo>
                  <a:cubicBezTo>
                    <a:pt x="116" y="475"/>
                    <a:pt x="116" y="475"/>
                    <a:pt x="116" y="475"/>
                  </a:cubicBezTo>
                  <a:cubicBezTo>
                    <a:pt x="116" y="475"/>
                    <a:pt x="105" y="528"/>
                    <a:pt x="99" y="548"/>
                  </a:cubicBezTo>
                  <a:cubicBezTo>
                    <a:pt x="94" y="568"/>
                    <a:pt x="93" y="588"/>
                    <a:pt x="92" y="602"/>
                  </a:cubicBezTo>
                  <a:cubicBezTo>
                    <a:pt x="91" y="617"/>
                    <a:pt x="91" y="640"/>
                    <a:pt x="83" y="659"/>
                  </a:cubicBezTo>
                  <a:cubicBezTo>
                    <a:pt x="75" y="678"/>
                    <a:pt x="65" y="719"/>
                    <a:pt x="59" y="731"/>
                  </a:cubicBezTo>
                  <a:cubicBezTo>
                    <a:pt x="53" y="742"/>
                    <a:pt x="46" y="769"/>
                    <a:pt x="50" y="782"/>
                  </a:cubicBezTo>
                  <a:cubicBezTo>
                    <a:pt x="54" y="794"/>
                    <a:pt x="62" y="815"/>
                    <a:pt x="61" y="824"/>
                  </a:cubicBezTo>
                  <a:cubicBezTo>
                    <a:pt x="61" y="833"/>
                    <a:pt x="61" y="855"/>
                    <a:pt x="61" y="860"/>
                  </a:cubicBezTo>
                  <a:cubicBezTo>
                    <a:pt x="60" y="866"/>
                    <a:pt x="62" y="869"/>
                    <a:pt x="61" y="880"/>
                  </a:cubicBezTo>
                  <a:cubicBezTo>
                    <a:pt x="60" y="892"/>
                    <a:pt x="63" y="897"/>
                    <a:pt x="59" y="897"/>
                  </a:cubicBezTo>
                  <a:cubicBezTo>
                    <a:pt x="55" y="897"/>
                    <a:pt x="49" y="894"/>
                    <a:pt x="47" y="887"/>
                  </a:cubicBezTo>
                  <a:cubicBezTo>
                    <a:pt x="45" y="879"/>
                    <a:pt x="44" y="858"/>
                    <a:pt x="41" y="856"/>
                  </a:cubicBezTo>
                  <a:cubicBezTo>
                    <a:pt x="38" y="854"/>
                    <a:pt x="37" y="857"/>
                    <a:pt x="37" y="869"/>
                  </a:cubicBezTo>
                  <a:cubicBezTo>
                    <a:pt x="38" y="881"/>
                    <a:pt x="37" y="891"/>
                    <a:pt x="43" y="897"/>
                  </a:cubicBezTo>
                  <a:cubicBezTo>
                    <a:pt x="48" y="903"/>
                    <a:pt x="52" y="914"/>
                    <a:pt x="51" y="916"/>
                  </a:cubicBezTo>
                  <a:cubicBezTo>
                    <a:pt x="51" y="917"/>
                    <a:pt x="59" y="923"/>
                    <a:pt x="59" y="928"/>
                  </a:cubicBezTo>
                  <a:cubicBezTo>
                    <a:pt x="59" y="933"/>
                    <a:pt x="54" y="934"/>
                    <a:pt x="54" y="934"/>
                  </a:cubicBezTo>
                  <a:cubicBezTo>
                    <a:pt x="54" y="934"/>
                    <a:pt x="55" y="940"/>
                    <a:pt x="49" y="936"/>
                  </a:cubicBezTo>
                  <a:cubicBezTo>
                    <a:pt x="42" y="932"/>
                    <a:pt x="20" y="917"/>
                    <a:pt x="16" y="909"/>
                  </a:cubicBezTo>
                  <a:cubicBezTo>
                    <a:pt x="13" y="901"/>
                    <a:pt x="8" y="880"/>
                    <a:pt x="8" y="880"/>
                  </a:cubicBezTo>
                  <a:cubicBezTo>
                    <a:pt x="8" y="880"/>
                    <a:pt x="0" y="862"/>
                    <a:pt x="0" y="842"/>
                  </a:cubicBezTo>
                  <a:cubicBezTo>
                    <a:pt x="1" y="823"/>
                    <a:pt x="5" y="774"/>
                    <a:pt x="7" y="757"/>
                  </a:cubicBezTo>
                  <a:cubicBezTo>
                    <a:pt x="8" y="741"/>
                    <a:pt x="15" y="674"/>
                    <a:pt x="15" y="674"/>
                  </a:cubicBezTo>
                  <a:cubicBezTo>
                    <a:pt x="15" y="674"/>
                    <a:pt x="18" y="600"/>
                    <a:pt x="26" y="581"/>
                  </a:cubicBezTo>
                  <a:cubicBezTo>
                    <a:pt x="34" y="562"/>
                    <a:pt x="42" y="531"/>
                    <a:pt x="42" y="520"/>
                  </a:cubicBezTo>
                  <a:cubicBezTo>
                    <a:pt x="42" y="510"/>
                    <a:pt x="43" y="455"/>
                    <a:pt x="47" y="423"/>
                  </a:cubicBezTo>
                  <a:cubicBezTo>
                    <a:pt x="52" y="391"/>
                    <a:pt x="49" y="352"/>
                    <a:pt x="52" y="331"/>
                  </a:cubicBezTo>
                  <a:cubicBezTo>
                    <a:pt x="55" y="309"/>
                    <a:pt x="69" y="286"/>
                    <a:pt x="86" y="277"/>
                  </a:cubicBezTo>
                  <a:cubicBezTo>
                    <a:pt x="103" y="268"/>
                    <a:pt x="134" y="260"/>
                    <a:pt x="153" y="252"/>
                  </a:cubicBezTo>
                  <a:cubicBezTo>
                    <a:pt x="171" y="244"/>
                    <a:pt x="191" y="226"/>
                    <a:pt x="189" y="196"/>
                  </a:cubicBezTo>
                  <a:cubicBezTo>
                    <a:pt x="187" y="166"/>
                    <a:pt x="178" y="153"/>
                    <a:pt x="172" y="147"/>
                  </a:cubicBezTo>
                  <a:cubicBezTo>
                    <a:pt x="166" y="140"/>
                    <a:pt x="153" y="124"/>
                    <a:pt x="150" y="97"/>
                  </a:cubicBezTo>
                  <a:cubicBezTo>
                    <a:pt x="147" y="70"/>
                    <a:pt x="158" y="36"/>
                    <a:pt x="172" y="27"/>
                  </a:cubicBezTo>
                  <a:close/>
                </a:path>
              </a:pathLst>
            </a:custGeom>
            <a:solidFill>
              <a:srgbClr val="660000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25" name="Group 142">
              <a:extLst>
                <a:ext uri="{FF2B5EF4-FFF2-40B4-BE49-F238E27FC236}">
                  <a16:creationId xmlns:a16="http://schemas.microsoft.com/office/drawing/2014/main" id="{9EF1C523-A314-4F91-A7E4-C6D7DB594476}"/>
                </a:ext>
              </a:extLst>
            </p:cNvPr>
            <p:cNvGrpSpPr/>
            <p:nvPr/>
          </p:nvGrpSpPr>
          <p:grpSpPr>
            <a:xfrm>
              <a:off x="2352793" y="3843154"/>
              <a:ext cx="342670" cy="1244188"/>
              <a:chOff x="7965021" y="793414"/>
              <a:chExt cx="1674813" cy="5462588"/>
            </a:xfrm>
          </p:grpSpPr>
          <p:sp>
            <p:nvSpPr>
              <p:cNvPr id="336" name="Freeform 84">
                <a:extLst>
                  <a:ext uri="{FF2B5EF4-FFF2-40B4-BE49-F238E27FC236}">
                    <a16:creationId xmlns:a16="http://schemas.microsoft.com/office/drawing/2014/main" id="{E729C396-CC1F-4D89-B2AD-DA0E894E55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65021" y="948989"/>
                <a:ext cx="1674813" cy="5307013"/>
              </a:xfrm>
              <a:custGeom>
                <a:avLst/>
                <a:gdLst>
                  <a:gd name="T0" fmla="*/ 747 w 1055"/>
                  <a:gd name="T1" fmla="*/ 158 h 3343"/>
                  <a:gd name="T2" fmla="*/ 768 w 1055"/>
                  <a:gd name="T3" fmla="*/ 239 h 3343"/>
                  <a:gd name="T4" fmla="*/ 752 w 1055"/>
                  <a:gd name="T5" fmla="*/ 288 h 3343"/>
                  <a:gd name="T6" fmla="*/ 720 w 1055"/>
                  <a:gd name="T7" fmla="*/ 374 h 3343"/>
                  <a:gd name="T8" fmla="*/ 752 w 1055"/>
                  <a:gd name="T9" fmla="*/ 482 h 3343"/>
                  <a:gd name="T10" fmla="*/ 968 w 1055"/>
                  <a:gd name="T11" fmla="*/ 931 h 3343"/>
                  <a:gd name="T12" fmla="*/ 1023 w 1055"/>
                  <a:gd name="T13" fmla="*/ 1358 h 3343"/>
                  <a:gd name="T14" fmla="*/ 1050 w 1055"/>
                  <a:gd name="T15" fmla="*/ 1796 h 3343"/>
                  <a:gd name="T16" fmla="*/ 952 w 1055"/>
                  <a:gd name="T17" fmla="*/ 1948 h 3343"/>
                  <a:gd name="T18" fmla="*/ 936 w 1055"/>
                  <a:gd name="T19" fmla="*/ 1910 h 3343"/>
                  <a:gd name="T20" fmla="*/ 968 w 1055"/>
                  <a:gd name="T21" fmla="*/ 1769 h 3343"/>
                  <a:gd name="T22" fmla="*/ 925 w 1055"/>
                  <a:gd name="T23" fmla="*/ 1856 h 3343"/>
                  <a:gd name="T24" fmla="*/ 947 w 1055"/>
                  <a:gd name="T25" fmla="*/ 1580 h 3343"/>
                  <a:gd name="T26" fmla="*/ 844 w 1055"/>
                  <a:gd name="T27" fmla="*/ 1131 h 3343"/>
                  <a:gd name="T28" fmla="*/ 790 w 1055"/>
                  <a:gd name="T29" fmla="*/ 1250 h 3343"/>
                  <a:gd name="T30" fmla="*/ 876 w 1055"/>
                  <a:gd name="T31" fmla="*/ 1742 h 3343"/>
                  <a:gd name="T32" fmla="*/ 763 w 1055"/>
                  <a:gd name="T33" fmla="*/ 2353 h 3343"/>
                  <a:gd name="T34" fmla="*/ 703 w 1055"/>
                  <a:gd name="T35" fmla="*/ 2910 h 3343"/>
                  <a:gd name="T36" fmla="*/ 687 w 1055"/>
                  <a:gd name="T37" fmla="*/ 3127 h 3343"/>
                  <a:gd name="T38" fmla="*/ 774 w 1055"/>
                  <a:gd name="T39" fmla="*/ 3246 h 3343"/>
                  <a:gd name="T40" fmla="*/ 768 w 1055"/>
                  <a:gd name="T41" fmla="*/ 3300 h 3343"/>
                  <a:gd name="T42" fmla="*/ 736 w 1055"/>
                  <a:gd name="T43" fmla="*/ 3321 h 3343"/>
                  <a:gd name="T44" fmla="*/ 698 w 1055"/>
                  <a:gd name="T45" fmla="*/ 3343 h 3343"/>
                  <a:gd name="T46" fmla="*/ 611 w 1055"/>
                  <a:gd name="T47" fmla="*/ 3284 h 3343"/>
                  <a:gd name="T48" fmla="*/ 563 w 1055"/>
                  <a:gd name="T49" fmla="*/ 3110 h 3343"/>
                  <a:gd name="T50" fmla="*/ 563 w 1055"/>
                  <a:gd name="T51" fmla="*/ 2721 h 3343"/>
                  <a:gd name="T52" fmla="*/ 530 w 1055"/>
                  <a:gd name="T53" fmla="*/ 2299 h 3343"/>
                  <a:gd name="T54" fmla="*/ 536 w 1055"/>
                  <a:gd name="T55" fmla="*/ 1807 h 3343"/>
                  <a:gd name="T56" fmla="*/ 498 w 1055"/>
                  <a:gd name="T57" fmla="*/ 2013 h 3343"/>
                  <a:gd name="T58" fmla="*/ 476 w 1055"/>
                  <a:gd name="T59" fmla="*/ 2494 h 3343"/>
                  <a:gd name="T60" fmla="*/ 465 w 1055"/>
                  <a:gd name="T61" fmla="*/ 3029 h 3343"/>
                  <a:gd name="T62" fmla="*/ 476 w 1055"/>
                  <a:gd name="T63" fmla="*/ 3192 h 3343"/>
                  <a:gd name="T64" fmla="*/ 417 w 1055"/>
                  <a:gd name="T65" fmla="*/ 3300 h 3343"/>
                  <a:gd name="T66" fmla="*/ 325 w 1055"/>
                  <a:gd name="T67" fmla="*/ 3332 h 3343"/>
                  <a:gd name="T68" fmla="*/ 265 w 1055"/>
                  <a:gd name="T69" fmla="*/ 3284 h 3343"/>
                  <a:gd name="T70" fmla="*/ 308 w 1055"/>
                  <a:gd name="T71" fmla="*/ 3170 h 3343"/>
                  <a:gd name="T72" fmla="*/ 352 w 1055"/>
                  <a:gd name="T73" fmla="*/ 3056 h 3343"/>
                  <a:gd name="T74" fmla="*/ 265 w 1055"/>
                  <a:gd name="T75" fmla="*/ 2624 h 3343"/>
                  <a:gd name="T76" fmla="*/ 281 w 1055"/>
                  <a:gd name="T77" fmla="*/ 2278 h 3343"/>
                  <a:gd name="T78" fmla="*/ 184 w 1055"/>
                  <a:gd name="T79" fmla="*/ 1580 h 3343"/>
                  <a:gd name="T80" fmla="*/ 276 w 1055"/>
                  <a:gd name="T81" fmla="*/ 1180 h 3343"/>
                  <a:gd name="T82" fmla="*/ 151 w 1055"/>
                  <a:gd name="T83" fmla="*/ 1429 h 3343"/>
                  <a:gd name="T84" fmla="*/ 130 w 1055"/>
                  <a:gd name="T85" fmla="*/ 1780 h 3343"/>
                  <a:gd name="T86" fmla="*/ 124 w 1055"/>
                  <a:gd name="T87" fmla="*/ 1856 h 3343"/>
                  <a:gd name="T88" fmla="*/ 81 w 1055"/>
                  <a:gd name="T89" fmla="*/ 1769 h 3343"/>
                  <a:gd name="T90" fmla="*/ 108 w 1055"/>
                  <a:gd name="T91" fmla="*/ 1888 h 3343"/>
                  <a:gd name="T92" fmla="*/ 124 w 1055"/>
                  <a:gd name="T93" fmla="*/ 1937 h 3343"/>
                  <a:gd name="T94" fmla="*/ 65 w 1055"/>
                  <a:gd name="T95" fmla="*/ 1915 h 3343"/>
                  <a:gd name="T96" fmla="*/ 0 w 1055"/>
                  <a:gd name="T97" fmla="*/ 1764 h 3343"/>
                  <a:gd name="T98" fmla="*/ 54 w 1055"/>
                  <a:gd name="T99" fmla="*/ 1185 h 3343"/>
                  <a:gd name="T100" fmla="*/ 108 w 1055"/>
                  <a:gd name="T101" fmla="*/ 710 h 3343"/>
                  <a:gd name="T102" fmla="*/ 406 w 1055"/>
                  <a:gd name="T103" fmla="*/ 401 h 3343"/>
                  <a:gd name="T104" fmla="*/ 451 w 1055"/>
                  <a:gd name="T105" fmla="*/ 171 h 3343"/>
                  <a:gd name="T106" fmla="*/ 557 w 1055"/>
                  <a:gd name="T107" fmla="*/ 163 h 3343"/>
                  <a:gd name="T108" fmla="*/ 672 w 1055"/>
                  <a:gd name="T109" fmla="*/ 5 h 3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55" h="3343">
                    <a:moveTo>
                      <a:pt x="722" y="0"/>
                    </a:moveTo>
                    <a:cubicBezTo>
                      <a:pt x="722" y="0"/>
                      <a:pt x="752" y="66"/>
                      <a:pt x="752" y="93"/>
                    </a:cubicBezTo>
                    <a:cubicBezTo>
                      <a:pt x="752" y="120"/>
                      <a:pt x="741" y="142"/>
                      <a:pt x="747" y="158"/>
                    </a:cubicBezTo>
                    <a:cubicBezTo>
                      <a:pt x="752" y="174"/>
                      <a:pt x="774" y="212"/>
                      <a:pt x="774" y="212"/>
                    </a:cubicBezTo>
                    <a:cubicBezTo>
                      <a:pt x="774" y="212"/>
                      <a:pt x="784" y="212"/>
                      <a:pt x="784" y="228"/>
                    </a:cubicBezTo>
                    <a:cubicBezTo>
                      <a:pt x="779" y="239"/>
                      <a:pt x="768" y="239"/>
                      <a:pt x="768" y="239"/>
                    </a:cubicBezTo>
                    <a:cubicBezTo>
                      <a:pt x="768" y="239"/>
                      <a:pt x="752" y="239"/>
                      <a:pt x="752" y="250"/>
                    </a:cubicBezTo>
                    <a:cubicBezTo>
                      <a:pt x="752" y="261"/>
                      <a:pt x="763" y="272"/>
                      <a:pt x="757" y="277"/>
                    </a:cubicBezTo>
                    <a:cubicBezTo>
                      <a:pt x="757" y="282"/>
                      <a:pt x="752" y="288"/>
                      <a:pt x="752" y="288"/>
                    </a:cubicBezTo>
                    <a:cubicBezTo>
                      <a:pt x="752" y="288"/>
                      <a:pt x="757" y="299"/>
                      <a:pt x="752" y="304"/>
                    </a:cubicBezTo>
                    <a:cubicBezTo>
                      <a:pt x="747" y="315"/>
                      <a:pt x="736" y="304"/>
                      <a:pt x="736" y="326"/>
                    </a:cubicBezTo>
                    <a:cubicBezTo>
                      <a:pt x="736" y="342"/>
                      <a:pt x="747" y="369"/>
                      <a:pt x="720" y="374"/>
                    </a:cubicBezTo>
                    <a:cubicBezTo>
                      <a:pt x="687" y="385"/>
                      <a:pt x="655" y="380"/>
                      <a:pt x="655" y="380"/>
                    </a:cubicBezTo>
                    <a:cubicBezTo>
                      <a:pt x="655" y="380"/>
                      <a:pt x="628" y="396"/>
                      <a:pt x="638" y="428"/>
                    </a:cubicBezTo>
                    <a:cubicBezTo>
                      <a:pt x="649" y="461"/>
                      <a:pt x="709" y="466"/>
                      <a:pt x="752" y="482"/>
                    </a:cubicBezTo>
                    <a:cubicBezTo>
                      <a:pt x="801" y="504"/>
                      <a:pt x="920" y="537"/>
                      <a:pt x="936" y="601"/>
                    </a:cubicBezTo>
                    <a:cubicBezTo>
                      <a:pt x="952" y="661"/>
                      <a:pt x="958" y="677"/>
                      <a:pt x="958" y="758"/>
                    </a:cubicBezTo>
                    <a:cubicBezTo>
                      <a:pt x="958" y="845"/>
                      <a:pt x="963" y="899"/>
                      <a:pt x="968" y="931"/>
                    </a:cubicBezTo>
                    <a:cubicBezTo>
                      <a:pt x="968" y="964"/>
                      <a:pt x="974" y="1012"/>
                      <a:pt x="974" y="1034"/>
                    </a:cubicBezTo>
                    <a:cubicBezTo>
                      <a:pt x="974" y="1056"/>
                      <a:pt x="974" y="1088"/>
                      <a:pt x="985" y="1126"/>
                    </a:cubicBezTo>
                    <a:cubicBezTo>
                      <a:pt x="995" y="1158"/>
                      <a:pt x="1023" y="1283"/>
                      <a:pt x="1023" y="1358"/>
                    </a:cubicBezTo>
                    <a:cubicBezTo>
                      <a:pt x="1028" y="1440"/>
                      <a:pt x="1033" y="1537"/>
                      <a:pt x="1039" y="1569"/>
                    </a:cubicBezTo>
                    <a:cubicBezTo>
                      <a:pt x="1044" y="1602"/>
                      <a:pt x="1055" y="1737"/>
                      <a:pt x="1055" y="1737"/>
                    </a:cubicBezTo>
                    <a:cubicBezTo>
                      <a:pt x="1055" y="1737"/>
                      <a:pt x="1055" y="1780"/>
                      <a:pt x="1050" y="1796"/>
                    </a:cubicBezTo>
                    <a:cubicBezTo>
                      <a:pt x="1050" y="1807"/>
                      <a:pt x="1023" y="1867"/>
                      <a:pt x="1023" y="1872"/>
                    </a:cubicBezTo>
                    <a:cubicBezTo>
                      <a:pt x="1023" y="1878"/>
                      <a:pt x="1023" y="1894"/>
                      <a:pt x="1012" y="1905"/>
                    </a:cubicBezTo>
                    <a:cubicBezTo>
                      <a:pt x="1001" y="1915"/>
                      <a:pt x="952" y="1948"/>
                      <a:pt x="952" y="1948"/>
                    </a:cubicBezTo>
                    <a:cubicBezTo>
                      <a:pt x="952" y="1948"/>
                      <a:pt x="936" y="1959"/>
                      <a:pt x="941" y="1948"/>
                    </a:cubicBezTo>
                    <a:cubicBezTo>
                      <a:pt x="941" y="1948"/>
                      <a:pt x="925" y="1948"/>
                      <a:pt x="925" y="1932"/>
                    </a:cubicBezTo>
                    <a:cubicBezTo>
                      <a:pt x="925" y="1921"/>
                      <a:pt x="936" y="1915"/>
                      <a:pt x="936" y="1910"/>
                    </a:cubicBezTo>
                    <a:cubicBezTo>
                      <a:pt x="941" y="1905"/>
                      <a:pt x="941" y="1894"/>
                      <a:pt x="952" y="1883"/>
                    </a:cubicBezTo>
                    <a:cubicBezTo>
                      <a:pt x="958" y="1867"/>
                      <a:pt x="963" y="1867"/>
                      <a:pt x="968" y="1840"/>
                    </a:cubicBezTo>
                    <a:cubicBezTo>
                      <a:pt x="974" y="1807"/>
                      <a:pt x="979" y="1769"/>
                      <a:pt x="968" y="1769"/>
                    </a:cubicBezTo>
                    <a:cubicBezTo>
                      <a:pt x="958" y="1775"/>
                      <a:pt x="963" y="1786"/>
                      <a:pt x="958" y="1807"/>
                    </a:cubicBezTo>
                    <a:cubicBezTo>
                      <a:pt x="958" y="1829"/>
                      <a:pt x="952" y="1861"/>
                      <a:pt x="947" y="1867"/>
                    </a:cubicBezTo>
                    <a:cubicBezTo>
                      <a:pt x="936" y="1872"/>
                      <a:pt x="925" y="1872"/>
                      <a:pt x="925" y="1856"/>
                    </a:cubicBezTo>
                    <a:cubicBezTo>
                      <a:pt x="925" y="1840"/>
                      <a:pt x="925" y="1813"/>
                      <a:pt x="925" y="1780"/>
                    </a:cubicBezTo>
                    <a:cubicBezTo>
                      <a:pt x="925" y="1748"/>
                      <a:pt x="925" y="1699"/>
                      <a:pt x="931" y="1678"/>
                    </a:cubicBezTo>
                    <a:cubicBezTo>
                      <a:pt x="936" y="1656"/>
                      <a:pt x="952" y="1629"/>
                      <a:pt x="947" y="1580"/>
                    </a:cubicBezTo>
                    <a:cubicBezTo>
                      <a:pt x="947" y="1537"/>
                      <a:pt x="925" y="1472"/>
                      <a:pt x="909" y="1445"/>
                    </a:cubicBezTo>
                    <a:cubicBezTo>
                      <a:pt x="898" y="1423"/>
                      <a:pt x="866" y="1326"/>
                      <a:pt x="866" y="1283"/>
                    </a:cubicBezTo>
                    <a:cubicBezTo>
                      <a:pt x="866" y="1234"/>
                      <a:pt x="855" y="1158"/>
                      <a:pt x="844" y="1131"/>
                    </a:cubicBezTo>
                    <a:cubicBezTo>
                      <a:pt x="833" y="1104"/>
                      <a:pt x="828" y="1018"/>
                      <a:pt x="828" y="1018"/>
                    </a:cubicBezTo>
                    <a:cubicBezTo>
                      <a:pt x="812" y="958"/>
                      <a:pt x="812" y="958"/>
                      <a:pt x="812" y="958"/>
                    </a:cubicBezTo>
                    <a:cubicBezTo>
                      <a:pt x="812" y="958"/>
                      <a:pt x="768" y="1164"/>
                      <a:pt x="790" y="1250"/>
                    </a:cubicBezTo>
                    <a:cubicBezTo>
                      <a:pt x="817" y="1331"/>
                      <a:pt x="844" y="1391"/>
                      <a:pt x="849" y="1429"/>
                    </a:cubicBezTo>
                    <a:cubicBezTo>
                      <a:pt x="849" y="1467"/>
                      <a:pt x="866" y="1548"/>
                      <a:pt x="871" y="1580"/>
                    </a:cubicBezTo>
                    <a:cubicBezTo>
                      <a:pt x="882" y="1607"/>
                      <a:pt x="882" y="1683"/>
                      <a:pt x="876" y="1742"/>
                    </a:cubicBezTo>
                    <a:cubicBezTo>
                      <a:pt x="876" y="1802"/>
                      <a:pt x="833" y="1980"/>
                      <a:pt x="801" y="2067"/>
                    </a:cubicBezTo>
                    <a:cubicBezTo>
                      <a:pt x="768" y="2159"/>
                      <a:pt x="768" y="2262"/>
                      <a:pt x="763" y="2289"/>
                    </a:cubicBezTo>
                    <a:cubicBezTo>
                      <a:pt x="763" y="2321"/>
                      <a:pt x="763" y="2353"/>
                      <a:pt x="763" y="2353"/>
                    </a:cubicBezTo>
                    <a:cubicBezTo>
                      <a:pt x="763" y="2353"/>
                      <a:pt x="741" y="2413"/>
                      <a:pt x="763" y="2472"/>
                    </a:cubicBezTo>
                    <a:cubicBezTo>
                      <a:pt x="779" y="2532"/>
                      <a:pt x="790" y="2602"/>
                      <a:pt x="768" y="2678"/>
                    </a:cubicBezTo>
                    <a:cubicBezTo>
                      <a:pt x="747" y="2754"/>
                      <a:pt x="709" y="2873"/>
                      <a:pt x="703" y="2910"/>
                    </a:cubicBezTo>
                    <a:cubicBezTo>
                      <a:pt x="703" y="2948"/>
                      <a:pt x="682" y="3024"/>
                      <a:pt x="682" y="3040"/>
                    </a:cubicBezTo>
                    <a:cubicBezTo>
                      <a:pt x="682" y="3056"/>
                      <a:pt x="687" y="3067"/>
                      <a:pt x="687" y="3083"/>
                    </a:cubicBezTo>
                    <a:cubicBezTo>
                      <a:pt x="687" y="3100"/>
                      <a:pt x="682" y="3110"/>
                      <a:pt x="687" y="3127"/>
                    </a:cubicBezTo>
                    <a:cubicBezTo>
                      <a:pt x="698" y="3138"/>
                      <a:pt x="725" y="3170"/>
                      <a:pt x="725" y="3175"/>
                    </a:cubicBezTo>
                    <a:cubicBezTo>
                      <a:pt x="730" y="3181"/>
                      <a:pt x="757" y="3219"/>
                      <a:pt x="757" y="3219"/>
                    </a:cubicBezTo>
                    <a:cubicBezTo>
                      <a:pt x="757" y="3219"/>
                      <a:pt x="774" y="3235"/>
                      <a:pt x="774" y="3246"/>
                    </a:cubicBezTo>
                    <a:cubicBezTo>
                      <a:pt x="779" y="3251"/>
                      <a:pt x="779" y="3273"/>
                      <a:pt x="774" y="3278"/>
                    </a:cubicBezTo>
                    <a:cubicBezTo>
                      <a:pt x="774" y="3278"/>
                      <a:pt x="768" y="3284"/>
                      <a:pt x="768" y="3284"/>
                    </a:cubicBezTo>
                    <a:cubicBezTo>
                      <a:pt x="768" y="3284"/>
                      <a:pt x="774" y="3294"/>
                      <a:pt x="768" y="3300"/>
                    </a:cubicBezTo>
                    <a:cubicBezTo>
                      <a:pt x="757" y="3300"/>
                      <a:pt x="752" y="3300"/>
                      <a:pt x="752" y="3300"/>
                    </a:cubicBezTo>
                    <a:cubicBezTo>
                      <a:pt x="752" y="3300"/>
                      <a:pt x="757" y="3311"/>
                      <a:pt x="747" y="3316"/>
                    </a:cubicBezTo>
                    <a:cubicBezTo>
                      <a:pt x="736" y="3327"/>
                      <a:pt x="736" y="3321"/>
                      <a:pt x="736" y="3321"/>
                    </a:cubicBezTo>
                    <a:cubicBezTo>
                      <a:pt x="736" y="3321"/>
                      <a:pt x="730" y="3332"/>
                      <a:pt x="725" y="3332"/>
                    </a:cubicBezTo>
                    <a:cubicBezTo>
                      <a:pt x="714" y="3332"/>
                      <a:pt x="714" y="3332"/>
                      <a:pt x="714" y="3332"/>
                    </a:cubicBezTo>
                    <a:cubicBezTo>
                      <a:pt x="714" y="3332"/>
                      <a:pt x="709" y="3343"/>
                      <a:pt x="698" y="3343"/>
                    </a:cubicBezTo>
                    <a:cubicBezTo>
                      <a:pt x="682" y="3343"/>
                      <a:pt x="671" y="3343"/>
                      <a:pt x="660" y="3332"/>
                    </a:cubicBezTo>
                    <a:cubicBezTo>
                      <a:pt x="649" y="3321"/>
                      <a:pt x="638" y="3316"/>
                      <a:pt x="638" y="3316"/>
                    </a:cubicBezTo>
                    <a:cubicBezTo>
                      <a:pt x="638" y="3316"/>
                      <a:pt x="611" y="3300"/>
                      <a:pt x="611" y="3284"/>
                    </a:cubicBezTo>
                    <a:cubicBezTo>
                      <a:pt x="611" y="3267"/>
                      <a:pt x="606" y="3235"/>
                      <a:pt x="595" y="3229"/>
                    </a:cubicBezTo>
                    <a:cubicBezTo>
                      <a:pt x="584" y="3219"/>
                      <a:pt x="557" y="3208"/>
                      <a:pt x="557" y="3186"/>
                    </a:cubicBezTo>
                    <a:cubicBezTo>
                      <a:pt x="557" y="3165"/>
                      <a:pt x="568" y="3132"/>
                      <a:pt x="563" y="3110"/>
                    </a:cubicBezTo>
                    <a:cubicBezTo>
                      <a:pt x="563" y="3094"/>
                      <a:pt x="557" y="3078"/>
                      <a:pt x="563" y="3056"/>
                    </a:cubicBezTo>
                    <a:cubicBezTo>
                      <a:pt x="568" y="3040"/>
                      <a:pt x="573" y="3029"/>
                      <a:pt x="579" y="2954"/>
                    </a:cubicBezTo>
                    <a:cubicBezTo>
                      <a:pt x="579" y="2878"/>
                      <a:pt x="573" y="2775"/>
                      <a:pt x="563" y="2721"/>
                    </a:cubicBezTo>
                    <a:cubicBezTo>
                      <a:pt x="552" y="2672"/>
                      <a:pt x="546" y="2586"/>
                      <a:pt x="557" y="2548"/>
                    </a:cubicBezTo>
                    <a:cubicBezTo>
                      <a:pt x="563" y="2516"/>
                      <a:pt x="573" y="2478"/>
                      <a:pt x="563" y="2445"/>
                    </a:cubicBezTo>
                    <a:cubicBezTo>
                      <a:pt x="552" y="2408"/>
                      <a:pt x="530" y="2326"/>
                      <a:pt x="530" y="2299"/>
                    </a:cubicBezTo>
                    <a:cubicBezTo>
                      <a:pt x="530" y="2267"/>
                      <a:pt x="536" y="2148"/>
                      <a:pt x="541" y="2110"/>
                    </a:cubicBezTo>
                    <a:cubicBezTo>
                      <a:pt x="546" y="2072"/>
                      <a:pt x="541" y="1948"/>
                      <a:pt x="541" y="1942"/>
                    </a:cubicBezTo>
                    <a:cubicBezTo>
                      <a:pt x="541" y="1942"/>
                      <a:pt x="530" y="1851"/>
                      <a:pt x="536" y="1807"/>
                    </a:cubicBezTo>
                    <a:cubicBezTo>
                      <a:pt x="536" y="1759"/>
                      <a:pt x="526" y="1715"/>
                      <a:pt x="526" y="1715"/>
                    </a:cubicBezTo>
                    <a:cubicBezTo>
                      <a:pt x="522" y="1714"/>
                      <a:pt x="520" y="1752"/>
                      <a:pt x="514" y="1802"/>
                    </a:cubicBezTo>
                    <a:cubicBezTo>
                      <a:pt x="514" y="1840"/>
                      <a:pt x="498" y="2013"/>
                      <a:pt x="498" y="2013"/>
                    </a:cubicBezTo>
                    <a:cubicBezTo>
                      <a:pt x="498" y="2013"/>
                      <a:pt x="509" y="2126"/>
                      <a:pt x="509" y="2153"/>
                    </a:cubicBezTo>
                    <a:cubicBezTo>
                      <a:pt x="509" y="2180"/>
                      <a:pt x="519" y="2283"/>
                      <a:pt x="503" y="2321"/>
                    </a:cubicBezTo>
                    <a:cubicBezTo>
                      <a:pt x="492" y="2359"/>
                      <a:pt x="476" y="2456"/>
                      <a:pt x="476" y="2494"/>
                    </a:cubicBezTo>
                    <a:cubicBezTo>
                      <a:pt x="482" y="2537"/>
                      <a:pt x="492" y="2570"/>
                      <a:pt x="487" y="2656"/>
                    </a:cubicBezTo>
                    <a:cubicBezTo>
                      <a:pt x="476" y="2743"/>
                      <a:pt x="454" y="2873"/>
                      <a:pt x="454" y="2910"/>
                    </a:cubicBezTo>
                    <a:cubicBezTo>
                      <a:pt x="454" y="2943"/>
                      <a:pt x="460" y="3013"/>
                      <a:pt x="465" y="3029"/>
                    </a:cubicBezTo>
                    <a:cubicBezTo>
                      <a:pt x="471" y="3046"/>
                      <a:pt x="482" y="3062"/>
                      <a:pt x="476" y="3083"/>
                    </a:cubicBezTo>
                    <a:cubicBezTo>
                      <a:pt x="476" y="3105"/>
                      <a:pt x="471" y="3121"/>
                      <a:pt x="471" y="3132"/>
                    </a:cubicBezTo>
                    <a:cubicBezTo>
                      <a:pt x="471" y="3148"/>
                      <a:pt x="482" y="3170"/>
                      <a:pt x="476" y="3192"/>
                    </a:cubicBezTo>
                    <a:cubicBezTo>
                      <a:pt x="471" y="3213"/>
                      <a:pt x="449" y="3219"/>
                      <a:pt x="449" y="3219"/>
                    </a:cubicBezTo>
                    <a:cubicBezTo>
                      <a:pt x="449" y="3219"/>
                      <a:pt x="422" y="3251"/>
                      <a:pt x="422" y="3267"/>
                    </a:cubicBezTo>
                    <a:cubicBezTo>
                      <a:pt x="422" y="3284"/>
                      <a:pt x="427" y="3294"/>
                      <a:pt x="417" y="3300"/>
                    </a:cubicBezTo>
                    <a:cubicBezTo>
                      <a:pt x="411" y="3300"/>
                      <a:pt x="384" y="3321"/>
                      <a:pt x="379" y="3327"/>
                    </a:cubicBezTo>
                    <a:cubicBezTo>
                      <a:pt x="373" y="3338"/>
                      <a:pt x="368" y="3338"/>
                      <a:pt x="352" y="3338"/>
                    </a:cubicBezTo>
                    <a:cubicBezTo>
                      <a:pt x="341" y="3343"/>
                      <a:pt x="325" y="3338"/>
                      <a:pt x="325" y="3332"/>
                    </a:cubicBezTo>
                    <a:cubicBezTo>
                      <a:pt x="319" y="3321"/>
                      <a:pt x="303" y="3327"/>
                      <a:pt x="298" y="3316"/>
                    </a:cubicBezTo>
                    <a:cubicBezTo>
                      <a:pt x="292" y="3311"/>
                      <a:pt x="281" y="3316"/>
                      <a:pt x="281" y="3305"/>
                    </a:cubicBezTo>
                    <a:cubicBezTo>
                      <a:pt x="281" y="3294"/>
                      <a:pt x="265" y="3294"/>
                      <a:pt x="265" y="3284"/>
                    </a:cubicBezTo>
                    <a:cubicBezTo>
                      <a:pt x="265" y="3273"/>
                      <a:pt x="254" y="3273"/>
                      <a:pt x="265" y="3240"/>
                    </a:cubicBezTo>
                    <a:cubicBezTo>
                      <a:pt x="265" y="3240"/>
                      <a:pt x="271" y="3224"/>
                      <a:pt x="281" y="3213"/>
                    </a:cubicBezTo>
                    <a:cubicBezTo>
                      <a:pt x="292" y="3202"/>
                      <a:pt x="298" y="3192"/>
                      <a:pt x="308" y="3170"/>
                    </a:cubicBezTo>
                    <a:cubicBezTo>
                      <a:pt x="319" y="3148"/>
                      <a:pt x="341" y="3138"/>
                      <a:pt x="341" y="3138"/>
                    </a:cubicBezTo>
                    <a:cubicBezTo>
                      <a:pt x="341" y="3138"/>
                      <a:pt x="352" y="3110"/>
                      <a:pt x="352" y="3100"/>
                    </a:cubicBezTo>
                    <a:cubicBezTo>
                      <a:pt x="352" y="3089"/>
                      <a:pt x="352" y="3078"/>
                      <a:pt x="352" y="3056"/>
                    </a:cubicBezTo>
                    <a:cubicBezTo>
                      <a:pt x="357" y="3040"/>
                      <a:pt x="357" y="3013"/>
                      <a:pt x="357" y="3013"/>
                    </a:cubicBezTo>
                    <a:cubicBezTo>
                      <a:pt x="357" y="3013"/>
                      <a:pt x="308" y="2813"/>
                      <a:pt x="308" y="2808"/>
                    </a:cubicBezTo>
                    <a:cubicBezTo>
                      <a:pt x="308" y="2808"/>
                      <a:pt x="271" y="2672"/>
                      <a:pt x="265" y="2624"/>
                    </a:cubicBezTo>
                    <a:cubicBezTo>
                      <a:pt x="260" y="2581"/>
                      <a:pt x="265" y="2532"/>
                      <a:pt x="276" y="2494"/>
                    </a:cubicBezTo>
                    <a:cubicBezTo>
                      <a:pt x="281" y="2456"/>
                      <a:pt x="292" y="2435"/>
                      <a:pt x="292" y="2402"/>
                    </a:cubicBezTo>
                    <a:cubicBezTo>
                      <a:pt x="287" y="2370"/>
                      <a:pt x="287" y="2310"/>
                      <a:pt x="281" y="2278"/>
                    </a:cubicBezTo>
                    <a:cubicBezTo>
                      <a:pt x="281" y="2245"/>
                      <a:pt x="249" y="2099"/>
                      <a:pt x="249" y="2099"/>
                    </a:cubicBezTo>
                    <a:cubicBezTo>
                      <a:pt x="249" y="2099"/>
                      <a:pt x="211" y="1932"/>
                      <a:pt x="195" y="1878"/>
                    </a:cubicBezTo>
                    <a:cubicBezTo>
                      <a:pt x="179" y="1818"/>
                      <a:pt x="157" y="1672"/>
                      <a:pt x="184" y="1580"/>
                    </a:cubicBezTo>
                    <a:cubicBezTo>
                      <a:pt x="211" y="1494"/>
                      <a:pt x="211" y="1423"/>
                      <a:pt x="211" y="1423"/>
                    </a:cubicBezTo>
                    <a:cubicBezTo>
                      <a:pt x="211" y="1423"/>
                      <a:pt x="216" y="1369"/>
                      <a:pt x="238" y="1331"/>
                    </a:cubicBezTo>
                    <a:cubicBezTo>
                      <a:pt x="265" y="1294"/>
                      <a:pt x="271" y="1223"/>
                      <a:pt x="276" y="1180"/>
                    </a:cubicBezTo>
                    <a:cubicBezTo>
                      <a:pt x="281" y="1137"/>
                      <a:pt x="252" y="946"/>
                      <a:pt x="252" y="946"/>
                    </a:cubicBezTo>
                    <a:cubicBezTo>
                      <a:pt x="252" y="946"/>
                      <a:pt x="222" y="1077"/>
                      <a:pt x="211" y="1131"/>
                    </a:cubicBezTo>
                    <a:cubicBezTo>
                      <a:pt x="195" y="1185"/>
                      <a:pt x="206" y="1315"/>
                      <a:pt x="151" y="1429"/>
                    </a:cubicBezTo>
                    <a:cubicBezTo>
                      <a:pt x="92" y="1542"/>
                      <a:pt x="97" y="1607"/>
                      <a:pt x="108" y="1629"/>
                    </a:cubicBezTo>
                    <a:cubicBezTo>
                      <a:pt x="114" y="1645"/>
                      <a:pt x="130" y="1672"/>
                      <a:pt x="130" y="1710"/>
                    </a:cubicBezTo>
                    <a:cubicBezTo>
                      <a:pt x="130" y="1742"/>
                      <a:pt x="130" y="1780"/>
                      <a:pt x="130" y="1780"/>
                    </a:cubicBezTo>
                    <a:cubicBezTo>
                      <a:pt x="130" y="1780"/>
                      <a:pt x="130" y="1807"/>
                      <a:pt x="130" y="1818"/>
                    </a:cubicBezTo>
                    <a:cubicBezTo>
                      <a:pt x="124" y="1824"/>
                      <a:pt x="124" y="1834"/>
                      <a:pt x="124" y="1834"/>
                    </a:cubicBezTo>
                    <a:cubicBezTo>
                      <a:pt x="124" y="1834"/>
                      <a:pt x="130" y="1851"/>
                      <a:pt x="124" y="1856"/>
                    </a:cubicBezTo>
                    <a:cubicBezTo>
                      <a:pt x="114" y="1861"/>
                      <a:pt x="103" y="1861"/>
                      <a:pt x="97" y="1834"/>
                    </a:cubicBezTo>
                    <a:cubicBezTo>
                      <a:pt x="92" y="1813"/>
                      <a:pt x="92" y="1786"/>
                      <a:pt x="92" y="1786"/>
                    </a:cubicBezTo>
                    <a:cubicBezTo>
                      <a:pt x="92" y="1786"/>
                      <a:pt x="87" y="1769"/>
                      <a:pt x="81" y="1769"/>
                    </a:cubicBezTo>
                    <a:cubicBezTo>
                      <a:pt x="76" y="1769"/>
                      <a:pt x="76" y="1780"/>
                      <a:pt x="76" y="1807"/>
                    </a:cubicBezTo>
                    <a:cubicBezTo>
                      <a:pt x="76" y="1834"/>
                      <a:pt x="87" y="1851"/>
                      <a:pt x="87" y="1851"/>
                    </a:cubicBezTo>
                    <a:cubicBezTo>
                      <a:pt x="87" y="1851"/>
                      <a:pt x="108" y="1883"/>
                      <a:pt x="108" y="1888"/>
                    </a:cubicBezTo>
                    <a:cubicBezTo>
                      <a:pt x="108" y="1894"/>
                      <a:pt x="108" y="1905"/>
                      <a:pt x="108" y="1905"/>
                    </a:cubicBezTo>
                    <a:cubicBezTo>
                      <a:pt x="108" y="1905"/>
                      <a:pt x="124" y="1915"/>
                      <a:pt x="124" y="1921"/>
                    </a:cubicBezTo>
                    <a:cubicBezTo>
                      <a:pt x="124" y="1932"/>
                      <a:pt x="124" y="1937"/>
                      <a:pt x="124" y="1937"/>
                    </a:cubicBezTo>
                    <a:cubicBezTo>
                      <a:pt x="114" y="1937"/>
                      <a:pt x="114" y="1937"/>
                      <a:pt x="114" y="1937"/>
                    </a:cubicBezTo>
                    <a:cubicBezTo>
                      <a:pt x="114" y="1937"/>
                      <a:pt x="119" y="1948"/>
                      <a:pt x="108" y="1948"/>
                    </a:cubicBezTo>
                    <a:cubicBezTo>
                      <a:pt x="92" y="1942"/>
                      <a:pt x="65" y="1915"/>
                      <a:pt x="65" y="1915"/>
                    </a:cubicBezTo>
                    <a:cubicBezTo>
                      <a:pt x="65" y="1915"/>
                      <a:pt x="38" y="1899"/>
                      <a:pt x="32" y="1883"/>
                    </a:cubicBezTo>
                    <a:cubicBezTo>
                      <a:pt x="32" y="1861"/>
                      <a:pt x="16" y="1824"/>
                      <a:pt x="16" y="1824"/>
                    </a:cubicBezTo>
                    <a:cubicBezTo>
                      <a:pt x="16" y="1824"/>
                      <a:pt x="0" y="1802"/>
                      <a:pt x="0" y="1764"/>
                    </a:cubicBezTo>
                    <a:cubicBezTo>
                      <a:pt x="0" y="1726"/>
                      <a:pt x="11" y="1586"/>
                      <a:pt x="11" y="1586"/>
                    </a:cubicBezTo>
                    <a:cubicBezTo>
                      <a:pt x="32" y="1331"/>
                      <a:pt x="32" y="1331"/>
                      <a:pt x="32" y="1331"/>
                    </a:cubicBezTo>
                    <a:cubicBezTo>
                      <a:pt x="32" y="1331"/>
                      <a:pt x="43" y="1212"/>
                      <a:pt x="54" y="1185"/>
                    </a:cubicBezTo>
                    <a:cubicBezTo>
                      <a:pt x="65" y="1158"/>
                      <a:pt x="92" y="1066"/>
                      <a:pt x="92" y="1039"/>
                    </a:cubicBezTo>
                    <a:cubicBezTo>
                      <a:pt x="92" y="1012"/>
                      <a:pt x="97" y="904"/>
                      <a:pt x="97" y="861"/>
                    </a:cubicBezTo>
                    <a:cubicBezTo>
                      <a:pt x="103" y="818"/>
                      <a:pt x="108" y="710"/>
                      <a:pt x="108" y="710"/>
                    </a:cubicBezTo>
                    <a:cubicBezTo>
                      <a:pt x="108" y="710"/>
                      <a:pt x="103" y="618"/>
                      <a:pt x="141" y="574"/>
                    </a:cubicBezTo>
                    <a:cubicBezTo>
                      <a:pt x="179" y="526"/>
                      <a:pt x="211" y="509"/>
                      <a:pt x="254" y="499"/>
                    </a:cubicBezTo>
                    <a:cubicBezTo>
                      <a:pt x="298" y="488"/>
                      <a:pt x="390" y="477"/>
                      <a:pt x="406" y="401"/>
                    </a:cubicBezTo>
                    <a:cubicBezTo>
                      <a:pt x="417" y="331"/>
                      <a:pt x="403" y="315"/>
                      <a:pt x="403" y="315"/>
                    </a:cubicBezTo>
                    <a:cubicBezTo>
                      <a:pt x="403" y="315"/>
                      <a:pt x="439" y="299"/>
                      <a:pt x="439" y="255"/>
                    </a:cubicBezTo>
                    <a:cubicBezTo>
                      <a:pt x="439" y="207"/>
                      <a:pt x="430" y="198"/>
                      <a:pt x="451" y="171"/>
                    </a:cubicBezTo>
                    <a:cubicBezTo>
                      <a:pt x="479" y="144"/>
                      <a:pt x="491" y="151"/>
                      <a:pt x="502" y="156"/>
                    </a:cubicBezTo>
                    <a:cubicBezTo>
                      <a:pt x="513" y="162"/>
                      <a:pt x="524" y="184"/>
                      <a:pt x="535" y="178"/>
                    </a:cubicBezTo>
                    <a:cubicBezTo>
                      <a:pt x="545" y="178"/>
                      <a:pt x="546" y="180"/>
                      <a:pt x="557" y="163"/>
                    </a:cubicBezTo>
                    <a:cubicBezTo>
                      <a:pt x="563" y="147"/>
                      <a:pt x="568" y="136"/>
                      <a:pt x="584" y="126"/>
                    </a:cubicBezTo>
                    <a:cubicBezTo>
                      <a:pt x="595" y="120"/>
                      <a:pt x="613" y="90"/>
                      <a:pt x="629" y="68"/>
                    </a:cubicBezTo>
                    <a:cubicBezTo>
                      <a:pt x="640" y="52"/>
                      <a:pt x="650" y="11"/>
                      <a:pt x="672" y="5"/>
                    </a:cubicBezTo>
                    <a:cubicBezTo>
                      <a:pt x="688" y="0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Freeform 85">
                <a:extLst>
                  <a:ext uri="{FF2B5EF4-FFF2-40B4-BE49-F238E27FC236}">
                    <a16:creationId xmlns:a16="http://schemas.microsoft.com/office/drawing/2014/main" id="{24D778A8-1DBC-487A-BC91-9DF49D4C3C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55634" y="1120439"/>
                <a:ext cx="93663" cy="36513"/>
              </a:xfrm>
              <a:custGeom>
                <a:avLst/>
                <a:gdLst>
                  <a:gd name="T0" fmla="*/ 0 w 11"/>
                  <a:gd name="T1" fmla="*/ 4 h 4"/>
                  <a:gd name="T2" fmla="*/ 5 w 11"/>
                  <a:gd name="T3" fmla="*/ 0 h 4"/>
                  <a:gd name="T4" fmla="*/ 11 w 11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0" y="4"/>
                      <a:pt x="2" y="0"/>
                      <a:pt x="5" y="0"/>
                    </a:cubicBezTo>
                    <a:cubicBezTo>
                      <a:pt x="8" y="0"/>
                      <a:pt x="11" y="1"/>
                      <a:pt x="11" y="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Freeform 86">
                <a:extLst>
                  <a:ext uri="{FF2B5EF4-FFF2-40B4-BE49-F238E27FC236}">
                    <a16:creationId xmlns:a16="http://schemas.microsoft.com/office/drawing/2014/main" id="{E97422EF-17A5-451F-B2AB-134E93530D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80984" y="1187114"/>
                <a:ext cx="119063" cy="188913"/>
              </a:xfrm>
              <a:custGeom>
                <a:avLst/>
                <a:gdLst>
                  <a:gd name="T0" fmla="*/ 6 w 14"/>
                  <a:gd name="T1" fmla="*/ 0 h 22"/>
                  <a:gd name="T2" fmla="*/ 1 w 14"/>
                  <a:gd name="T3" fmla="*/ 9 h 22"/>
                  <a:gd name="T4" fmla="*/ 8 w 14"/>
                  <a:gd name="T5" fmla="*/ 20 h 22"/>
                  <a:gd name="T6" fmla="*/ 14 w 14"/>
                  <a:gd name="T7" fmla="*/ 19 h 22"/>
                  <a:gd name="T8" fmla="*/ 12 w 14"/>
                  <a:gd name="T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0" y="1"/>
                      <a:pt x="1" y="9"/>
                    </a:cubicBezTo>
                    <a:cubicBezTo>
                      <a:pt x="1" y="18"/>
                      <a:pt x="6" y="19"/>
                      <a:pt x="8" y="20"/>
                    </a:cubicBezTo>
                    <a:cubicBezTo>
                      <a:pt x="9" y="22"/>
                      <a:pt x="13" y="22"/>
                      <a:pt x="14" y="19"/>
                    </a:cubicBezTo>
                    <a:cubicBezTo>
                      <a:pt x="14" y="16"/>
                      <a:pt x="12" y="16"/>
                      <a:pt x="12" y="16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Freeform 93">
                <a:extLst>
                  <a:ext uri="{FF2B5EF4-FFF2-40B4-BE49-F238E27FC236}">
                    <a16:creationId xmlns:a16="http://schemas.microsoft.com/office/drawing/2014/main" id="{801D74FA-E60E-4047-8313-C2FDA6D057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792202"/>
                <a:ext cx="152400" cy="239713"/>
              </a:xfrm>
              <a:custGeom>
                <a:avLst/>
                <a:gdLst>
                  <a:gd name="T0" fmla="*/ 18 w 18"/>
                  <a:gd name="T1" fmla="*/ 0 h 28"/>
                  <a:gd name="T2" fmla="*/ 13 w 18"/>
                  <a:gd name="T3" fmla="*/ 10 h 28"/>
                  <a:gd name="T4" fmla="*/ 11 w 18"/>
                  <a:gd name="T5" fmla="*/ 17 h 28"/>
                  <a:gd name="T6" fmla="*/ 4 w 18"/>
                  <a:gd name="T7" fmla="*/ 25 h 28"/>
                  <a:gd name="T8" fmla="*/ 0 w 1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0"/>
                    </a:moveTo>
                    <a:cubicBezTo>
                      <a:pt x="18" y="0"/>
                      <a:pt x="14" y="7"/>
                      <a:pt x="13" y="10"/>
                    </a:cubicBezTo>
                    <a:cubicBezTo>
                      <a:pt x="13" y="13"/>
                      <a:pt x="13" y="16"/>
                      <a:pt x="11" y="17"/>
                    </a:cubicBezTo>
                    <a:cubicBezTo>
                      <a:pt x="10" y="19"/>
                      <a:pt x="4" y="25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Freeform 94">
                <a:extLst>
                  <a:ext uri="{FF2B5EF4-FFF2-40B4-BE49-F238E27FC236}">
                    <a16:creationId xmlns:a16="http://schemas.microsoft.com/office/drawing/2014/main" id="{D4F29A2E-7D57-477B-8848-9BB046E648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62034" y="3874752"/>
                <a:ext cx="57150" cy="95250"/>
              </a:xfrm>
              <a:custGeom>
                <a:avLst/>
                <a:gdLst>
                  <a:gd name="T0" fmla="*/ 7 w 7"/>
                  <a:gd name="T1" fmla="*/ 0 h 11"/>
                  <a:gd name="T2" fmla="*/ 4 w 7"/>
                  <a:gd name="T3" fmla="*/ 8 h 11"/>
                  <a:gd name="T4" fmla="*/ 0 w 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5" y="7"/>
                      <a:pt x="4" y="8"/>
                    </a:cubicBezTo>
                    <a:cubicBezTo>
                      <a:pt x="2" y="10"/>
                      <a:pt x="0" y="11"/>
                      <a:pt x="0" y="11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1" name="Freeform 95">
                <a:extLst>
                  <a:ext uri="{FF2B5EF4-FFF2-40B4-BE49-F238E27FC236}">
                    <a16:creationId xmlns:a16="http://schemas.microsoft.com/office/drawing/2014/main" id="{DF19DFA0-C236-4F22-87D3-FE6E88C6E3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7734" y="3893802"/>
                <a:ext cx="61913" cy="76200"/>
              </a:xfrm>
              <a:custGeom>
                <a:avLst/>
                <a:gdLst>
                  <a:gd name="T0" fmla="*/ 0 w 7"/>
                  <a:gd name="T1" fmla="*/ 0 h 9"/>
                  <a:gd name="T2" fmla="*/ 3 w 7"/>
                  <a:gd name="T3" fmla="*/ 3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0" y="0"/>
                      <a:pt x="2" y="2"/>
                      <a:pt x="3" y="3"/>
                    </a:cubicBezTo>
                    <a:cubicBezTo>
                      <a:pt x="3" y="5"/>
                      <a:pt x="6" y="9"/>
                      <a:pt x="7" y="9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2" name="Freeform 96">
                <a:extLst>
                  <a:ext uri="{FF2B5EF4-FFF2-40B4-BE49-F238E27FC236}">
                    <a16:creationId xmlns:a16="http://schemas.microsoft.com/office/drawing/2014/main" id="{D11DFD94-BCE2-44F0-ACB8-55719C06D2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82484" y="3773152"/>
                <a:ext cx="163513" cy="239713"/>
              </a:xfrm>
              <a:custGeom>
                <a:avLst/>
                <a:gdLst>
                  <a:gd name="T0" fmla="*/ 0 w 19"/>
                  <a:gd name="T1" fmla="*/ 0 h 28"/>
                  <a:gd name="T2" fmla="*/ 5 w 19"/>
                  <a:gd name="T3" fmla="*/ 9 h 28"/>
                  <a:gd name="T4" fmla="*/ 8 w 19"/>
                  <a:gd name="T5" fmla="*/ 20 h 28"/>
                  <a:gd name="T6" fmla="*/ 19 w 19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0" y="0"/>
                      <a:pt x="4" y="6"/>
                      <a:pt x="5" y="9"/>
                    </a:cubicBezTo>
                    <a:cubicBezTo>
                      <a:pt x="6" y="13"/>
                      <a:pt x="7" y="18"/>
                      <a:pt x="8" y="20"/>
                    </a:cubicBezTo>
                    <a:cubicBezTo>
                      <a:pt x="9" y="22"/>
                      <a:pt x="19" y="28"/>
                      <a:pt x="19" y="2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3" name="Freeform 99">
                <a:extLst>
                  <a:ext uri="{FF2B5EF4-FFF2-40B4-BE49-F238E27FC236}">
                    <a16:creationId xmlns:a16="http://schemas.microsoft.com/office/drawing/2014/main" id="{5AC69C2C-A006-4610-A563-4FF5AB619A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38134" y="1280777"/>
                <a:ext cx="50800" cy="44450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4 h 5"/>
                  <a:gd name="T4" fmla="*/ 0 w 6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0"/>
                      <a:pt x="6" y="4"/>
                      <a:pt x="4" y="4"/>
                    </a:cubicBezTo>
                    <a:cubicBezTo>
                      <a:pt x="2" y="5"/>
                      <a:pt x="1" y="5"/>
                      <a:pt x="0" y="3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Line 100">
                <a:extLst>
                  <a:ext uri="{FF2B5EF4-FFF2-40B4-BE49-F238E27FC236}">
                    <a16:creationId xmlns:a16="http://schemas.microsoft.com/office/drawing/2014/main" id="{239A217B-F798-472A-AB63-993351FFB13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49296" y="6092489"/>
                <a:ext cx="36513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5" name="Line 101">
                <a:extLst>
                  <a:ext uri="{FF2B5EF4-FFF2-40B4-BE49-F238E27FC236}">
                    <a16:creationId xmlns:a16="http://schemas.microsoft.com/office/drawing/2014/main" id="{082ADBDB-7AD4-446C-BAA1-D0947A8E53D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135009" y="6125827"/>
                <a:ext cx="25400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6" name="Freeform 102">
                <a:extLst>
                  <a:ext uri="{FF2B5EF4-FFF2-40B4-BE49-F238E27FC236}">
                    <a16:creationId xmlns:a16="http://schemas.microsoft.com/office/drawing/2014/main" id="{47BE105E-C9A4-43DD-B351-BB0424F3FA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98496" y="6151227"/>
                <a:ext cx="36513" cy="68263"/>
              </a:xfrm>
              <a:custGeom>
                <a:avLst/>
                <a:gdLst>
                  <a:gd name="T0" fmla="*/ 0 w 10"/>
                  <a:gd name="T1" fmla="*/ 0 h 19"/>
                  <a:gd name="T2" fmla="*/ 7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lnTo>
                      <a:pt x="7" y="10"/>
                    </a:lnTo>
                    <a:lnTo>
                      <a:pt x="1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7" name="Freeform 103">
                <a:extLst>
                  <a:ext uri="{FF2B5EF4-FFF2-40B4-BE49-F238E27FC236}">
                    <a16:creationId xmlns:a16="http://schemas.microsoft.com/office/drawing/2014/main" id="{CA1F0043-4AC6-4C6B-A745-5279DCE02F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47696" y="6168689"/>
                <a:ext cx="42863" cy="69850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4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3" y="3"/>
                      <a:pt x="4" y="4"/>
                    </a:cubicBezTo>
                    <a:cubicBezTo>
                      <a:pt x="5" y="5"/>
                      <a:pt x="5" y="8"/>
                      <a:pt x="5" y="8"/>
                    </a:cubicBez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8" name="Line 104">
                <a:extLst>
                  <a:ext uri="{FF2B5EF4-FFF2-40B4-BE49-F238E27FC236}">
                    <a16:creationId xmlns:a16="http://schemas.microsoft.com/office/drawing/2014/main" id="{F9D0DE05-5061-4268-8AC4-669358E2E8F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73021" y="6135352"/>
                <a:ext cx="58738" cy="9525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9" name="Freeform 105">
                <a:extLst>
                  <a:ext uri="{FF2B5EF4-FFF2-40B4-BE49-F238E27FC236}">
                    <a16:creationId xmlns:a16="http://schemas.microsoft.com/office/drawing/2014/main" id="{1F97F6E5-3E2A-4C2D-B80E-D49B9FB769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38096" y="6135352"/>
                <a:ext cx="42863" cy="69850"/>
              </a:xfrm>
              <a:custGeom>
                <a:avLst/>
                <a:gdLst>
                  <a:gd name="T0" fmla="*/ 12 w 12"/>
                  <a:gd name="T1" fmla="*/ 0 h 19"/>
                  <a:gd name="T2" fmla="*/ 10 w 12"/>
                  <a:gd name="T3" fmla="*/ 9 h 19"/>
                  <a:gd name="T4" fmla="*/ 0 w 1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10" y="9"/>
                    </a:ln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0" name="Line 106">
                <a:extLst>
                  <a:ext uri="{FF2B5EF4-FFF2-40B4-BE49-F238E27FC236}">
                    <a16:creationId xmlns:a16="http://schemas.microsoft.com/office/drawing/2014/main" id="{DE0708BF-E13C-4D7C-B389-4CE630FB688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404759" y="6125827"/>
                <a:ext cx="33338" cy="50800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1" name="Line 107">
                <a:extLst>
                  <a:ext uri="{FF2B5EF4-FFF2-40B4-BE49-F238E27FC236}">
                    <a16:creationId xmlns:a16="http://schemas.microsoft.com/office/drawing/2014/main" id="{12FA4581-BDEC-4B65-B211-84891C9E1FB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385709" y="6092489"/>
                <a:ext cx="25400" cy="58738"/>
              </a:xfrm>
              <a:prstGeom prst="line">
                <a:avLst/>
              </a:prstGeom>
              <a:noFill/>
              <a:ln w="6350">
                <a:solidFill>
                  <a:srgbClr val="FF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2" name="Freeform 97">
                <a:extLst>
                  <a:ext uri="{FF2B5EF4-FFF2-40B4-BE49-F238E27FC236}">
                    <a16:creationId xmlns:a16="http://schemas.microsoft.com/office/drawing/2014/main" id="{7EBF4661-D503-4BA4-A6AC-7BD6F63CEB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66646" y="793414"/>
                <a:ext cx="857250" cy="955675"/>
              </a:xfrm>
              <a:custGeom>
                <a:avLst/>
                <a:gdLst>
                  <a:gd name="T0" fmla="*/ 7 w 100"/>
                  <a:gd name="T1" fmla="*/ 111 h 111"/>
                  <a:gd name="T2" fmla="*/ 4 w 100"/>
                  <a:gd name="T3" fmla="*/ 95 h 111"/>
                  <a:gd name="T4" fmla="*/ 1 w 100"/>
                  <a:gd name="T5" fmla="*/ 70 h 111"/>
                  <a:gd name="T6" fmla="*/ 10 w 100"/>
                  <a:gd name="T7" fmla="*/ 54 h 111"/>
                  <a:gd name="T8" fmla="*/ 17 w 100"/>
                  <a:gd name="T9" fmla="*/ 52 h 111"/>
                  <a:gd name="T10" fmla="*/ 19 w 100"/>
                  <a:gd name="T11" fmla="*/ 49 h 111"/>
                  <a:gd name="T12" fmla="*/ 20 w 100"/>
                  <a:gd name="T13" fmla="*/ 50 h 111"/>
                  <a:gd name="T14" fmla="*/ 22 w 100"/>
                  <a:gd name="T15" fmla="*/ 29 h 111"/>
                  <a:gd name="T16" fmla="*/ 44 w 100"/>
                  <a:gd name="T17" fmla="*/ 5 h 111"/>
                  <a:gd name="T18" fmla="*/ 86 w 100"/>
                  <a:gd name="T19" fmla="*/ 6 h 111"/>
                  <a:gd name="T20" fmla="*/ 99 w 100"/>
                  <a:gd name="T21" fmla="*/ 20 h 111"/>
                  <a:gd name="T22" fmla="*/ 87 w 100"/>
                  <a:gd name="T23" fmla="*/ 24 h 111"/>
                  <a:gd name="T24" fmla="*/ 79 w 100"/>
                  <a:gd name="T25" fmla="*/ 37 h 111"/>
                  <a:gd name="T26" fmla="*/ 74 w 100"/>
                  <a:gd name="T27" fmla="*/ 41 h 111"/>
                  <a:gd name="T28" fmla="*/ 69 w 100"/>
                  <a:gd name="T29" fmla="*/ 46 h 111"/>
                  <a:gd name="T30" fmla="*/ 66 w 100"/>
                  <a:gd name="T31" fmla="*/ 52 h 111"/>
                  <a:gd name="T32" fmla="*/ 61 w 100"/>
                  <a:gd name="T33" fmla="*/ 51 h 111"/>
                  <a:gd name="T34" fmla="*/ 54 w 100"/>
                  <a:gd name="T35" fmla="*/ 46 h 111"/>
                  <a:gd name="T36" fmla="*/ 47 w 100"/>
                  <a:gd name="T37" fmla="*/ 56 h 111"/>
                  <a:gd name="T38" fmla="*/ 45 w 100"/>
                  <a:gd name="T39" fmla="*/ 71 h 111"/>
                  <a:gd name="T40" fmla="*/ 40 w 100"/>
                  <a:gd name="T41" fmla="*/ 77 h 111"/>
                  <a:gd name="T42" fmla="*/ 32 w 100"/>
                  <a:gd name="T43" fmla="*/ 66 h 111"/>
                  <a:gd name="T44" fmla="*/ 25 w 100"/>
                  <a:gd name="T45" fmla="*/ 60 h 111"/>
                  <a:gd name="T46" fmla="*/ 24 w 100"/>
                  <a:gd name="T47" fmla="*/ 59 h 111"/>
                  <a:gd name="T48" fmla="*/ 22 w 100"/>
                  <a:gd name="T49" fmla="*/ 61 h 111"/>
                  <a:gd name="T50" fmla="*/ 19 w 100"/>
                  <a:gd name="T51" fmla="*/ 69 h 111"/>
                  <a:gd name="T52" fmla="*/ 19 w 100"/>
                  <a:gd name="T53" fmla="*/ 93 h 111"/>
                  <a:gd name="T54" fmla="*/ 16 w 100"/>
                  <a:gd name="T55" fmla="*/ 109 h 111"/>
                  <a:gd name="T56" fmla="*/ 7 w 100"/>
                  <a:gd name="T5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111">
                    <a:moveTo>
                      <a:pt x="7" y="111"/>
                    </a:moveTo>
                    <a:cubicBezTo>
                      <a:pt x="7" y="111"/>
                      <a:pt x="6" y="100"/>
                      <a:pt x="4" y="95"/>
                    </a:cubicBezTo>
                    <a:cubicBezTo>
                      <a:pt x="2" y="90"/>
                      <a:pt x="0" y="77"/>
                      <a:pt x="1" y="70"/>
                    </a:cubicBezTo>
                    <a:cubicBezTo>
                      <a:pt x="1" y="63"/>
                      <a:pt x="8" y="55"/>
                      <a:pt x="10" y="54"/>
                    </a:cubicBezTo>
                    <a:cubicBezTo>
                      <a:pt x="13" y="53"/>
                      <a:pt x="17" y="52"/>
                      <a:pt x="17" y="52"/>
                    </a:cubicBezTo>
                    <a:cubicBezTo>
                      <a:pt x="17" y="52"/>
                      <a:pt x="17" y="49"/>
                      <a:pt x="19" y="49"/>
                    </a:cubicBezTo>
                    <a:cubicBezTo>
                      <a:pt x="21" y="49"/>
                      <a:pt x="20" y="50"/>
                      <a:pt x="20" y="50"/>
                    </a:cubicBezTo>
                    <a:cubicBezTo>
                      <a:pt x="20" y="50"/>
                      <a:pt x="19" y="40"/>
                      <a:pt x="22" y="29"/>
                    </a:cubicBezTo>
                    <a:cubicBezTo>
                      <a:pt x="25" y="19"/>
                      <a:pt x="32" y="10"/>
                      <a:pt x="44" y="5"/>
                    </a:cubicBezTo>
                    <a:cubicBezTo>
                      <a:pt x="56" y="0"/>
                      <a:pt x="76" y="1"/>
                      <a:pt x="86" y="6"/>
                    </a:cubicBezTo>
                    <a:cubicBezTo>
                      <a:pt x="95" y="10"/>
                      <a:pt x="100" y="17"/>
                      <a:pt x="99" y="20"/>
                    </a:cubicBezTo>
                    <a:cubicBezTo>
                      <a:pt x="99" y="20"/>
                      <a:pt x="91" y="19"/>
                      <a:pt x="87" y="24"/>
                    </a:cubicBezTo>
                    <a:cubicBezTo>
                      <a:pt x="84" y="30"/>
                      <a:pt x="80" y="35"/>
                      <a:pt x="79" y="37"/>
                    </a:cubicBezTo>
                    <a:cubicBezTo>
                      <a:pt x="77" y="38"/>
                      <a:pt x="74" y="41"/>
                      <a:pt x="74" y="41"/>
                    </a:cubicBezTo>
                    <a:cubicBezTo>
                      <a:pt x="74" y="41"/>
                      <a:pt x="70" y="43"/>
                      <a:pt x="69" y="46"/>
                    </a:cubicBezTo>
                    <a:cubicBezTo>
                      <a:pt x="68" y="49"/>
                      <a:pt x="66" y="52"/>
                      <a:pt x="66" y="52"/>
                    </a:cubicBezTo>
                    <a:cubicBezTo>
                      <a:pt x="66" y="52"/>
                      <a:pt x="63" y="54"/>
                      <a:pt x="61" y="51"/>
                    </a:cubicBezTo>
                    <a:cubicBezTo>
                      <a:pt x="60" y="49"/>
                      <a:pt x="56" y="46"/>
                      <a:pt x="54" y="46"/>
                    </a:cubicBezTo>
                    <a:cubicBezTo>
                      <a:pt x="52" y="46"/>
                      <a:pt x="46" y="50"/>
                      <a:pt x="47" y="56"/>
                    </a:cubicBezTo>
                    <a:cubicBezTo>
                      <a:pt x="47" y="62"/>
                      <a:pt x="48" y="67"/>
                      <a:pt x="45" y="71"/>
                    </a:cubicBezTo>
                    <a:cubicBezTo>
                      <a:pt x="43" y="75"/>
                      <a:pt x="40" y="77"/>
                      <a:pt x="40" y="77"/>
                    </a:cubicBezTo>
                    <a:cubicBezTo>
                      <a:pt x="40" y="77"/>
                      <a:pt x="36" y="68"/>
                      <a:pt x="32" y="66"/>
                    </a:cubicBezTo>
                    <a:cubicBezTo>
                      <a:pt x="29" y="65"/>
                      <a:pt x="28" y="64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4" y="61"/>
                      <a:pt x="23" y="62"/>
                      <a:pt x="22" y="61"/>
                    </a:cubicBezTo>
                    <a:cubicBezTo>
                      <a:pt x="21" y="60"/>
                      <a:pt x="20" y="62"/>
                      <a:pt x="19" y="69"/>
                    </a:cubicBezTo>
                    <a:cubicBezTo>
                      <a:pt x="18" y="76"/>
                      <a:pt x="22" y="83"/>
                      <a:pt x="19" y="93"/>
                    </a:cubicBezTo>
                    <a:cubicBezTo>
                      <a:pt x="17" y="102"/>
                      <a:pt x="16" y="109"/>
                      <a:pt x="16" y="109"/>
                    </a:cubicBezTo>
                    <a:lnTo>
                      <a:pt x="7" y="111"/>
                    </a:lnTo>
                    <a:close/>
                  </a:path>
                </a:pathLst>
              </a:custGeom>
              <a:solidFill>
                <a:srgbClr val="EAEAEA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3" name="Freeform 98">
                <a:extLst>
                  <a:ext uri="{FF2B5EF4-FFF2-40B4-BE49-F238E27FC236}">
                    <a16:creationId xmlns:a16="http://schemas.microsoft.com/office/drawing/2014/main" id="{DF6AC723-9F14-4297-B695-B1BFC8D823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1109" y="1207752"/>
                <a:ext cx="69850" cy="109538"/>
              </a:xfrm>
              <a:custGeom>
                <a:avLst/>
                <a:gdLst>
                  <a:gd name="T0" fmla="*/ 0 w 8"/>
                  <a:gd name="T1" fmla="*/ 4 h 13"/>
                  <a:gd name="T2" fmla="*/ 5 w 8"/>
                  <a:gd name="T3" fmla="*/ 13 h 13"/>
                  <a:gd name="T4" fmla="*/ 6 w 8"/>
                  <a:gd name="T5" fmla="*/ 13 h 13"/>
                  <a:gd name="T6" fmla="*/ 6 w 8"/>
                  <a:gd name="T7" fmla="*/ 10 h 13"/>
                  <a:gd name="T8" fmla="*/ 3 w 8"/>
                  <a:gd name="T9" fmla="*/ 2 h 13"/>
                  <a:gd name="T10" fmla="*/ 0 w 8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0" y="4"/>
                    </a:moveTo>
                    <a:cubicBezTo>
                      <a:pt x="0" y="4"/>
                      <a:pt x="2" y="10"/>
                      <a:pt x="5" y="13"/>
                    </a:cubicBezTo>
                    <a:cubicBezTo>
                      <a:pt x="5" y="13"/>
                      <a:pt x="4" y="13"/>
                      <a:pt x="6" y="13"/>
                    </a:cubicBezTo>
                    <a:cubicBezTo>
                      <a:pt x="7" y="13"/>
                      <a:pt x="8" y="13"/>
                      <a:pt x="6" y="10"/>
                    </a:cubicBezTo>
                    <a:cubicBezTo>
                      <a:pt x="5" y="6"/>
                      <a:pt x="3" y="2"/>
                      <a:pt x="3" y="2"/>
                    </a:cubicBezTo>
                    <a:cubicBezTo>
                      <a:pt x="3" y="2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C0C0C0"/>
              </a:solidFill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26" name="Group 143">
              <a:extLst>
                <a:ext uri="{FF2B5EF4-FFF2-40B4-BE49-F238E27FC236}">
                  <a16:creationId xmlns:a16="http://schemas.microsoft.com/office/drawing/2014/main" id="{6D885988-FB6F-4B89-BDBD-C0FBE32AEEC3}"/>
                </a:ext>
              </a:extLst>
            </p:cNvPr>
            <p:cNvGrpSpPr/>
            <p:nvPr/>
          </p:nvGrpSpPr>
          <p:grpSpPr>
            <a:xfrm>
              <a:off x="1746198" y="3843154"/>
              <a:ext cx="389953" cy="1221048"/>
              <a:chOff x="5915025" y="914401"/>
              <a:chExt cx="1492250" cy="4856164"/>
            </a:xfrm>
          </p:grpSpPr>
          <p:sp>
            <p:nvSpPr>
              <p:cNvPr id="332" name="Freeform 252">
                <a:extLst>
                  <a:ext uri="{FF2B5EF4-FFF2-40B4-BE49-F238E27FC236}">
                    <a16:creationId xmlns:a16="http://schemas.microsoft.com/office/drawing/2014/main" id="{0CDFA176-C82C-42D4-BFEA-AE414ED229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5025" y="914401"/>
                <a:ext cx="1492250" cy="4856164"/>
              </a:xfrm>
              <a:custGeom>
                <a:avLst/>
                <a:gdLst>
                  <a:gd name="T0" fmla="*/ 35 w 90"/>
                  <a:gd name="T1" fmla="*/ 44 h 292"/>
                  <a:gd name="T2" fmla="*/ 28 w 90"/>
                  <a:gd name="T3" fmla="*/ 38 h 292"/>
                  <a:gd name="T4" fmla="*/ 27 w 90"/>
                  <a:gd name="T5" fmla="*/ 32 h 292"/>
                  <a:gd name="T6" fmla="*/ 26 w 90"/>
                  <a:gd name="T7" fmla="*/ 29 h 292"/>
                  <a:gd name="T8" fmla="*/ 28 w 90"/>
                  <a:gd name="T9" fmla="*/ 21 h 292"/>
                  <a:gd name="T10" fmla="*/ 54 w 90"/>
                  <a:gd name="T11" fmla="*/ 4 h 292"/>
                  <a:gd name="T12" fmla="*/ 59 w 90"/>
                  <a:gd name="T13" fmla="*/ 46 h 292"/>
                  <a:gd name="T14" fmla="*/ 81 w 90"/>
                  <a:gd name="T15" fmla="*/ 66 h 292"/>
                  <a:gd name="T16" fmla="*/ 89 w 90"/>
                  <a:gd name="T17" fmla="*/ 143 h 292"/>
                  <a:gd name="T18" fmla="*/ 86 w 90"/>
                  <a:gd name="T19" fmla="*/ 169 h 292"/>
                  <a:gd name="T20" fmla="*/ 79 w 90"/>
                  <a:gd name="T21" fmla="*/ 170 h 292"/>
                  <a:gd name="T22" fmla="*/ 82 w 90"/>
                  <a:gd name="T23" fmla="*/ 158 h 292"/>
                  <a:gd name="T24" fmla="*/ 79 w 90"/>
                  <a:gd name="T25" fmla="*/ 154 h 292"/>
                  <a:gd name="T26" fmla="*/ 80 w 90"/>
                  <a:gd name="T27" fmla="*/ 137 h 292"/>
                  <a:gd name="T28" fmla="*/ 71 w 90"/>
                  <a:gd name="T29" fmla="*/ 100 h 292"/>
                  <a:gd name="T30" fmla="*/ 67 w 90"/>
                  <a:gd name="T31" fmla="*/ 108 h 292"/>
                  <a:gd name="T32" fmla="*/ 73 w 90"/>
                  <a:gd name="T33" fmla="*/ 160 h 292"/>
                  <a:gd name="T34" fmla="*/ 65 w 90"/>
                  <a:gd name="T35" fmla="*/ 197 h 292"/>
                  <a:gd name="T36" fmla="*/ 65 w 90"/>
                  <a:gd name="T37" fmla="*/ 213 h 292"/>
                  <a:gd name="T38" fmla="*/ 61 w 90"/>
                  <a:gd name="T39" fmla="*/ 265 h 292"/>
                  <a:gd name="T40" fmla="*/ 63 w 90"/>
                  <a:gd name="T41" fmla="*/ 275 h 292"/>
                  <a:gd name="T42" fmla="*/ 69 w 90"/>
                  <a:gd name="T43" fmla="*/ 286 h 292"/>
                  <a:gd name="T44" fmla="*/ 67 w 90"/>
                  <a:gd name="T45" fmla="*/ 290 h 292"/>
                  <a:gd name="T46" fmla="*/ 64 w 90"/>
                  <a:gd name="T47" fmla="*/ 292 h 292"/>
                  <a:gd name="T48" fmla="*/ 58 w 90"/>
                  <a:gd name="T49" fmla="*/ 290 h 292"/>
                  <a:gd name="T50" fmla="*/ 55 w 90"/>
                  <a:gd name="T51" fmla="*/ 283 h 292"/>
                  <a:gd name="T52" fmla="*/ 51 w 90"/>
                  <a:gd name="T53" fmla="*/ 277 h 292"/>
                  <a:gd name="T54" fmla="*/ 52 w 90"/>
                  <a:gd name="T55" fmla="*/ 265 h 292"/>
                  <a:gd name="T56" fmla="*/ 48 w 90"/>
                  <a:gd name="T57" fmla="*/ 225 h 292"/>
                  <a:gd name="T58" fmla="*/ 46 w 90"/>
                  <a:gd name="T59" fmla="*/ 194 h 292"/>
                  <a:gd name="T60" fmla="*/ 46 w 90"/>
                  <a:gd name="T61" fmla="*/ 151 h 292"/>
                  <a:gd name="T62" fmla="*/ 44 w 90"/>
                  <a:gd name="T63" fmla="*/ 201 h 292"/>
                  <a:gd name="T64" fmla="*/ 40 w 90"/>
                  <a:gd name="T65" fmla="*/ 241 h 292"/>
                  <a:gd name="T66" fmla="*/ 38 w 90"/>
                  <a:gd name="T67" fmla="*/ 269 h 292"/>
                  <a:gd name="T68" fmla="*/ 38 w 90"/>
                  <a:gd name="T69" fmla="*/ 279 h 292"/>
                  <a:gd name="T70" fmla="*/ 32 w 90"/>
                  <a:gd name="T71" fmla="*/ 289 h 292"/>
                  <a:gd name="T72" fmla="*/ 28 w 90"/>
                  <a:gd name="T73" fmla="*/ 291 h 292"/>
                  <a:gd name="T74" fmla="*/ 21 w 90"/>
                  <a:gd name="T75" fmla="*/ 283 h 292"/>
                  <a:gd name="T76" fmla="*/ 29 w 90"/>
                  <a:gd name="T77" fmla="*/ 272 h 292"/>
                  <a:gd name="T78" fmla="*/ 29 w 90"/>
                  <a:gd name="T79" fmla="*/ 259 h 292"/>
                  <a:gd name="T80" fmla="*/ 25 w 90"/>
                  <a:gd name="T81" fmla="*/ 215 h 292"/>
                  <a:gd name="T82" fmla="*/ 25 w 90"/>
                  <a:gd name="T83" fmla="*/ 198 h 292"/>
                  <a:gd name="T84" fmla="*/ 16 w 90"/>
                  <a:gd name="T85" fmla="*/ 152 h 292"/>
                  <a:gd name="T86" fmla="*/ 23 w 90"/>
                  <a:gd name="T87" fmla="*/ 103 h 292"/>
                  <a:gd name="T88" fmla="*/ 18 w 90"/>
                  <a:gd name="T89" fmla="*/ 107 h 292"/>
                  <a:gd name="T90" fmla="*/ 10 w 90"/>
                  <a:gd name="T91" fmla="*/ 147 h 292"/>
                  <a:gd name="T92" fmla="*/ 11 w 90"/>
                  <a:gd name="T93" fmla="*/ 166 h 292"/>
                  <a:gd name="T94" fmla="*/ 8 w 90"/>
                  <a:gd name="T95" fmla="*/ 158 h 292"/>
                  <a:gd name="T96" fmla="*/ 10 w 90"/>
                  <a:gd name="T97" fmla="*/ 169 h 292"/>
                  <a:gd name="T98" fmla="*/ 11 w 90"/>
                  <a:gd name="T99" fmla="*/ 172 h 292"/>
                  <a:gd name="T100" fmla="*/ 8 w 90"/>
                  <a:gd name="T101" fmla="*/ 173 h 292"/>
                  <a:gd name="T102" fmla="*/ 0 w 90"/>
                  <a:gd name="T103" fmla="*/ 157 h 292"/>
                  <a:gd name="T104" fmla="*/ 7 w 90"/>
                  <a:gd name="T105" fmla="*/ 100 h 292"/>
                  <a:gd name="T106" fmla="*/ 10 w 90"/>
                  <a:gd name="T107" fmla="*/ 6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292">
                    <a:moveTo>
                      <a:pt x="28" y="48"/>
                    </a:moveTo>
                    <a:cubicBezTo>
                      <a:pt x="28" y="48"/>
                      <a:pt x="35" y="46"/>
                      <a:pt x="35" y="44"/>
                    </a:cubicBezTo>
                    <a:cubicBezTo>
                      <a:pt x="36" y="42"/>
                      <a:pt x="36" y="40"/>
                      <a:pt x="33" y="41"/>
                    </a:cubicBezTo>
                    <a:cubicBezTo>
                      <a:pt x="30" y="41"/>
                      <a:pt x="28" y="40"/>
                      <a:pt x="28" y="38"/>
                    </a:cubicBezTo>
                    <a:cubicBezTo>
                      <a:pt x="28" y="36"/>
                      <a:pt x="28" y="34"/>
                      <a:pt x="28" y="34"/>
                    </a:cubicBezTo>
                    <a:cubicBezTo>
                      <a:pt x="28" y="34"/>
                      <a:pt x="26" y="33"/>
                      <a:pt x="27" y="32"/>
                    </a:cubicBezTo>
                    <a:cubicBezTo>
                      <a:pt x="27" y="32"/>
                      <a:pt x="26" y="31"/>
                      <a:pt x="27" y="30"/>
                    </a:cubicBezTo>
                    <a:cubicBezTo>
                      <a:pt x="27" y="30"/>
                      <a:pt x="27" y="29"/>
                      <a:pt x="26" y="29"/>
                    </a:cubicBezTo>
                    <a:cubicBezTo>
                      <a:pt x="25" y="29"/>
                      <a:pt x="24" y="29"/>
                      <a:pt x="24" y="27"/>
                    </a:cubicBezTo>
                    <a:cubicBezTo>
                      <a:pt x="24" y="25"/>
                      <a:pt x="28" y="22"/>
                      <a:pt x="28" y="21"/>
                    </a:cubicBezTo>
                    <a:cubicBezTo>
                      <a:pt x="28" y="19"/>
                      <a:pt x="26" y="13"/>
                      <a:pt x="30" y="9"/>
                    </a:cubicBezTo>
                    <a:cubicBezTo>
                      <a:pt x="34" y="5"/>
                      <a:pt x="41" y="0"/>
                      <a:pt x="54" y="4"/>
                    </a:cubicBezTo>
                    <a:cubicBezTo>
                      <a:pt x="68" y="9"/>
                      <a:pt x="63" y="24"/>
                      <a:pt x="60" y="27"/>
                    </a:cubicBezTo>
                    <a:cubicBezTo>
                      <a:pt x="58" y="30"/>
                      <a:pt x="52" y="41"/>
                      <a:pt x="59" y="46"/>
                    </a:cubicBezTo>
                    <a:cubicBezTo>
                      <a:pt x="65" y="51"/>
                      <a:pt x="70" y="51"/>
                      <a:pt x="70" y="51"/>
                    </a:cubicBezTo>
                    <a:cubicBezTo>
                      <a:pt x="70" y="51"/>
                      <a:pt x="80" y="52"/>
                      <a:pt x="81" y="66"/>
                    </a:cubicBezTo>
                    <a:cubicBezTo>
                      <a:pt x="82" y="80"/>
                      <a:pt x="82" y="97"/>
                      <a:pt x="84" y="104"/>
                    </a:cubicBezTo>
                    <a:cubicBezTo>
                      <a:pt x="87" y="111"/>
                      <a:pt x="87" y="127"/>
                      <a:pt x="89" y="143"/>
                    </a:cubicBezTo>
                    <a:cubicBezTo>
                      <a:pt x="90" y="158"/>
                      <a:pt x="90" y="158"/>
                      <a:pt x="89" y="161"/>
                    </a:cubicBezTo>
                    <a:cubicBezTo>
                      <a:pt x="89" y="163"/>
                      <a:pt x="88" y="167"/>
                      <a:pt x="86" y="169"/>
                    </a:cubicBezTo>
                    <a:cubicBezTo>
                      <a:pt x="85" y="170"/>
                      <a:pt x="81" y="173"/>
                      <a:pt x="81" y="173"/>
                    </a:cubicBezTo>
                    <a:cubicBezTo>
                      <a:pt x="80" y="173"/>
                      <a:pt x="78" y="173"/>
                      <a:pt x="79" y="170"/>
                    </a:cubicBezTo>
                    <a:cubicBezTo>
                      <a:pt x="80" y="168"/>
                      <a:pt x="82" y="165"/>
                      <a:pt x="82" y="165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82" y="158"/>
                      <a:pt x="81" y="165"/>
                      <a:pt x="79" y="166"/>
                    </a:cubicBezTo>
                    <a:cubicBezTo>
                      <a:pt x="78" y="166"/>
                      <a:pt x="79" y="157"/>
                      <a:pt x="79" y="154"/>
                    </a:cubicBezTo>
                    <a:cubicBezTo>
                      <a:pt x="79" y="151"/>
                      <a:pt x="79" y="149"/>
                      <a:pt x="80" y="147"/>
                    </a:cubicBezTo>
                    <a:cubicBezTo>
                      <a:pt x="81" y="145"/>
                      <a:pt x="81" y="142"/>
                      <a:pt x="80" y="137"/>
                    </a:cubicBezTo>
                    <a:cubicBezTo>
                      <a:pt x="79" y="133"/>
                      <a:pt x="75" y="125"/>
                      <a:pt x="74" y="119"/>
                    </a:cubicBezTo>
                    <a:cubicBezTo>
                      <a:pt x="74" y="112"/>
                      <a:pt x="71" y="100"/>
                      <a:pt x="71" y="100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69" y="88"/>
                      <a:pt x="67" y="102"/>
                      <a:pt x="67" y="108"/>
                    </a:cubicBezTo>
                    <a:cubicBezTo>
                      <a:pt x="68" y="114"/>
                      <a:pt x="69" y="111"/>
                      <a:pt x="72" y="128"/>
                    </a:cubicBezTo>
                    <a:cubicBezTo>
                      <a:pt x="74" y="144"/>
                      <a:pt x="75" y="151"/>
                      <a:pt x="73" y="160"/>
                    </a:cubicBezTo>
                    <a:cubicBezTo>
                      <a:pt x="72" y="170"/>
                      <a:pt x="68" y="183"/>
                      <a:pt x="68" y="183"/>
                    </a:cubicBezTo>
                    <a:cubicBezTo>
                      <a:pt x="68" y="183"/>
                      <a:pt x="66" y="191"/>
                      <a:pt x="65" y="197"/>
                    </a:cubicBezTo>
                    <a:cubicBezTo>
                      <a:pt x="65" y="203"/>
                      <a:pt x="65" y="207"/>
                      <a:pt x="65" y="207"/>
                    </a:cubicBezTo>
                    <a:cubicBezTo>
                      <a:pt x="65" y="207"/>
                      <a:pt x="64" y="208"/>
                      <a:pt x="65" y="213"/>
                    </a:cubicBezTo>
                    <a:cubicBezTo>
                      <a:pt x="66" y="217"/>
                      <a:pt x="68" y="229"/>
                      <a:pt x="66" y="242"/>
                    </a:cubicBezTo>
                    <a:cubicBezTo>
                      <a:pt x="64" y="255"/>
                      <a:pt x="60" y="260"/>
                      <a:pt x="61" y="265"/>
                    </a:cubicBezTo>
                    <a:cubicBezTo>
                      <a:pt x="62" y="269"/>
                      <a:pt x="62" y="272"/>
                      <a:pt x="62" y="272"/>
                    </a:cubicBezTo>
                    <a:cubicBezTo>
                      <a:pt x="62" y="272"/>
                      <a:pt x="61" y="274"/>
                      <a:pt x="63" y="275"/>
                    </a:cubicBezTo>
                    <a:cubicBezTo>
                      <a:pt x="64" y="276"/>
                      <a:pt x="66" y="280"/>
                      <a:pt x="66" y="280"/>
                    </a:cubicBezTo>
                    <a:cubicBezTo>
                      <a:pt x="66" y="280"/>
                      <a:pt x="70" y="284"/>
                      <a:pt x="69" y="286"/>
                    </a:cubicBezTo>
                    <a:cubicBezTo>
                      <a:pt x="69" y="287"/>
                      <a:pt x="68" y="288"/>
                      <a:pt x="68" y="288"/>
                    </a:cubicBezTo>
                    <a:cubicBezTo>
                      <a:pt x="68" y="288"/>
                      <a:pt x="68" y="290"/>
                      <a:pt x="67" y="290"/>
                    </a:cubicBezTo>
                    <a:cubicBezTo>
                      <a:pt x="66" y="290"/>
                      <a:pt x="65" y="291"/>
                      <a:pt x="65" y="291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64" y="292"/>
                      <a:pt x="62" y="292"/>
                      <a:pt x="60" y="291"/>
                    </a:cubicBezTo>
                    <a:cubicBezTo>
                      <a:pt x="59" y="290"/>
                      <a:pt x="58" y="290"/>
                      <a:pt x="58" y="290"/>
                    </a:cubicBezTo>
                    <a:cubicBezTo>
                      <a:pt x="58" y="290"/>
                      <a:pt x="56" y="288"/>
                      <a:pt x="56" y="287"/>
                    </a:cubicBezTo>
                    <a:cubicBezTo>
                      <a:pt x="56" y="285"/>
                      <a:pt x="56" y="284"/>
                      <a:pt x="55" y="283"/>
                    </a:cubicBezTo>
                    <a:cubicBezTo>
                      <a:pt x="54" y="281"/>
                      <a:pt x="52" y="280"/>
                      <a:pt x="52" y="280"/>
                    </a:cubicBezTo>
                    <a:cubicBezTo>
                      <a:pt x="52" y="280"/>
                      <a:pt x="51" y="278"/>
                      <a:pt x="51" y="277"/>
                    </a:cubicBezTo>
                    <a:cubicBezTo>
                      <a:pt x="51" y="275"/>
                      <a:pt x="52" y="274"/>
                      <a:pt x="52" y="271"/>
                    </a:cubicBezTo>
                    <a:cubicBezTo>
                      <a:pt x="51" y="269"/>
                      <a:pt x="52" y="267"/>
                      <a:pt x="52" y="265"/>
                    </a:cubicBezTo>
                    <a:cubicBezTo>
                      <a:pt x="52" y="263"/>
                      <a:pt x="53" y="254"/>
                      <a:pt x="52" y="249"/>
                    </a:cubicBezTo>
                    <a:cubicBezTo>
                      <a:pt x="50" y="243"/>
                      <a:pt x="48" y="232"/>
                      <a:pt x="48" y="225"/>
                    </a:cubicBezTo>
                    <a:cubicBezTo>
                      <a:pt x="48" y="219"/>
                      <a:pt x="49" y="212"/>
                      <a:pt x="48" y="209"/>
                    </a:cubicBezTo>
                    <a:cubicBezTo>
                      <a:pt x="47" y="205"/>
                      <a:pt x="46" y="199"/>
                      <a:pt x="46" y="194"/>
                    </a:cubicBezTo>
                    <a:cubicBezTo>
                      <a:pt x="46" y="189"/>
                      <a:pt x="46" y="175"/>
                      <a:pt x="46" y="169"/>
                    </a:cubicBezTo>
                    <a:cubicBezTo>
                      <a:pt x="46" y="164"/>
                      <a:pt x="46" y="151"/>
                      <a:pt x="46" y="151"/>
                    </a:cubicBezTo>
                    <a:cubicBezTo>
                      <a:pt x="46" y="151"/>
                      <a:pt x="44" y="167"/>
                      <a:pt x="44" y="175"/>
                    </a:cubicBezTo>
                    <a:cubicBezTo>
                      <a:pt x="44" y="184"/>
                      <a:pt x="46" y="198"/>
                      <a:pt x="44" y="201"/>
                    </a:cubicBezTo>
                    <a:cubicBezTo>
                      <a:pt x="43" y="205"/>
                      <a:pt x="41" y="211"/>
                      <a:pt x="41" y="219"/>
                    </a:cubicBezTo>
                    <a:cubicBezTo>
                      <a:pt x="42" y="226"/>
                      <a:pt x="42" y="231"/>
                      <a:pt x="40" y="241"/>
                    </a:cubicBezTo>
                    <a:cubicBezTo>
                      <a:pt x="37" y="252"/>
                      <a:pt x="38" y="259"/>
                      <a:pt x="38" y="263"/>
                    </a:cubicBezTo>
                    <a:cubicBezTo>
                      <a:pt x="38" y="267"/>
                      <a:pt x="39" y="268"/>
                      <a:pt x="38" y="269"/>
                    </a:cubicBezTo>
                    <a:cubicBezTo>
                      <a:pt x="38" y="271"/>
                      <a:pt x="38" y="272"/>
                      <a:pt x="38" y="274"/>
                    </a:cubicBezTo>
                    <a:cubicBezTo>
                      <a:pt x="38" y="275"/>
                      <a:pt x="39" y="277"/>
                      <a:pt x="38" y="279"/>
                    </a:cubicBezTo>
                    <a:cubicBezTo>
                      <a:pt x="36" y="281"/>
                      <a:pt x="34" y="281"/>
                      <a:pt x="34" y="283"/>
                    </a:cubicBezTo>
                    <a:cubicBezTo>
                      <a:pt x="34" y="285"/>
                      <a:pt x="33" y="288"/>
                      <a:pt x="32" y="289"/>
                    </a:cubicBezTo>
                    <a:cubicBezTo>
                      <a:pt x="31" y="289"/>
                      <a:pt x="32" y="289"/>
                      <a:pt x="31" y="289"/>
                    </a:cubicBezTo>
                    <a:cubicBezTo>
                      <a:pt x="31" y="290"/>
                      <a:pt x="29" y="291"/>
                      <a:pt x="28" y="291"/>
                    </a:cubicBezTo>
                    <a:cubicBezTo>
                      <a:pt x="27" y="291"/>
                      <a:pt x="23" y="289"/>
                      <a:pt x="22" y="288"/>
                    </a:cubicBezTo>
                    <a:cubicBezTo>
                      <a:pt x="21" y="287"/>
                      <a:pt x="21" y="285"/>
                      <a:pt x="21" y="283"/>
                    </a:cubicBezTo>
                    <a:cubicBezTo>
                      <a:pt x="21" y="281"/>
                      <a:pt x="24" y="278"/>
                      <a:pt x="24" y="277"/>
                    </a:cubicBezTo>
                    <a:cubicBezTo>
                      <a:pt x="25" y="276"/>
                      <a:pt x="29" y="273"/>
                      <a:pt x="29" y="272"/>
                    </a:cubicBezTo>
                    <a:cubicBezTo>
                      <a:pt x="29" y="270"/>
                      <a:pt x="28" y="269"/>
                      <a:pt x="29" y="266"/>
                    </a:cubicBezTo>
                    <a:cubicBezTo>
                      <a:pt x="30" y="263"/>
                      <a:pt x="29" y="259"/>
                      <a:pt x="29" y="259"/>
                    </a:cubicBezTo>
                    <a:cubicBezTo>
                      <a:pt x="29" y="259"/>
                      <a:pt x="23" y="239"/>
                      <a:pt x="23" y="232"/>
                    </a:cubicBezTo>
                    <a:cubicBezTo>
                      <a:pt x="24" y="224"/>
                      <a:pt x="25" y="215"/>
                      <a:pt x="25" y="215"/>
                    </a:cubicBezTo>
                    <a:cubicBezTo>
                      <a:pt x="25" y="215"/>
                      <a:pt x="26" y="209"/>
                      <a:pt x="25" y="207"/>
                    </a:cubicBezTo>
                    <a:cubicBezTo>
                      <a:pt x="25" y="204"/>
                      <a:pt x="25" y="201"/>
                      <a:pt x="25" y="198"/>
                    </a:cubicBezTo>
                    <a:cubicBezTo>
                      <a:pt x="25" y="196"/>
                      <a:pt x="23" y="186"/>
                      <a:pt x="21" y="181"/>
                    </a:cubicBezTo>
                    <a:cubicBezTo>
                      <a:pt x="20" y="177"/>
                      <a:pt x="16" y="163"/>
                      <a:pt x="16" y="152"/>
                    </a:cubicBezTo>
                    <a:cubicBezTo>
                      <a:pt x="16" y="142"/>
                      <a:pt x="18" y="128"/>
                      <a:pt x="20" y="121"/>
                    </a:cubicBezTo>
                    <a:cubicBezTo>
                      <a:pt x="22" y="114"/>
                      <a:pt x="23" y="107"/>
                      <a:pt x="23" y="103"/>
                    </a:cubicBezTo>
                    <a:cubicBezTo>
                      <a:pt x="23" y="100"/>
                      <a:pt x="21" y="89"/>
                      <a:pt x="21" y="89"/>
                    </a:cubicBezTo>
                    <a:cubicBezTo>
                      <a:pt x="21" y="89"/>
                      <a:pt x="18" y="103"/>
                      <a:pt x="18" y="107"/>
                    </a:cubicBezTo>
                    <a:cubicBezTo>
                      <a:pt x="18" y="111"/>
                      <a:pt x="17" y="120"/>
                      <a:pt x="14" y="125"/>
                    </a:cubicBezTo>
                    <a:cubicBezTo>
                      <a:pt x="12" y="130"/>
                      <a:pt x="9" y="142"/>
                      <a:pt x="10" y="147"/>
                    </a:cubicBezTo>
                    <a:cubicBezTo>
                      <a:pt x="11" y="151"/>
                      <a:pt x="12" y="156"/>
                      <a:pt x="11" y="158"/>
                    </a:cubicBezTo>
                    <a:cubicBezTo>
                      <a:pt x="11" y="160"/>
                      <a:pt x="11" y="165"/>
                      <a:pt x="11" y="166"/>
                    </a:cubicBezTo>
                    <a:cubicBezTo>
                      <a:pt x="10" y="166"/>
                      <a:pt x="9" y="164"/>
                      <a:pt x="8" y="163"/>
                    </a:cubicBezTo>
                    <a:cubicBezTo>
                      <a:pt x="8" y="161"/>
                      <a:pt x="8" y="158"/>
                      <a:pt x="8" y="158"/>
                    </a:cubicBezTo>
                    <a:cubicBezTo>
                      <a:pt x="8" y="158"/>
                      <a:pt x="7" y="163"/>
                      <a:pt x="7" y="164"/>
                    </a:cubicBezTo>
                    <a:cubicBezTo>
                      <a:pt x="8" y="166"/>
                      <a:pt x="10" y="168"/>
                      <a:pt x="10" y="169"/>
                    </a:cubicBezTo>
                    <a:cubicBezTo>
                      <a:pt x="10" y="169"/>
                      <a:pt x="10" y="170"/>
                      <a:pt x="10" y="170"/>
                    </a:cubicBezTo>
                    <a:cubicBezTo>
                      <a:pt x="10" y="170"/>
                      <a:pt x="11" y="172"/>
                      <a:pt x="11" y="172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10" y="173"/>
                      <a:pt x="10" y="173"/>
                      <a:pt x="8" y="173"/>
                    </a:cubicBezTo>
                    <a:cubicBezTo>
                      <a:pt x="6" y="172"/>
                      <a:pt x="4" y="169"/>
                      <a:pt x="3" y="168"/>
                    </a:cubicBezTo>
                    <a:cubicBezTo>
                      <a:pt x="3" y="167"/>
                      <a:pt x="0" y="160"/>
                      <a:pt x="0" y="157"/>
                    </a:cubicBezTo>
                    <a:cubicBezTo>
                      <a:pt x="1" y="155"/>
                      <a:pt x="0" y="147"/>
                      <a:pt x="2" y="137"/>
                    </a:cubicBezTo>
                    <a:cubicBezTo>
                      <a:pt x="4" y="126"/>
                      <a:pt x="7" y="100"/>
                      <a:pt x="7" y="100"/>
                    </a:cubicBezTo>
                    <a:cubicBezTo>
                      <a:pt x="7" y="100"/>
                      <a:pt x="8" y="84"/>
                      <a:pt x="9" y="81"/>
                    </a:cubicBezTo>
                    <a:cubicBezTo>
                      <a:pt x="10" y="78"/>
                      <a:pt x="9" y="68"/>
                      <a:pt x="10" y="63"/>
                    </a:cubicBezTo>
                    <a:cubicBezTo>
                      <a:pt x="11" y="59"/>
                      <a:pt x="12" y="52"/>
                      <a:pt x="28" y="48"/>
                    </a:cubicBezTo>
                    <a:close/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Freeform 256">
                <a:extLst>
                  <a:ext uri="{FF2B5EF4-FFF2-40B4-BE49-F238E27FC236}">
                    <a16:creationId xmlns:a16="http://schemas.microsoft.com/office/drawing/2014/main" id="{2A5774DA-AB67-4F68-9570-A8E2E62074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3288" y="3575052"/>
                <a:ext cx="112713" cy="217488"/>
              </a:xfrm>
              <a:custGeom>
                <a:avLst/>
                <a:gdLst>
                  <a:gd name="T0" fmla="*/ 7 w 7"/>
                  <a:gd name="T1" fmla="*/ 0 h 13"/>
                  <a:gd name="T2" fmla="*/ 5 w 7"/>
                  <a:gd name="T3" fmla="*/ 4 h 13"/>
                  <a:gd name="T4" fmla="*/ 4 w 7"/>
                  <a:gd name="T5" fmla="*/ 7 h 13"/>
                  <a:gd name="T6" fmla="*/ 1 w 7"/>
                  <a:gd name="T7" fmla="*/ 12 h 13"/>
                  <a:gd name="T8" fmla="*/ 0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7" y="0"/>
                      <a:pt x="5" y="3"/>
                      <a:pt x="5" y="4"/>
                    </a:cubicBezTo>
                    <a:cubicBezTo>
                      <a:pt x="5" y="5"/>
                      <a:pt x="4" y="7"/>
                      <a:pt x="4" y="7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Freeform 257">
                <a:extLst>
                  <a:ext uri="{FF2B5EF4-FFF2-40B4-BE49-F238E27FC236}">
                    <a16:creationId xmlns:a16="http://schemas.microsoft.com/office/drawing/2014/main" id="{18FDAA9A-0D6F-4C4F-8387-8B2F8B6FDC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37250" y="3575052"/>
                <a:ext cx="133350" cy="203200"/>
              </a:xfrm>
              <a:custGeom>
                <a:avLst/>
                <a:gdLst>
                  <a:gd name="T0" fmla="*/ 0 w 8"/>
                  <a:gd name="T1" fmla="*/ 0 h 12"/>
                  <a:gd name="T2" fmla="*/ 3 w 8"/>
                  <a:gd name="T3" fmla="*/ 7 h 12"/>
                  <a:gd name="T4" fmla="*/ 8 w 8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0" y="0"/>
                      <a:pt x="1" y="4"/>
                      <a:pt x="3" y="7"/>
                    </a:cubicBezTo>
                    <a:cubicBezTo>
                      <a:pt x="5" y="11"/>
                      <a:pt x="8" y="12"/>
                      <a:pt x="8" y="12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Freeform 258">
                <a:extLst>
                  <a:ext uri="{FF2B5EF4-FFF2-40B4-BE49-F238E27FC236}">
                    <a16:creationId xmlns:a16="http://schemas.microsoft.com/office/drawing/2014/main" id="{A0CA708C-5A48-4384-9ADC-8AC2E33D4F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21388" y="3644902"/>
                <a:ext cx="49213" cy="9842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2 h 6"/>
                  <a:gd name="T4" fmla="*/ 2 w 3"/>
                  <a:gd name="T5" fmla="*/ 4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solidFill>
                <a:srgbClr val="FFF5EE"/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27" name="Group 144">
              <a:extLst>
                <a:ext uri="{FF2B5EF4-FFF2-40B4-BE49-F238E27FC236}">
                  <a16:creationId xmlns:a16="http://schemas.microsoft.com/office/drawing/2014/main" id="{409B55D2-C61F-46B3-BE4B-45F75450C960}"/>
                </a:ext>
              </a:extLst>
            </p:cNvPr>
            <p:cNvGrpSpPr/>
            <p:nvPr/>
          </p:nvGrpSpPr>
          <p:grpSpPr>
            <a:xfrm>
              <a:off x="4222489" y="3843154"/>
              <a:ext cx="389953" cy="1221048"/>
              <a:chOff x="5915025" y="914401"/>
              <a:chExt cx="1492250" cy="4856164"/>
            </a:xfrm>
            <a:solidFill>
              <a:srgbClr val="660000"/>
            </a:solidFill>
          </p:grpSpPr>
          <p:sp>
            <p:nvSpPr>
              <p:cNvPr id="328" name="Freeform 252">
                <a:extLst>
                  <a:ext uri="{FF2B5EF4-FFF2-40B4-BE49-F238E27FC236}">
                    <a16:creationId xmlns:a16="http://schemas.microsoft.com/office/drawing/2014/main" id="{E2D50091-8F22-46E8-B06A-D4FCEA4077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5025" y="914401"/>
                <a:ext cx="1492250" cy="4856164"/>
              </a:xfrm>
              <a:custGeom>
                <a:avLst/>
                <a:gdLst>
                  <a:gd name="T0" fmla="*/ 35 w 90"/>
                  <a:gd name="T1" fmla="*/ 44 h 292"/>
                  <a:gd name="T2" fmla="*/ 28 w 90"/>
                  <a:gd name="T3" fmla="*/ 38 h 292"/>
                  <a:gd name="T4" fmla="*/ 27 w 90"/>
                  <a:gd name="T5" fmla="*/ 32 h 292"/>
                  <a:gd name="T6" fmla="*/ 26 w 90"/>
                  <a:gd name="T7" fmla="*/ 29 h 292"/>
                  <a:gd name="T8" fmla="*/ 28 w 90"/>
                  <a:gd name="T9" fmla="*/ 21 h 292"/>
                  <a:gd name="T10" fmla="*/ 54 w 90"/>
                  <a:gd name="T11" fmla="*/ 4 h 292"/>
                  <a:gd name="T12" fmla="*/ 59 w 90"/>
                  <a:gd name="T13" fmla="*/ 46 h 292"/>
                  <a:gd name="T14" fmla="*/ 81 w 90"/>
                  <a:gd name="T15" fmla="*/ 66 h 292"/>
                  <a:gd name="T16" fmla="*/ 89 w 90"/>
                  <a:gd name="T17" fmla="*/ 143 h 292"/>
                  <a:gd name="T18" fmla="*/ 86 w 90"/>
                  <a:gd name="T19" fmla="*/ 169 h 292"/>
                  <a:gd name="T20" fmla="*/ 79 w 90"/>
                  <a:gd name="T21" fmla="*/ 170 h 292"/>
                  <a:gd name="T22" fmla="*/ 82 w 90"/>
                  <a:gd name="T23" fmla="*/ 158 h 292"/>
                  <a:gd name="T24" fmla="*/ 79 w 90"/>
                  <a:gd name="T25" fmla="*/ 154 h 292"/>
                  <a:gd name="T26" fmla="*/ 80 w 90"/>
                  <a:gd name="T27" fmla="*/ 137 h 292"/>
                  <a:gd name="T28" fmla="*/ 71 w 90"/>
                  <a:gd name="T29" fmla="*/ 100 h 292"/>
                  <a:gd name="T30" fmla="*/ 67 w 90"/>
                  <a:gd name="T31" fmla="*/ 108 h 292"/>
                  <a:gd name="T32" fmla="*/ 73 w 90"/>
                  <a:gd name="T33" fmla="*/ 160 h 292"/>
                  <a:gd name="T34" fmla="*/ 65 w 90"/>
                  <a:gd name="T35" fmla="*/ 197 h 292"/>
                  <a:gd name="T36" fmla="*/ 65 w 90"/>
                  <a:gd name="T37" fmla="*/ 213 h 292"/>
                  <a:gd name="T38" fmla="*/ 61 w 90"/>
                  <a:gd name="T39" fmla="*/ 265 h 292"/>
                  <a:gd name="T40" fmla="*/ 63 w 90"/>
                  <a:gd name="T41" fmla="*/ 275 h 292"/>
                  <a:gd name="T42" fmla="*/ 69 w 90"/>
                  <a:gd name="T43" fmla="*/ 286 h 292"/>
                  <a:gd name="T44" fmla="*/ 67 w 90"/>
                  <a:gd name="T45" fmla="*/ 290 h 292"/>
                  <a:gd name="T46" fmla="*/ 64 w 90"/>
                  <a:gd name="T47" fmla="*/ 292 h 292"/>
                  <a:gd name="T48" fmla="*/ 58 w 90"/>
                  <a:gd name="T49" fmla="*/ 290 h 292"/>
                  <a:gd name="T50" fmla="*/ 55 w 90"/>
                  <a:gd name="T51" fmla="*/ 283 h 292"/>
                  <a:gd name="T52" fmla="*/ 51 w 90"/>
                  <a:gd name="T53" fmla="*/ 277 h 292"/>
                  <a:gd name="T54" fmla="*/ 52 w 90"/>
                  <a:gd name="T55" fmla="*/ 265 h 292"/>
                  <a:gd name="T56" fmla="*/ 48 w 90"/>
                  <a:gd name="T57" fmla="*/ 225 h 292"/>
                  <a:gd name="T58" fmla="*/ 46 w 90"/>
                  <a:gd name="T59" fmla="*/ 194 h 292"/>
                  <a:gd name="T60" fmla="*/ 46 w 90"/>
                  <a:gd name="T61" fmla="*/ 151 h 292"/>
                  <a:gd name="T62" fmla="*/ 44 w 90"/>
                  <a:gd name="T63" fmla="*/ 201 h 292"/>
                  <a:gd name="T64" fmla="*/ 40 w 90"/>
                  <a:gd name="T65" fmla="*/ 241 h 292"/>
                  <a:gd name="T66" fmla="*/ 38 w 90"/>
                  <a:gd name="T67" fmla="*/ 269 h 292"/>
                  <a:gd name="T68" fmla="*/ 38 w 90"/>
                  <a:gd name="T69" fmla="*/ 279 h 292"/>
                  <a:gd name="T70" fmla="*/ 32 w 90"/>
                  <a:gd name="T71" fmla="*/ 289 h 292"/>
                  <a:gd name="T72" fmla="*/ 28 w 90"/>
                  <a:gd name="T73" fmla="*/ 291 h 292"/>
                  <a:gd name="T74" fmla="*/ 21 w 90"/>
                  <a:gd name="T75" fmla="*/ 283 h 292"/>
                  <a:gd name="T76" fmla="*/ 29 w 90"/>
                  <a:gd name="T77" fmla="*/ 272 h 292"/>
                  <a:gd name="T78" fmla="*/ 29 w 90"/>
                  <a:gd name="T79" fmla="*/ 259 h 292"/>
                  <a:gd name="T80" fmla="*/ 25 w 90"/>
                  <a:gd name="T81" fmla="*/ 215 h 292"/>
                  <a:gd name="T82" fmla="*/ 25 w 90"/>
                  <a:gd name="T83" fmla="*/ 198 h 292"/>
                  <a:gd name="T84" fmla="*/ 16 w 90"/>
                  <a:gd name="T85" fmla="*/ 152 h 292"/>
                  <a:gd name="T86" fmla="*/ 23 w 90"/>
                  <a:gd name="T87" fmla="*/ 103 h 292"/>
                  <a:gd name="T88" fmla="*/ 18 w 90"/>
                  <a:gd name="T89" fmla="*/ 107 h 292"/>
                  <a:gd name="T90" fmla="*/ 10 w 90"/>
                  <a:gd name="T91" fmla="*/ 147 h 292"/>
                  <a:gd name="T92" fmla="*/ 11 w 90"/>
                  <a:gd name="T93" fmla="*/ 166 h 292"/>
                  <a:gd name="T94" fmla="*/ 8 w 90"/>
                  <a:gd name="T95" fmla="*/ 158 h 292"/>
                  <a:gd name="T96" fmla="*/ 10 w 90"/>
                  <a:gd name="T97" fmla="*/ 169 h 292"/>
                  <a:gd name="T98" fmla="*/ 11 w 90"/>
                  <a:gd name="T99" fmla="*/ 172 h 292"/>
                  <a:gd name="T100" fmla="*/ 8 w 90"/>
                  <a:gd name="T101" fmla="*/ 173 h 292"/>
                  <a:gd name="T102" fmla="*/ 0 w 90"/>
                  <a:gd name="T103" fmla="*/ 157 h 292"/>
                  <a:gd name="T104" fmla="*/ 7 w 90"/>
                  <a:gd name="T105" fmla="*/ 100 h 292"/>
                  <a:gd name="T106" fmla="*/ 10 w 90"/>
                  <a:gd name="T107" fmla="*/ 6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292">
                    <a:moveTo>
                      <a:pt x="28" y="48"/>
                    </a:moveTo>
                    <a:cubicBezTo>
                      <a:pt x="28" y="48"/>
                      <a:pt x="35" y="46"/>
                      <a:pt x="35" y="44"/>
                    </a:cubicBezTo>
                    <a:cubicBezTo>
                      <a:pt x="36" y="42"/>
                      <a:pt x="36" y="40"/>
                      <a:pt x="33" y="41"/>
                    </a:cubicBezTo>
                    <a:cubicBezTo>
                      <a:pt x="30" y="41"/>
                      <a:pt x="28" y="40"/>
                      <a:pt x="28" y="38"/>
                    </a:cubicBezTo>
                    <a:cubicBezTo>
                      <a:pt x="28" y="36"/>
                      <a:pt x="28" y="34"/>
                      <a:pt x="28" y="34"/>
                    </a:cubicBezTo>
                    <a:cubicBezTo>
                      <a:pt x="28" y="34"/>
                      <a:pt x="26" y="33"/>
                      <a:pt x="27" y="32"/>
                    </a:cubicBezTo>
                    <a:cubicBezTo>
                      <a:pt x="27" y="32"/>
                      <a:pt x="26" y="31"/>
                      <a:pt x="27" y="30"/>
                    </a:cubicBezTo>
                    <a:cubicBezTo>
                      <a:pt x="27" y="30"/>
                      <a:pt x="27" y="29"/>
                      <a:pt x="26" y="29"/>
                    </a:cubicBezTo>
                    <a:cubicBezTo>
                      <a:pt x="25" y="29"/>
                      <a:pt x="24" y="29"/>
                      <a:pt x="24" y="27"/>
                    </a:cubicBezTo>
                    <a:cubicBezTo>
                      <a:pt x="24" y="25"/>
                      <a:pt x="28" y="22"/>
                      <a:pt x="28" y="21"/>
                    </a:cubicBezTo>
                    <a:cubicBezTo>
                      <a:pt x="28" y="19"/>
                      <a:pt x="26" y="13"/>
                      <a:pt x="30" y="9"/>
                    </a:cubicBezTo>
                    <a:cubicBezTo>
                      <a:pt x="34" y="5"/>
                      <a:pt x="41" y="0"/>
                      <a:pt x="54" y="4"/>
                    </a:cubicBezTo>
                    <a:cubicBezTo>
                      <a:pt x="68" y="9"/>
                      <a:pt x="63" y="24"/>
                      <a:pt x="60" y="27"/>
                    </a:cubicBezTo>
                    <a:cubicBezTo>
                      <a:pt x="58" y="30"/>
                      <a:pt x="52" y="41"/>
                      <a:pt x="59" y="46"/>
                    </a:cubicBezTo>
                    <a:cubicBezTo>
                      <a:pt x="65" y="51"/>
                      <a:pt x="70" y="51"/>
                      <a:pt x="70" y="51"/>
                    </a:cubicBezTo>
                    <a:cubicBezTo>
                      <a:pt x="70" y="51"/>
                      <a:pt x="80" y="52"/>
                      <a:pt x="81" y="66"/>
                    </a:cubicBezTo>
                    <a:cubicBezTo>
                      <a:pt x="82" y="80"/>
                      <a:pt x="82" y="97"/>
                      <a:pt x="84" y="104"/>
                    </a:cubicBezTo>
                    <a:cubicBezTo>
                      <a:pt x="87" y="111"/>
                      <a:pt x="87" y="127"/>
                      <a:pt x="89" y="143"/>
                    </a:cubicBezTo>
                    <a:cubicBezTo>
                      <a:pt x="90" y="158"/>
                      <a:pt x="90" y="158"/>
                      <a:pt x="89" y="161"/>
                    </a:cubicBezTo>
                    <a:cubicBezTo>
                      <a:pt x="89" y="163"/>
                      <a:pt x="88" y="167"/>
                      <a:pt x="86" y="169"/>
                    </a:cubicBezTo>
                    <a:cubicBezTo>
                      <a:pt x="85" y="170"/>
                      <a:pt x="81" y="173"/>
                      <a:pt x="81" y="173"/>
                    </a:cubicBezTo>
                    <a:cubicBezTo>
                      <a:pt x="80" y="173"/>
                      <a:pt x="78" y="173"/>
                      <a:pt x="79" y="170"/>
                    </a:cubicBezTo>
                    <a:cubicBezTo>
                      <a:pt x="80" y="168"/>
                      <a:pt x="82" y="165"/>
                      <a:pt x="82" y="165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82" y="158"/>
                      <a:pt x="81" y="165"/>
                      <a:pt x="79" y="166"/>
                    </a:cubicBezTo>
                    <a:cubicBezTo>
                      <a:pt x="78" y="166"/>
                      <a:pt x="79" y="157"/>
                      <a:pt x="79" y="154"/>
                    </a:cubicBezTo>
                    <a:cubicBezTo>
                      <a:pt x="79" y="151"/>
                      <a:pt x="79" y="149"/>
                      <a:pt x="80" y="147"/>
                    </a:cubicBezTo>
                    <a:cubicBezTo>
                      <a:pt x="81" y="145"/>
                      <a:pt x="81" y="142"/>
                      <a:pt x="80" y="137"/>
                    </a:cubicBezTo>
                    <a:cubicBezTo>
                      <a:pt x="79" y="133"/>
                      <a:pt x="75" y="125"/>
                      <a:pt x="74" y="119"/>
                    </a:cubicBezTo>
                    <a:cubicBezTo>
                      <a:pt x="74" y="112"/>
                      <a:pt x="71" y="100"/>
                      <a:pt x="71" y="100"/>
                    </a:cubicBezTo>
                    <a:cubicBezTo>
                      <a:pt x="69" y="88"/>
                      <a:pt x="69" y="88"/>
                      <a:pt x="69" y="88"/>
                    </a:cubicBezTo>
                    <a:cubicBezTo>
                      <a:pt x="69" y="88"/>
                      <a:pt x="67" y="102"/>
                      <a:pt x="67" y="108"/>
                    </a:cubicBezTo>
                    <a:cubicBezTo>
                      <a:pt x="68" y="114"/>
                      <a:pt x="69" y="111"/>
                      <a:pt x="72" y="128"/>
                    </a:cubicBezTo>
                    <a:cubicBezTo>
                      <a:pt x="74" y="144"/>
                      <a:pt x="75" y="151"/>
                      <a:pt x="73" y="160"/>
                    </a:cubicBezTo>
                    <a:cubicBezTo>
                      <a:pt x="72" y="170"/>
                      <a:pt x="68" y="183"/>
                      <a:pt x="68" y="183"/>
                    </a:cubicBezTo>
                    <a:cubicBezTo>
                      <a:pt x="68" y="183"/>
                      <a:pt x="66" y="191"/>
                      <a:pt x="65" y="197"/>
                    </a:cubicBezTo>
                    <a:cubicBezTo>
                      <a:pt x="65" y="203"/>
                      <a:pt x="65" y="207"/>
                      <a:pt x="65" y="207"/>
                    </a:cubicBezTo>
                    <a:cubicBezTo>
                      <a:pt x="65" y="207"/>
                      <a:pt x="64" y="208"/>
                      <a:pt x="65" y="213"/>
                    </a:cubicBezTo>
                    <a:cubicBezTo>
                      <a:pt x="66" y="217"/>
                      <a:pt x="68" y="229"/>
                      <a:pt x="66" y="242"/>
                    </a:cubicBezTo>
                    <a:cubicBezTo>
                      <a:pt x="64" y="255"/>
                      <a:pt x="60" y="260"/>
                      <a:pt x="61" y="265"/>
                    </a:cubicBezTo>
                    <a:cubicBezTo>
                      <a:pt x="62" y="269"/>
                      <a:pt x="62" y="272"/>
                      <a:pt x="62" y="272"/>
                    </a:cubicBezTo>
                    <a:cubicBezTo>
                      <a:pt x="62" y="272"/>
                      <a:pt x="61" y="274"/>
                      <a:pt x="63" y="275"/>
                    </a:cubicBezTo>
                    <a:cubicBezTo>
                      <a:pt x="64" y="276"/>
                      <a:pt x="66" y="280"/>
                      <a:pt x="66" y="280"/>
                    </a:cubicBezTo>
                    <a:cubicBezTo>
                      <a:pt x="66" y="280"/>
                      <a:pt x="70" y="284"/>
                      <a:pt x="69" y="286"/>
                    </a:cubicBezTo>
                    <a:cubicBezTo>
                      <a:pt x="69" y="287"/>
                      <a:pt x="68" y="288"/>
                      <a:pt x="68" y="288"/>
                    </a:cubicBezTo>
                    <a:cubicBezTo>
                      <a:pt x="68" y="288"/>
                      <a:pt x="68" y="290"/>
                      <a:pt x="67" y="290"/>
                    </a:cubicBezTo>
                    <a:cubicBezTo>
                      <a:pt x="66" y="290"/>
                      <a:pt x="65" y="291"/>
                      <a:pt x="65" y="291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64" y="292"/>
                      <a:pt x="62" y="292"/>
                      <a:pt x="60" y="291"/>
                    </a:cubicBezTo>
                    <a:cubicBezTo>
                      <a:pt x="59" y="290"/>
                      <a:pt x="58" y="290"/>
                      <a:pt x="58" y="290"/>
                    </a:cubicBezTo>
                    <a:cubicBezTo>
                      <a:pt x="58" y="290"/>
                      <a:pt x="56" y="288"/>
                      <a:pt x="56" y="287"/>
                    </a:cubicBezTo>
                    <a:cubicBezTo>
                      <a:pt x="56" y="285"/>
                      <a:pt x="56" y="284"/>
                      <a:pt x="55" y="283"/>
                    </a:cubicBezTo>
                    <a:cubicBezTo>
                      <a:pt x="54" y="281"/>
                      <a:pt x="52" y="280"/>
                      <a:pt x="52" y="280"/>
                    </a:cubicBezTo>
                    <a:cubicBezTo>
                      <a:pt x="52" y="280"/>
                      <a:pt x="51" y="278"/>
                      <a:pt x="51" y="277"/>
                    </a:cubicBezTo>
                    <a:cubicBezTo>
                      <a:pt x="51" y="275"/>
                      <a:pt x="52" y="274"/>
                      <a:pt x="52" y="271"/>
                    </a:cubicBezTo>
                    <a:cubicBezTo>
                      <a:pt x="51" y="269"/>
                      <a:pt x="52" y="267"/>
                      <a:pt x="52" y="265"/>
                    </a:cubicBezTo>
                    <a:cubicBezTo>
                      <a:pt x="52" y="263"/>
                      <a:pt x="53" y="254"/>
                      <a:pt x="52" y="249"/>
                    </a:cubicBezTo>
                    <a:cubicBezTo>
                      <a:pt x="50" y="243"/>
                      <a:pt x="48" y="232"/>
                      <a:pt x="48" y="225"/>
                    </a:cubicBezTo>
                    <a:cubicBezTo>
                      <a:pt x="48" y="219"/>
                      <a:pt x="49" y="212"/>
                      <a:pt x="48" y="209"/>
                    </a:cubicBezTo>
                    <a:cubicBezTo>
                      <a:pt x="47" y="205"/>
                      <a:pt x="46" y="199"/>
                      <a:pt x="46" y="194"/>
                    </a:cubicBezTo>
                    <a:cubicBezTo>
                      <a:pt x="46" y="189"/>
                      <a:pt x="46" y="175"/>
                      <a:pt x="46" y="169"/>
                    </a:cubicBezTo>
                    <a:cubicBezTo>
                      <a:pt x="46" y="164"/>
                      <a:pt x="46" y="151"/>
                      <a:pt x="46" y="151"/>
                    </a:cubicBezTo>
                    <a:cubicBezTo>
                      <a:pt x="46" y="151"/>
                      <a:pt x="44" y="167"/>
                      <a:pt x="44" y="175"/>
                    </a:cubicBezTo>
                    <a:cubicBezTo>
                      <a:pt x="44" y="184"/>
                      <a:pt x="46" y="198"/>
                      <a:pt x="44" y="201"/>
                    </a:cubicBezTo>
                    <a:cubicBezTo>
                      <a:pt x="43" y="205"/>
                      <a:pt x="41" y="211"/>
                      <a:pt x="41" y="219"/>
                    </a:cubicBezTo>
                    <a:cubicBezTo>
                      <a:pt x="42" y="226"/>
                      <a:pt x="42" y="231"/>
                      <a:pt x="40" y="241"/>
                    </a:cubicBezTo>
                    <a:cubicBezTo>
                      <a:pt x="37" y="252"/>
                      <a:pt x="38" y="259"/>
                      <a:pt x="38" y="263"/>
                    </a:cubicBezTo>
                    <a:cubicBezTo>
                      <a:pt x="38" y="267"/>
                      <a:pt x="39" y="268"/>
                      <a:pt x="38" y="269"/>
                    </a:cubicBezTo>
                    <a:cubicBezTo>
                      <a:pt x="38" y="271"/>
                      <a:pt x="38" y="272"/>
                      <a:pt x="38" y="274"/>
                    </a:cubicBezTo>
                    <a:cubicBezTo>
                      <a:pt x="38" y="275"/>
                      <a:pt x="39" y="277"/>
                      <a:pt x="38" y="279"/>
                    </a:cubicBezTo>
                    <a:cubicBezTo>
                      <a:pt x="36" y="281"/>
                      <a:pt x="34" y="281"/>
                      <a:pt x="34" y="283"/>
                    </a:cubicBezTo>
                    <a:cubicBezTo>
                      <a:pt x="34" y="285"/>
                      <a:pt x="33" y="288"/>
                      <a:pt x="32" y="289"/>
                    </a:cubicBezTo>
                    <a:cubicBezTo>
                      <a:pt x="31" y="289"/>
                      <a:pt x="32" y="289"/>
                      <a:pt x="31" y="289"/>
                    </a:cubicBezTo>
                    <a:cubicBezTo>
                      <a:pt x="31" y="290"/>
                      <a:pt x="29" y="291"/>
                      <a:pt x="28" y="291"/>
                    </a:cubicBezTo>
                    <a:cubicBezTo>
                      <a:pt x="27" y="291"/>
                      <a:pt x="23" y="289"/>
                      <a:pt x="22" y="288"/>
                    </a:cubicBezTo>
                    <a:cubicBezTo>
                      <a:pt x="21" y="287"/>
                      <a:pt x="21" y="285"/>
                      <a:pt x="21" y="283"/>
                    </a:cubicBezTo>
                    <a:cubicBezTo>
                      <a:pt x="21" y="281"/>
                      <a:pt x="24" y="278"/>
                      <a:pt x="24" y="277"/>
                    </a:cubicBezTo>
                    <a:cubicBezTo>
                      <a:pt x="25" y="276"/>
                      <a:pt x="29" y="273"/>
                      <a:pt x="29" y="272"/>
                    </a:cubicBezTo>
                    <a:cubicBezTo>
                      <a:pt x="29" y="270"/>
                      <a:pt x="28" y="269"/>
                      <a:pt x="29" y="266"/>
                    </a:cubicBezTo>
                    <a:cubicBezTo>
                      <a:pt x="30" y="263"/>
                      <a:pt x="29" y="259"/>
                      <a:pt x="29" y="259"/>
                    </a:cubicBezTo>
                    <a:cubicBezTo>
                      <a:pt x="29" y="259"/>
                      <a:pt x="23" y="239"/>
                      <a:pt x="23" y="232"/>
                    </a:cubicBezTo>
                    <a:cubicBezTo>
                      <a:pt x="24" y="224"/>
                      <a:pt x="25" y="215"/>
                      <a:pt x="25" y="215"/>
                    </a:cubicBezTo>
                    <a:cubicBezTo>
                      <a:pt x="25" y="215"/>
                      <a:pt x="26" y="209"/>
                      <a:pt x="25" y="207"/>
                    </a:cubicBezTo>
                    <a:cubicBezTo>
                      <a:pt x="25" y="204"/>
                      <a:pt x="25" y="201"/>
                      <a:pt x="25" y="198"/>
                    </a:cubicBezTo>
                    <a:cubicBezTo>
                      <a:pt x="25" y="196"/>
                      <a:pt x="23" y="186"/>
                      <a:pt x="21" y="181"/>
                    </a:cubicBezTo>
                    <a:cubicBezTo>
                      <a:pt x="20" y="177"/>
                      <a:pt x="16" y="163"/>
                      <a:pt x="16" y="152"/>
                    </a:cubicBezTo>
                    <a:cubicBezTo>
                      <a:pt x="16" y="142"/>
                      <a:pt x="18" y="128"/>
                      <a:pt x="20" y="121"/>
                    </a:cubicBezTo>
                    <a:cubicBezTo>
                      <a:pt x="22" y="114"/>
                      <a:pt x="23" y="107"/>
                      <a:pt x="23" y="103"/>
                    </a:cubicBezTo>
                    <a:cubicBezTo>
                      <a:pt x="23" y="100"/>
                      <a:pt x="21" y="89"/>
                      <a:pt x="21" y="89"/>
                    </a:cubicBezTo>
                    <a:cubicBezTo>
                      <a:pt x="21" y="89"/>
                      <a:pt x="18" y="103"/>
                      <a:pt x="18" y="107"/>
                    </a:cubicBezTo>
                    <a:cubicBezTo>
                      <a:pt x="18" y="111"/>
                      <a:pt x="17" y="120"/>
                      <a:pt x="14" y="125"/>
                    </a:cubicBezTo>
                    <a:cubicBezTo>
                      <a:pt x="12" y="130"/>
                      <a:pt x="9" y="142"/>
                      <a:pt x="10" y="147"/>
                    </a:cubicBezTo>
                    <a:cubicBezTo>
                      <a:pt x="11" y="151"/>
                      <a:pt x="12" y="156"/>
                      <a:pt x="11" y="158"/>
                    </a:cubicBezTo>
                    <a:cubicBezTo>
                      <a:pt x="11" y="160"/>
                      <a:pt x="11" y="165"/>
                      <a:pt x="11" y="166"/>
                    </a:cubicBezTo>
                    <a:cubicBezTo>
                      <a:pt x="10" y="166"/>
                      <a:pt x="9" y="164"/>
                      <a:pt x="8" y="163"/>
                    </a:cubicBezTo>
                    <a:cubicBezTo>
                      <a:pt x="8" y="161"/>
                      <a:pt x="8" y="158"/>
                      <a:pt x="8" y="158"/>
                    </a:cubicBezTo>
                    <a:cubicBezTo>
                      <a:pt x="8" y="158"/>
                      <a:pt x="7" y="163"/>
                      <a:pt x="7" y="164"/>
                    </a:cubicBezTo>
                    <a:cubicBezTo>
                      <a:pt x="8" y="166"/>
                      <a:pt x="10" y="168"/>
                      <a:pt x="10" y="169"/>
                    </a:cubicBezTo>
                    <a:cubicBezTo>
                      <a:pt x="10" y="169"/>
                      <a:pt x="10" y="170"/>
                      <a:pt x="10" y="170"/>
                    </a:cubicBezTo>
                    <a:cubicBezTo>
                      <a:pt x="10" y="170"/>
                      <a:pt x="11" y="172"/>
                      <a:pt x="11" y="172"/>
                    </a:cubicBezTo>
                    <a:cubicBezTo>
                      <a:pt x="11" y="173"/>
                      <a:pt x="10" y="173"/>
                      <a:pt x="10" y="173"/>
                    </a:cubicBezTo>
                    <a:cubicBezTo>
                      <a:pt x="10" y="173"/>
                      <a:pt x="10" y="173"/>
                      <a:pt x="8" y="173"/>
                    </a:cubicBezTo>
                    <a:cubicBezTo>
                      <a:pt x="6" y="172"/>
                      <a:pt x="4" y="169"/>
                      <a:pt x="3" y="168"/>
                    </a:cubicBezTo>
                    <a:cubicBezTo>
                      <a:pt x="3" y="167"/>
                      <a:pt x="0" y="160"/>
                      <a:pt x="0" y="157"/>
                    </a:cubicBezTo>
                    <a:cubicBezTo>
                      <a:pt x="1" y="155"/>
                      <a:pt x="0" y="147"/>
                      <a:pt x="2" y="137"/>
                    </a:cubicBezTo>
                    <a:cubicBezTo>
                      <a:pt x="4" y="126"/>
                      <a:pt x="7" y="100"/>
                      <a:pt x="7" y="100"/>
                    </a:cubicBezTo>
                    <a:cubicBezTo>
                      <a:pt x="7" y="100"/>
                      <a:pt x="8" y="84"/>
                      <a:pt x="9" y="81"/>
                    </a:cubicBezTo>
                    <a:cubicBezTo>
                      <a:pt x="10" y="78"/>
                      <a:pt x="9" y="68"/>
                      <a:pt x="10" y="63"/>
                    </a:cubicBezTo>
                    <a:cubicBezTo>
                      <a:pt x="11" y="59"/>
                      <a:pt x="12" y="52"/>
                      <a:pt x="28" y="48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Freeform 256">
                <a:extLst>
                  <a:ext uri="{FF2B5EF4-FFF2-40B4-BE49-F238E27FC236}">
                    <a16:creationId xmlns:a16="http://schemas.microsoft.com/office/drawing/2014/main" id="{541E511E-5585-41CD-8565-65F8FB5477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53288" y="3575052"/>
                <a:ext cx="112713" cy="217488"/>
              </a:xfrm>
              <a:custGeom>
                <a:avLst/>
                <a:gdLst>
                  <a:gd name="T0" fmla="*/ 7 w 7"/>
                  <a:gd name="T1" fmla="*/ 0 h 13"/>
                  <a:gd name="T2" fmla="*/ 5 w 7"/>
                  <a:gd name="T3" fmla="*/ 4 h 13"/>
                  <a:gd name="T4" fmla="*/ 4 w 7"/>
                  <a:gd name="T5" fmla="*/ 7 h 13"/>
                  <a:gd name="T6" fmla="*/ 1 w 7"/>
                  <a:gd name="T7" fmla="*/ 12 h 13"/>
                  <a:gd name="T8" fmla="*/ 0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7" y="0"/>
                      <a:pt x="5" y="3"/>
                      <a:pt x="5" y="4"/>
                    </a:cubicBezTo>
                    <a:cubicBezTo>
                      <a:pt x="5" y="5"/>
                      <a:pt x="4" y="7"/>
                      <a:pt x="4" y="7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Freeform 257">
                <a:extLst>
                  <a:ext uri="{FF2B5EF4-FFF2-40B4-BE49-F238E27FC236}">
                    <a16:creationId xmlns:a16="http://schemas.microsoft.com/office/drawing/2014/main" id="{92B3731B-8ED4-4453-BCCB-D4539D0BBF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37250" y="3575052"/>
                <a:ext cx="133350" cy="203200"/>
              </a:xfrm>
              <a:custGeom>
                <a:avLst/>
                <a:gdLst>
                  <a:gd name="T0" fmla="*/ 0 w 8"/>
                  <a:gd name="T1" fmla="*/ 0 h 12"/>
                  <a:gd name="T2" fmla="*/ 3 w 8"/>
                  <a:gd name="T3" fmla="*/ 7 h 12"/>
                  <a:gd name="T4" fmla="*/ 8 w 8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0" y="0"/>
                      <a:pt x="1" y="4"/>
                      <a:pt x="3" y="7"/>
                    </a:cubicBezTo>
                    <a:cubicBezTo>
                      <a:pt x="5" y="11"/>
                      <a:pt x="8" y="12"/>
                      <a:pt x="8" y="12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1" name="Freeform 258">
                <a:extLst>
                  <a:ext uri="{FF2B5EF4-FFF2-40B4-BE49-F238E27FC236}">
                    <a16:creationId xmlns:a16="http://schemas.microsoft.com/office/drawing/2014/main" id="{734AC22C-1B3E-456E-9475-3ADB929CFF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21388" y="3644902"/>
                <a:ext cx="49213" cy="98425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2 h 6"/>
                  <a:gd name="T4" fmla="*/ 2 w 3"/>
                  <a:gd name="T5" fmla="*/ 4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grp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5" name="TextBox 237">
            <a:extLst>
              <a:ext uri="{FF2B5EF4-FFF2-40B4-BE49-F238E27FC236}">
                <a16:creationId xmlns:a16="http://schemas.microsoft.com/office/drawing/2014/main" id="{1DE54C1B-66EB-4C45-94C8-1968EF701994}"/>
              </a:ext>
            </a:extLst>
          </p:cNvPr>
          <p:cNvSpPr txBox="1"/>
          <p:nvPr/>
        </p:nvSpPr>
        <p:spPr>
          <a:xfrm>
            <a:off x="7600013" y="4776518"/>
            <a:ext cx="1470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t</a:t>
            </a:r>
            <a:r>
              <a:rPr lang="en-GB" baseline="-25000" dirty="0"/>
              <a:t>median</a:t>
            </a:r>
            <a:r>
              <a:rPr lang="en-GB" dirty="0"/>
              <a:t>6.75</a:t>
            </a:r>
          </a:p>
        </p:txBody>
      </p:sp>
      <p:cxnSp>
        <p:nvCxnSpPr>
          <p:cNvPr id="416" name="Straight Arrow Connector 6">
            <a:extLst>
              <a:ext uri="{FF2B5EF4-FFF2-40B4-BE49-F238E27FC236}">
                <a16:creationId xmlns:a16="http://schemas.microsoft.com/office/drawing/2014/main" id="{A0779EA7-1464-4A94-9A7F-C5104AC3B00C}"/>
              </a:ext>
            </a:extLst>
          </p:cNvPr>
          <p:cNvCxnSpPr>
            <a:cxnSpLocks/>
          </p:cNvCxnSpPr>
          <p:nvPr/>
        </p:nvCxnSpPr>
        <p:spPr>
          <a:xfrm>
            <a:off x="4279389" y="3240752"/>
            <a:ext cx="557257" cy="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7" name="Text Placeholder 236">
            <a:extLst>
              <a:ext uri="{FF2B5EF4-FFF2-40B4-BE49-F238E27FC236}">
                <a16:creationId xmlns:a16="http://schemas.microsoft.com/office/drawing/2014/main" id="{48257B71-2F1E-4345-8C65-588694F532B1}"/>
              </a:ext>
            </a:extLst>
          </p:cNvPr>
          <p:cNvSpPr txBox="1">
            <a:spLocks/>
          </p:cNvSpPr>
          <p:nvPr/>
        </p:nvSpPr>
        <p:spPr>
          <a:xfrm>
            <a:off x="4113794" y="2656116"/>
            <a:ext cx="908308" cy="527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2160" b="1" kern="1200" spc="0" baseline="0" dirty="0">
                <a:solidFill>
                  <a:srgbClr val="AAB2B6"/>
                </a:solidFill>
                <a:latin typeface="+mn-lt"/>
                <a:ea typeface="+mn-ea"/>
                <a:cs typeface="+mn-cs"/>
              </a:defRPr>
            </a:lvl1pPr>
            <a:lvl2pPr marL="695401" indent="-267462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4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69848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2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7787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5726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53666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81605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9544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37483" indent="-213970" algn="l" defTabSz="427939" rtl="0" eaLnBrk="1" latinLnBrk="0" hangingPunct="1"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0" dirty="0">
                <a:solidFill>
                  <a:schemeClr val="tx1"/>
                </a:solidFill>
              </a:rPr>
              <a:t>ORR 33%</a:t>
            </a:r>
          </a:p>
        </p:txBody>
      </p:sp>
    </p:spTree>
    <p:extLst>
      <p:ext uri="{BB962C8B-B14F-4D97-AF65-F5344CB8AC3E}">
        <p14:creationId xmlns:p14="http://schemas.microsoft.com/office/powerpoint/2010/main" val="91287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E414CD-BFA7-409E-838C-FD263314FA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Natural killer cells recovery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FA0FA2-59EF-4C7D-8B91-3EF286EADE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this study not associated with the treatment response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806A82-0F8F-4256-8578-485CEA7CFF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E78FBF-709F-4E52-86AD-61713DBAC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800" b="0" dirty="0">
                <a:solidFill>
                  <a:schemeClr val="tx1"/>
                </a:solidFill>
              </a:rPr>
              <a:t>Iselin C. et al. (2021) </a:t>
            </a:r>
            <a:r>
              <a:rPr lang="en-GB" sz="800" b="0" dirty="0" err="1">
                <a:solidFill>
                  <a:schemeClr val="tx1"/>
                </a:solidFill>
              </a:rPr>
              <a:t>Oncoimmunology</a:t>
            </a:r>
            <a:r>
              <a:rPr lang="en-GB" sz="800" b="0" dirty="0">
                <a:solidFill>
                  <a:schemeClr val="tx1"/>
                </a:solidFill>
              </a:rPr>
              <a:t>. 10(1):1873530. </a:t>
            </a:r>
            <a:endParaRPr lang="en-GB" sz="800" dirty="0"/>
          </a:p>
        </p:txBody>
      </p:sp>
      <p:graphicFrame>
        <p:nvGraphicFramePr>
          <p:cNvPr id="7" name="Objet 16" descr="Project Path: \\file1.intranet.chuv\data1\DER\RECHERCHE\GUENOVA_LAB\CLOSED\Project_ECP_ADCC_Iselin\20200831_Iselin_data_analysis\2020814_CD56before_after.opj&#10;PE Folder: /2020814_CD56before_after/Folder1/&#10;Short Name: Graph8">
            <a:extLst>
              <a:ext uri="{FF2B5EF4-FFF2-40B4-BE49-F238E27FC236}">
                <a16:creationId xmlns:a16="http://schemas.microsoft.com/office/drawing/2014/main" id="{17E26EF9-2C68-4BC3-8205-164BE374A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47406"/>
              </p:ext>
            </p:extLst>
          </p:nvPr>
        </p:nvGraphicFramePr>
        <p:xfrm>
          <a:off x="3155975" y="1761367"/>
          <a:ext cx="3298977" cy="252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17" name="Objet 16" descr="Project Path: \\file1.intranet.chuv\data1\DER\RECHERCHE\GUENOVA_LAB\CLOSED\Project_ECP_ADCC_Iselin\20200831_Iselin_data_analysis\2020814_CD56before_after.opj&#10;PE Folder: /2020814_CD56before_after/Folder1/&#10;Short Name: Graph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5975" y="1761367"/>
                        <a:ext cx="3298977" cy="2525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17" descr="Project Path: \\file1.intranet.chuv\data1\DER\RECHERCHE\GUENOVA_LAB\CLOSED\Project_ECP_ADCC_Iselin\20200831_Iselin_data_analysis\2020814_CD56before_after.opj&#10;PE Folder: /2020814_CD56before_after/Folder1/&#10;Short Name: Graph9">
            <a:extLst>
              <a:ext uri="{FF2B5EF4-FFF2-40B4-BE49-F238E27FC236}">
                <a16:creationId xmlns:a16="http://schemas.microsoft.com/office/drawing/2014/main" id="{C746DB3B-BE43-470F-A4CD-26CC6C1CC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32488"/>
              </p:ext>
            </p:extLst>
          </p:nvPr>
        </p:nvGraphicFramePr>
        <p:xfrm>
          <a:off x="6053888" y="1761367"/>
          <a:ext cx="3298977" cy="252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18" name="Objet 17" descr="Project Path: \\file1.intranet.chuv\data1\DER\RECHERCHE\GUENOVA_LAB\CLOSED\Project_ECP_ADCC_Iselin\20200831_Iselin_data_analysis\2020814_CD56before_after.opj&#10;PE Folder: /2020814_CD56before_after/Folder1/&#10;Short Name: Graph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3888" y="1761367"/>
                        <a:ext cx="3298977" cy="2525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18" descr="Project Path: \\file1.intranet.chuv\data1\DER\RECHERCHE\GUENOVA_LAB\CLOSED\Project_ECP_ADCC_Iselin\20200831_Iselin_data_analysis\2020814_CD56before_after.opj&#10;PE Folder: /2020814_CD56before_after/Folder1/&#10;Short Name: Graph10">
            <a:extLst>
              <a:ext uri="{FF2B5EF4-FFF2-40B4-BE49-F238E27FC236}">
                <a16:creationId xmlns:a16="http://schemas.microsoft.com/office/drawing/2014/main" id="{46416333-7C19-4DFF-8B27-BAFEDE39C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128072"/>
              </p:ext>
            </p:extLst>
          </p:nvPr>
        </p:nvGraphicFramePr>
        <p:xfrm>
          <a:off x="80223" y="1761367"/>
          <a:ext cx="3298977" cy="252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19" name="Objet 18" descr="Project Path: \\file1.intranet.chuv\data1\DER\RECHERCHE\GUENOVA_LAB\CLOSED\Project_ECP_ADCC_Iselin\20200831_Iselin_data_analysis\2020814_CD56before_after.opj&#10;PE Folder: /2020814_CD56before_after/Folder1/&#10;Short Name: Graph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23" y="1761367"/>
                        <a:ext cx="3298977" cy="2525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87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43153FE-7A4F-4EE8-BF2B-DCDEFC619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Extracorporeal photopheresis</a:t>
            </a:r>
            <a:endParaRPr lang="fr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C3A205-A720-4373-A617-C3814FBA3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OBSERVATIONS REGARDING MODE OF ACTION</a:t>
            </a:r>
            <a:endParaRPr lang="fr-CH" baseline="30000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F8357B-313B-4FC0-9A8F-737ABB3D05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pic>
        <p:nvPicPr>
          <p:cNvPr id="164" name="Inhaltsplatzhalter 163">
            <a:extLst>
              <a:ext uri="{FF2B5EF4-FFF2-40B4-BE49-F238E27FC236}">
                <a16:creationId xmlns:a16="http://schemas.microsoft.com/office/drawing/2014/main" id="{B6DBD352-6EE4-41EB-BDA6-6275B235DC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2996" y="1387475"/>
            <a:ext cx="4909771" cy="3525838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4D8757B-293A-4731-AC63-DD40F35954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800" dirty="0"/>
              <a:t>1. Ying Z, et al.  </a:t>
            </a:r>
            <a:r>
              <a:rPr lang="en-US" sz="800" dirty="0" err="1"/>
              <a:t>Oncotarget</a:t>
            </a:r>
            <a:r>
              <a:rPr lang="en-US" sz="800" dirty="0"/>
              <a:t>. 2019;10(34):3183-97; 2.Wiese F, et al. Clin Exp Immunol. 2019;195(3):369-80.; 3. Schwab L, et al. Vox Sang. 2019.; </a:t>
            </a:r>
            <a:r>
              <a:rPr lang="en-GB" sz="800" dirty="0"/>
              <a:t>4.Ni M, et al. Front Immunol. 2019;10:547.; </a:t>
            </a:r>
            <a:r>
              <a:rPr lang="en-GB" sz="800" dirty="0">
                <a:solidFill>
                  <a:schemeClr val="tx1"/>
                </a:solidFill>
              </a:rPr>
              <a:t>5. Franklin C, et al. J </a:t>
            </a:r>
            <a:r>
              <a:rPr lang="en-GB" sz="800" dirty="0" err="1">
                <a:solidFill>
                  <a:schemeClr val="tx1"/>
                </a:solidFill>
              </a:rPr>
              <a:t>Leukoc</a:t>
            </a:r>
            <a:r>
              <a:rPr lang="en-GB" sz="800" dirty="0">
                <a:solidFill>
                  <a:schemeClr val="tx1"/>
                </a:solidFill>
              </a:rPr>
              <a:t> Biol. 2019;106(2):481-93.; 6. </a:t>
            </a:r>
            <a:r>
              <a:rPr lang="en-GB" sz="800" dirty="0" err="1">
                <a:solidFill>
                  <a:schemeClr val="tx1"/>
                </a:solidFill>
              </a:rPr>
              <a:t>Belizaire</a:t>
            </a:r>
            <a:r>
              <a:rPr lang="en-GB" sz="800" dirty="0">
                <a:solidFill>
                  <a:schemeClr val="tx1"/>
                </a:solidFill>
              </a:rPr>
              <a:t> Ret al. Blood Adv. 2019;3(7):969-79.; 7. Wang L, et al. Front Immunol. 2018;9:2207.; 8. </a:t>
            </a:r>
            <a:r>
              <a:rPr lang="fr-CH" sz="800" dirty="0" err="1">
                <a:solidFill>
                  <a:schemeClr val="tx1"/>
                </a:solidFill>
              </a:rPr>
              <a:t>Apostolova</a:t>
            </a:r>
            <a:r>
              <a:rPr lang="fr-CH" sz="800" dirty="0">
                <a:solidFill>
                  <a:schemeClr val="tx1"/>
                </a:solidFill>
              </a:rPr>
              <a:t> P. et al. (2020) New </a:t>
            </a:r>
            <a:r>
              <a:rPr lang="fr-CH" sz="800" dirty="0" err="1">
                <a:solidFill>
                  <a:schemeClr val="tx1"/>
                </a:solidFill>
              </a:rPr>
              <a:t>Engl</a:t>
            </a:r>
            <a:r>
              <a:rPr lang="fr-CH" sz="800" dirty="0">
                <a:solidFill>
                  <a:schemeClr val="tx1"/>
                </a:solidFill>
              </a:rPr>
              <a:t> J Med. 382(3):294-296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endParaRPr lang="en-GB" sz="800" dirty="0"/>
          </a:p>
        </p:txBody>
      </p:sp>
      <p:pic>
        <p:nvPicPr>
          <p:cNvPr id="166" name="Grafik 165">
            <a:extLst>
              <a:ext uri="{FF2B5EF4-FFF2-40B4-BE49-F238E27FC236}">
                <a16:creationId xmlns:a16="http://schemas.microsoft.com/office/drawing/2014/main" id="{2616F637-4B36-4A80-9974-31A8E16BB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73" y="1155622"/>
            <a:ext cx="4989689" cy="3583228"/>
          </a:xfrm>
          <a:prstGeom prst="rect">
            <a:avLst/>
          </a:prstGeom>
        </p:spPr>
      </p:pic>
      <p:sp>
        <p:nvSpPr>
          <p:cNvPr id="167" name="Inhaltsplatzhalter 2">
            <a:extLst>
              <a:ext uri="{FF2B5EF4-FFF2-40B4-BE49-F238E27FC236}">
                <a16:creationId xmlns:a16="http://schemas.microsoft.com/office/drawing/2014/main" id="{365F0A37-C52F-48E6-B44E-0DFBC805089B}"/>
              </a:ext>
            </a:extLst>
          </p:cNvPr>
          <p:cNvSpPr txBox="1">
            <a:spLocks/>
          </p:cNvSpPr>
          <p:nvPr/>
        </p:nvSpPr>
        <p:spPr>
          <a:xfrm>
            <a:off x="144201" y="1071987"/>
            <a:ext cx="4770979" cy="4066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67462" indent="-267462">
              <a:spcBef>
                <a:spcPts val="780"/>
              </a:spcBef>
              <a:spcAft>
                <a:spcPts val="1200"/>
              </a:spcAft>
              <a:buClr>
                <a:srgbClr val="C00000"/>
              </a:buClr>
              <a:buSzPct val="130000"/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9501" indent="-222885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1540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48156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04772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61388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318004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674620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031236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rgbClr val="0057A2"/>
              </a:buClr>
            </a:pPr>
            <a:r>
              <a:rPr lang="en-GB" sz="1440" dirty="0">
                <a:solidFill>
                  <a:schemeClr val="tx1"/>
                </a:solidFill>
              </a:rPr>
              <a:t>Damaged DC </a:t>
            </a:r>
            <a:r>
              <a:rPr lang="en-GB" sz="1440" dirty="0">
                <a:solidFill>
                  <a:schemeClr val="tx1"/>
                </a:solidFill>
                <a:sym typeface="Wingdings" panose="05000000000000000000" pitchFamily="2" charset="2"/>
              </a:rPr>
              <a:t> T</a:t>
            </a:r>
            <a:r>
              <a:rPr lang="en-GB" sz="144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REG </a:t>
            </a:r>
            <a:r>
              <a:rPr lang="en-GB" sz="1440" dirty="0">
                <a:solidFill>
                  <a:schemeClr val="tx1"/>
                </a:solidFill>
                <a:sym typeface="Wingdings" panose="05000000000000000000" pitchFamily="2" charset="2"/>
              </a:rPr>
              <a:t>; apoptosis</a:t>
            </a:r>
            <a:endParaRPr lang="en-GB" sz="1440" baseline="-25000" dirty="0">
              <a:solidFill>
                <a:schemeClr val="tx1"/>
              </a:solidFill>
            </a:endParaRPr>
          </a:p>
          <a:p>
            <a:pPr>
              <a:buClr>
                <a:srgbClr val="0057A2"/>
              </a:buClr>
            </a:pPr>
            <a:r>
              <a:rPr lang="en-GB" sz="1440" dirty="0"/>
              <a:t>IL-1 and integrin signaling pathways ↑</a:t>
            </a:r>
          </a:p>
          <a:p>
            <a:pPr>
              <a:buClr>
                <a:srgbClr val="0057A2"/>
              </a:buClr>
            </a:pPr>
            <a:r>
              <a:rPr lang="en-GB" sz="1440" dirty="0"/>
              <a:t>CD14+ monocytes </a:t>
            </a:r>
            <a:r>
              <a:rPr lang="en-GB" sz="1440" dirty="0">
                <a:sym typeface="Wingdings" panose="05000000000000000000" pitchFamily="2" charset="2"/>
              </a:rPr>
              <a:t> T cell proliferation</a:t>
            </a:r>
            <a:endParaRPr lang="en-GB" sz="1440" dirty="0"/>
          </a:p>
          <a:p>
            <a:pPr>
              <a:buClr>
                <a:srgbClr val="0057A2"/>
              </a:buClr>
            </a:pPr>
            <a:r>
              <a:rPr lang="en-GB" sz="1440" dirty="0"/>
              <a:t>CD71 as surrogate for T cell proliferation ↓</a:t>
            </a:r>
          </a:p>
          <a:p>
            <a:pPr>
              <a:buClr>
                <a:srgbClr val="0057A2"/>
              </a:buClr>
            </a:pPr>
            <a:r>
              <a:rPr lang="en-GB" sz="1440" dirty="0"/>
              <a:t>Neutrophils dampen APC activation</a:t>
            </a:r>
          </a:p>
          <a:p>
            <a:pPr>
              <a:buClr>
                <a:srgbClr val="0057A2"/>
              </a:buClr>
            </a:pPr>
            <a:r>
              <a:rPr lang="en-GB" sz="1440" dirty="0"/>
              <a:t>Plus IL-2 for GvHD</a:t>
            </a:r>
          </a:p>
          <a:p>
            <a:pPr>
              <a:buClr>
                <a:srgbClr val="0057A2"/>
              </a:buClr>
            </a:pPr>
            <a:r>
              <a:rPr lang="de-CH" sz="1440" dirty="0"/>
              <a:t>A</a:t>
            </a:r>
            <a:r>
              <a:rPr lang="en-GB" sz="1440" dirty="0" err="1"/>
              <a:t>ntigen</a:t>
            </a:r>
            <a:r>
              <a:rPr lang="en-GB" sz="1440" dirty="0"/>
              <a:t>-specific T- &amp; B-cell responses ≈</a:t>
            </a:r>
          </a:p>
          <a:p>
            <a:pPr>
              <a:buClr>
                <a:srgbClr val="0057A2"/>
              </a:buClr>
            </a:pPr>
            <a:r>
              <a:rPr lang="de-CH" sz="1440" b="1" dirty="0">
                <a:solidFill>
                  <a:srgbClr val="0057A2"/>
                </a:solidFill>
              </a:rPr>
              <a:t>NK CELLS NUMBERS AND FUNCTION </a:t>
            </a:r>
            <a:r>
              <a:rPr lang="en-GB" sz="1440" b="1" dirty="0">
                <a:solidFill>
                  <a:srgbClr val="0057A2"/>
                </a:solidFill>
              </a:rPr>
              <a:t>↑</a:t>
            </a:r>
          </a:p>
          <a:p>
            <a:pPr>
              <a:buClr>
                <a:srgbClr val="0057A2"/>
              </a:buClr>
            </a:pPr>
            <a:endParaRPr lang="en-GB" sz="144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C9B51C0-2792-4E84-AF03-D7F79FCEEBD7}"/>
              </a:ext>
            </a:extLst>
          </p:cNvPr>
          <p:cNvSpPr/>
          <p:nvPr/>
        </p:nvSpPr>
        <p:spPr>
          <a:xfrm>
            <a:off x="5722189" y="4232694"/>
            <a:ext cx="724619" cy="50615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48DCE4-85CD-470F-87CE-C41D4EE8B0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Natural killer cells function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A4361E-941F-44EA-8F58-B723FF6C3E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Is selectively enhanced in SS responders to ECP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9A3526-2B0B-4124-9A54-F042EF01E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210E7BE-DB52-4272-B964-3F7556C43E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800" b="0" dirty="0">
                <a:solidFill>
                  <a:schemeClr val="tx1"/>
                </a:solidFill>
              </a:rPr>
              <a:t>Iselin C. et al. (2021) </a:t>
            </a:r>
            <a:r>
              <a:rPr lang="en-GB" sz="800" b="0" dirty="0" err="1">
                <a:solidFill>
                  <a:schemeClr val="tx1"/>
                </a:solidFill>
              </a:rPr>
              <a:t>Oncoimmunology</a:t>
            </a:r>
            <a:r>
              <a:rPr lang="en-GB" sz="800" b="0" dirty="0">
                <a:solidFill>
                  <a:schemeClr val="tx1"/>
                </a:solidFill>
              </a:rPr>
              <a:t>. 10(1):1873530. </a:t>
            </a:r>
            <a:endParaRPr lang="en-GB" sz="800" dirty="0"/>
          </a:p>
        </p:txBody>
      </p:sp>
      <p:graphicFrame>
        <p:nvGraphicFramePr>
          <p:cNvPr id="7" name="Objet 19" descr="Project Path: \\file1.intranet.chuv\data1\DER\RECHERCHE\GUENOVA_LAB\CLOSED\Project_ECP_ADCC_Iselin\20200831_Iselin_data_analysis\20200814_Christophs_Figures.opj&#10;PE Folder: /20200814_Christophs_Figures/Folder1/&#10;Short Name: Graph16">
            <a:extLst>
              <a:ext uri="{FF2B5EF4-FFF2-40B4-BE49-F238E27FC236}">
                <a16:creationId xmlns:a16="http://schemas.microsoft.com/office/drawing/2014/main" id="{A2856DAB-6B9F-4040-9871-43B17F5CC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80133"/>
              </p:ext>
            </p:extLst>
          </p:nvPr>
        </p:nvGraphicFramePr>
        <p:xfrm>
          <a:off x="2925939" y="1472573"/>
          <a:ext cx="3068034" cy="276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20" name="Objet 19" descr="Project Path: \\file1.intranet.chuv\data1\DER\RECHERCHE\GUENOVA_LAB\CLOSED\Project_ECP_ADCC_Iselin\20200831_Iselin_data_analysis\20200814_Christophs_Figures.opj&#10;PE Folder: /20200814_Christophs_Figures/Folder1/&#10;Short Name: Graph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5939" y="1472573"/>
                        <a:ext cx="3068034" cy="2769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23" descr="Project Path: \\file1.intranet.chuv\data1\DER\RECHERCHE\GUENOVA_LAB\CLOSED\Project_ECP_ADCC_Iselin\20200831_Iselin_data_analysis\20200814_Christophs_Statistics_R_NR.opj&#10;PE Folder: /20200814_Christophs_Statistics_R_NR/Folder1/&#10;Short Name: Graph1">
            <a:extLst>
              <a:ext uri="{FF2B5EF4-FFF2-40B4-BE49-F238E27FC236}">
                <a16:creationId xmlns:a16="http://schemas.microsoft.com/office/drawing/2014/main" id="{C11B01C9-0784-456C-8E5E-4F9DD6B1F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84283"/>
              </p:ext>
            </p:extLst>
          </p:nvPr>
        </p:nvGraphicFramePr>
        <p:xfrm>
          <a:off x="5692351" y="1700147"/>
          <a:ext cx="3322447" cy="254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24" name="Objet 23" descr="Project Path: \\file1.intranet.chuv\data1\DER\RECHERCHE\GUENOVA_LAB\CLOSED\Project_ECP_ADCC_Iselin\20200831_Iselin_data_analysis\20200814_Christophs_Statistics_R_NR.opj&#10;PE Folder: /20200814_Christophs_Statistics_R_NR/Folder1/&#10;Short Name: Graph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2351" y="1700147"/>
                        <a:ext cx="3322447" cy="2542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68F77802-A011-4B53-B3CA-400C06338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02" y="1685155"/>
            <a:ext cx="2796737" cy="23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603EABF-3AB8-4504-9362-E9100974CF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ECP for Colitis Induced by Checkpoint-Inhibitor Therapy</a:t>
            </a:r>
            <a:endParaRPr lang="en-GB" sz="36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B7F34E-A6BA-4260-B388-390740368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r-CH" dirty="0" err="1"/>
              <a:t>Also</a:t>
            </a:r>
            <a:r>
              <a:rPr lang="fr-CH" dirty="0"/>
              <a:t> relies on NK </a:t>
            </a:r>
            <a:r>
              <a:rPr lang="fr-CH" dirty="0" err="1"/>
              <a:t>cell</a:t>
            </a:r>
            <a:r>
              <a:rPr lang="fr-CH" dirty="0"/>
              <a:t> </a:t>
            </a:r>
            <a:r>
              <a:rPr lang="fr-CH" dirty="0" err="1"/>
              <a:t>activity</a:t>
            </a:r>
            <a:r>
              <a:rPr lang="en-US" sz="1800" baseline="30000" dirty="0"/>
              <a:t>1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074F22-C689-451D-AC8D-65C8E5F6A1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0FFB210-8C26-48D1-B179-898E0E255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800" dirty="0"/>
              <a:t>1. </a:t>
            </a:r>
            <a:r>
              <a:rPr lang="fr-CH" sz="800" dirty="0" err="1"/>
              <a:t>Apostolova</a:t>
            </a:r>
            <a:r>
              <a:rPr lang="fr-CH" sz="800" dirty="0"/>
              <a:t> P. et al. (2020) New </a:t>
            </a:r>
            <a:r>
              <a:rPr lang="fr-CH" sz="800" dirty="0" err="1"/>
              <a:t>Engl</a:t>
            </a:r>
            <a:r>
              <a:rPr lang="fr-CH" sz="800" dirty="0"/>
              <a:t> J Med. 382(3):294-296</a:t>
            </a:r>
            <a:r>
              <a:rPr lang="en-GB" sz="800" dirty="0"/>
              <a:t>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B8C2B9-BCA9-4333-8214-CC221DDC9C7D}"/>
              </a:ext>
            </a:extLst>
          </p:cNvPr>
          <p:cNvSpPr/>
          <p:nvPr/>
        </p:nvSpPr>
        <p:spPr>
          <a:xfrm>
            <a:off x="107348" y="1078435"/>
            <a:ext cx="2422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solidFill>
                  <a:schemeClr val="accent1"/>
                </a:solidFill>
              </a:rPr>
              <a:t>29-year-old man</a:t>
            </a:r>
          </a:p>
        </p:txBody>
      </p:sp>
      <p:pic>
        <p:nvPicPr>
          <p:cNvPr id="8" name="Picture 2" descr="https://www.nejm.org/na101/home/literatum/publisher/mms/journals/content/nejm/2020/nejm_2020.382.issue-3/nejmc1912274/20200110/images/img_xlarge/nejmc1912274_f1.jpeg">
            <a:extLst>
              <a:ext uri="{FF2B5EF4-FFF2-40B4-BE49-F238E27FC236}">
                <a16:creationId xmlns:a16="http://schemas.microsoft.com/office/drawing/2014/main" id="{8B269FAE-82DC-4DF9-A554-5226C7FB7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9"/>
          <a:stretch/>
        </p:blipFill>
        <p:spPr bwMode="auto">
          <a:xfrm>
            <a:off x="169380" y="1393230"/>
            <a:ext cx="4326387" cy="27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nejm.org/na101/home/literatum/publisher/mms/journals/content/nejm/2020/nejm_2020.382.issue-3/nejmc1912274/20200110/images/img_xlarge/nejmc1912274_f1.jpeg">
            <a:extLst>
              <a:ext uri="{FF2B5EF4-FFF2-40B4-BE49-F238E27FC236}">
                <a16:creationId xmlns:a16="http://schemas.microsoft.com/office/drawing/2014/main" id="{7B9CEFA1-B8C8-4DFA-91C7-C395F25F1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2" b="-5065"/>
          <a:stretch/>
        </p:blipFill>
        <p:spPr bwMode="auto">
          <a:xfrm>
            <a:off x="4690349" y="1393231"/>
            <a:ext cx="3968072" cy="38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2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32B4D0A-C3ED-4B8A-8964-771F224C3B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/>
              <a:t>SUMMARY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6D6C43-24A7-4F6F-B9CF-F5DCC4F682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↑ ADCC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associated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response</a:t>
            </a:r>
            <a:r>
              <a:rPr lang="fr-CH" dirty="0"/>
              <a:t> to ECP in SS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114FE7-13C1-44FA-98E7-AE2A49D24B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B507275-73F9-4607-87BE-CF1F7E37C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800" b="0" dirty="0">
                <a:solidFill>
                  <a:schemeClr val="tx1"/>
                </a:solidFill>
              </a:rPr>
              <a:t>Iselin C. et al. (2021) </a:t>
            </a:r>
            <a:r>
              <a:rPr lang="en-GB" sz="800" b="0" dirty="0" err="1">
                <a:solidFill>
                  <a:schemeClr val="tx1"/>
                </a:solidFill>
              </a:rPr>
              <a:t>Oncoimmunology</a:t>
            </a:r>
            <a:r>
              <a:rPr lang="en-GB" sz="800" b="0" dirty="0">
                <a:solidFill>
                  <a:schemeClr val="tx1"/>
                </a:solidFill>
              </a:rPr>
              <a:t>. 10(1):1873530. </a:t>
            </a:r>
            <a:endParaRPr lang="en-GB" sz="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65ADB0-A90B-4E81-9A32-C6AF4C7D6D2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23850" y="1387475"/>
            <a:ext cx="8628063" cy="3525838"/>
          </a:xfrm>
          <a:prstGeom prst="rect">
            <a:avLst/>
          </a:prstGeom>
        </p:spPr>
        <p:txBody>
          <a:bodyPr/>
          <a:lstStyle>
            <a:lvl1pPr marL="267462" indent="-267462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7939">
              <a:spcBef>
                <a:spcPts val="936"/>
              </a:spcBef>
              <a:buClr>
                <a:srgbClr val="0057A2"/>
              </a:buClr>
              <a:buSzPct val="130000"/>
              <a:buFont typeface="Century Gothic" panose="020B0502020202020204" pitchFamily="34" charset="0"/>
              <a:buChar char="►"/>
            </a:pPr>
            <a:r>
              <a:rPr lang="en-US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NK cell numbers ↓ in SS patients</a:t>
            </a:r>
          </a:p>
          <a:p>
            <a:pPr defTabSz="427939">
              <a:spcBef>
                <a:spcPts val="936"/>
              </a:spcBef>
              <a:buClr>
                <a:srgbClr val="0057A2"/>
              </a:buClr>
              <a:buSzPct val="130000"/>
              <a:buFont typeface="Century Gothic" panose="020B0502020202020204" pitchFamily="34" charset="0"/>
              <a:buChar char="►"/>
            </a:pPr>
            <a:r>
              <a:rPr lang="en-US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compared to healthy controls  </a:t>
            </a:r>
          </a:p>
          <a:p>
            <a:pPr defTabSz="427939">
              <a:spcBef>
                <a:spcPts val="936"/>
              </a:spcBef>
              <a:buClr>
                <a:srgbClr val="0057A2"/>
              </a:buClr>
              <a:buSzPct val="130000"/>
              <a:buFont typeface="Century Gothic" panose="020B0502020202020204" pitchFamily="34" charset="0"/>
              <a:buChar char="►"/>
            </a:pPr>
            <a:endParaRPr lang="en-US" sz="144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defTabSz="427939">
              <a:spcBef>
                <a:spcPts val="936"/>
              </a:spcBef>
              <a:buClr>
                <a:srgbClr val="0057A2"/>
              </a:buClr>
              <a:buSzPct val="130000"/>
              <a:buFont typeface="Century Gothic" panose="020B0502020202020204" pitchFamily="34" charset="0"/>
              <a:buChar char="►"/>
            </a:pPr>
            <a:r>
              <a:rPr lang="en-US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Tendency of ECP-related recovery of NK cells numbers</a:t>
            </a:r>
          </a:p>
          <a:p>
            <a:pPr defTabSz="427939">
              <a:spcBef>
                <a:spcPts val="936"/>
              </a:spcBef>
              <a:buClr>
                <a:srgbClr val="0057A2"/>
              </a:buClr>
              <a:buSzPct val="130000"/>
              <a:buFont typeface="Century Gothic" panose="020B0502020202020204" pitchFamily="34" charset="0"/>
              <a:buChar char="►"/>
            </a:pPr>
            <a:r>
              <a:rPr lang="en-US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not associated with treatment response</a:t>
            </a:r>
          </a:p>
          <a:p>
            <a:pPr defTabSz="427939">
              <a:spcBef>
                <a:spcPts val="936"/>
              </a:spcBef>
              <a:buClr>
                <a:srgbClr val="0057A2"/>
              </a:buClr>
              <a:buSzPct val="130000"/>
              <a:buFont typeface="Century Gothic" panose="020B0502020202020204" pitchFamily="34" charset="0"/>
              <a:buChar char="►"/>
            </a:pPr>
            <a:endParaRPr lang="fr-BE" sz="144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defTabSz="427939">
              <a:spcBef>
                <a:spcPts val="936"/>
              </a:spcBef>
              <a:buClr>
                <a:srgbClr val="0057A2"/>
              </a:buClr>
              <a:buSzPct val="130000"/>
              <a:buFont typeface="Century Gothic" panose="020B0502020202020204" pitchFamily="34" charset="0"/>
              <a:buChar char="►"/>
            </a:pPr>
            <a:r>
              <a:rPr lang="fr-BE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NK </a:t>
            </a:r>
            <a:r>
              <a:rPr lang="fr-BE" sz="14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cell</a:t>
            </a:r>
            <a:r>
              <a:rPr lang="fr-BE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lang="fr-BE" sz="14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activity</a:t>
            </a:r>
            <a:r>
              <a:rPr lang="fr-BE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(ADCC) ↑ in ECP </a:t>
            </a:r>
            <a:r>
              <a:rPr lang="fr-BE" sz="14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responders</a:t>
            </a:r>
            <a:endParaRPr lang="fr-BE" sz="144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defTabSz="427939">
              <a:spcBef>
                <a:spcPts val="936"/>
              </a:spcBef>
              <a:buClr>
                <a:srgbClr val="0057A2"/>
              </a:buClr>
              <a:buSzPct val="130000"/>
              <a:buFont typeface="Century Gothic" panose="020B0502020202020204" pitchFamily="34" charset="0"/>
              <a:buChar char="►"/>
            </a:pPr>
            <a:r>
              <a:rPr lang="fr-BE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lang="fr-BE" sz="14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maybe</a:t>
            </a:r>
            <a:r>
              <a:rPr lang="fr-BE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a </a:t>
            </a:r>
            <a:r>
              <a:rPr lang="fr-BE" sz="14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reliable</a:t>
            </a:r>
            <a:r>
              <a:rPr lang="fr-BE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lang="fr-BE" sz="14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biomarker</a:t>
            </a:r>
            <a:r>
              <a:rPr lang="fr-BE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to monitor </a:t>
            </a:r>
            <a:r>
              <a:rPr lang="fr-BE" sz="14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response</a:t>
            </a:r>
            <a:r>
              <a:rPr lang="fr-BE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to </a:t>
            </a:r>
            <a:r>
              <a:rPr lang="fr-BE" sz="14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treatment</a:t>
            </a:r>
            <a:r>
              <a:rPr lang="fr-BE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in SS</a:t>
            </a:r>
          </a:p>
        </p:txBody>
      </p:sp>
    </p:spTree>
    <p:extLst>
      <p:ext uri="{BB962C8B-B14F-4D97-AF65-F5344CB8AC3E}">
        <p14:creationId xmlns:p14="http://schemas.microsoft.com/office/powerpoint/2010/main" val="16155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4193CA1-C927-40DB-98F8-DEEA408A6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606" y="4316731"/>
            <a:ext cx="5406536" cy="1012615"/>
          </a:xfrm>
        </p:spPr>
        <p:txBody>
          <a:bodyPr/>
          <a:lstStyle/>
          <a:p>
            <a:r>
              <a:rPr lang="en-US" sz="2400" dirty="0"/>
              <a:t>THANK YOU!</a:t>
            </a:r>
          </a:p>
          <a:p>
            <a:r>
              <a:rPr lang="en-US" sz="2400" dirty="0"/>
              <a:t>christoph.iselin@bluewin</a:t>
            </a:r>
            <a:r>
              <a:rPr lang="en-US" sz="2400"/>
              <a:t>.ch </a:t>
            </a:r>
            <a:endParaRPr lang="en-US" sz="2400" dirty="0"/>
          </a:p>
          <a:p>
            <a:endParaRPr lang="en-GB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1271AF-DA97-4FB8-B706-FBB2B8EBF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BF2339EE-9176-4FFE-B8F8-C26C10AAB65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 b="1826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28D2DD-DB67-4D3F-A188-E4F123146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fr-FR" spc="300" dirty="0">
                <a:solidFill>
                  <a:schemeClr val="bg1">
                    <a:lumMod val="85000"/>
                  </a:schemeClr>
                </a:solidFill>
              </a:rPr>
              <a:t>EORTC CLTF meeting 20-21</a:t>
            </a:r>
          </a:p>
          <a:p>
            <a:pPr lvl="0"/>
            <a:r>
              <a:rPr lang="fr-FR" spc="300" dirty="0">
                <a:solidFill>
                  <a:schemeClr val="bg1">
                    <a:lumMod val="85000"/>
                  </a:schemeClr>
                </a:solidFill>
              </a:rPr>
              <a:t>Marseille │14.10.2021</a:t>
            </a:r>
            <a:endParaRPr lang="fr-CH" spc="3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CH" spc="3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12809B4-C0B6-41A0-A586-6C849327611B}"/>
              </a:ext>
            </a:extLst>
          </p:cNvPr>
          <p:cNvSpPr txBox="1">
            <a:spLocks/>
          </p:cNvSpPr>
          <p:nvPr/>
        </p:nvSpPr>
        <p:spPr>
          <a:xfrm>
            <a:off x="531222" y="3991818"/>
            <a:ext cx="2281055" cy="989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b="1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356616" rtl="0" eaLnBrk="1" latinLnBrk="0" hangingPunct="1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b="0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8E78C504-5BD2-4CBB-8D01-A4A04AB0E3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24059"/>
          <a:stretch>
            <a:fillRect/>
          </a:stretch>
        </p:blipFill>
        <p:spPr>
          <a:xfrm>
            <a:off x="3637479" y="1816470"/>
            <a:ext cx="1045290" cy="134128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BBCAEC4-0D63-4C65-B12A-2CEBA47FDD39}"/>
              </a:ext>
            </a:extLst>
          </p:cNvPr>
          <p:cNvSpPr txBox="1">
            <a:spLocks/>
          </p:cNvSpPr>
          <p:nvPr/>
        </p:nvSpPr>
        <p:spPr>
          <a:xfrm>
            <a:off x="3361083" y="1330696"/>
            <a:ext cx="4452801" cy="6582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27939" rtl="0" eaLnBrk="1" latinLnBrk="0" hangingPunct="1">
              <a:spcBef>
                <a:spcPct val="0"/>
              </a:spcBef>
              <a:buNone/>
              <a:defRPr sz="336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Acknowledgements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FF645BE-6A69-411E-A942-9EA52AD05A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0" r="7653" b="11357"/>
          <a:stretch/>
        </p:blipFill>
        <p:spPr>
          <a:xfrm>
            <a:off x="6919688" y="1788568"/>
            <a:ext cx="1009493" cy="130759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" name="Picture 2" descr="Z:\Fotos_Gruppe\Guenova Emmanuella helle.jpg">
            <a:extLst>
              <a:ext uri="{FF2B5EF4-FFF2-40B4-BE49-F238E27FC236}">
                <a16:creationId xmlns:a16="http://schemas.microsoft.com/office/drawing/2014/main" id="{25267052-F921-4AEF-AA43-C5984B55C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7" r="2615" b="11137"/>
          <a:stretch/>
        </p:blipFill>
        <p:spPr bwMode="auto">
          <a:xfrm>
            <a:off x="4762090" y="1816469"/>
            <a:ext cx="973336" cy="1307592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6">
            <a:extLst>
              <a:ext uri="{FF2B5EF4-FFF2-40B4-BE49-F238E27FC236}">
                <a16:creationId xmlns:a16="http://schemas.microsoft.com/office/drawing/2014/main" id="{E78E7557-CD26-4850-8EE9-6ED0BCD01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458" y="3117493"/>
            <a:ext cx="1105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Emmanuella</a:t>
            </a:r>
          </a:p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Guenova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BA0596A7-996E-43F3-AA9C-A03D3AC8D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606" y="3111873"/>
            <a:ext cx="1215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Wolfram</a:t>
            </a:r>
          </a:p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Hoetzenecker</a:t>
            </a:r>
          </a:p>
        </p:txBody>
      </p:sp>
      <p:pic>
        <p:nvPicPr>
          <p:cNvPr id="13" name="Picture 5" descr="Z:\Fotos_Gruppe\Wolfram Hötzenecker  .jpg">
            <a:extLst>
              <a:ext uri="{FF2B5EF4-FFF2-40B4-BE49-F238E27FC236}">
                <a16:creationId xmlns:a16="http://schemas.microsoft.com/office/drawing/2014/main" id="{96093F77-862B-4B31-B381-E310D0B66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2" t="582" r="7031" b="26438"/>
          <a:stretch/>
        </p:blipFill>
        <p:spPr bwMode="auto">
          <a:xfrm>
            <a:off x="5856870" y="1788568"/>
            <a:ext cx="1025483" cy="1307592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183721BC-651D-4DB1-BE46-997F70B3E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247" y="3096160"/>
            <a:ext cx="866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Desislava</a:t>
            </a:r>
          </a:p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Ignatova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6E4EDE5-24A9-4590-B840-1017553EBB95}"/>
              </a:ext>
            </a:extLst>
          </p:cNvPr>
          <p:cNvSpPr/>
          <p:nvPr/>
        </p:nvSpPr>
        <p:spPr>
          <a:xfrm>
            <a:off x="7733015" y="3099359"/>
            <a:ext cx="1540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>
                    <a:lumMod val="75000"/>
                  </a:schemeClr>
                </a:solidFill>
              </a:rPr>
              <a:t>Christina</a:t>
            </a:r>
          </a:p>
          <a:p>
            <a:pPr algn="ctr"/>
            <a:r>
              <a:rPr lang="en-US" altLang="ja-JP" sz="1200" dirty="0" err="1">
                <a:solidFill>
                  <a:schemeClr val="bg1">
                    <a:lumMod val="75000"/>
                  </a:schemeClr>
                </a:solidFill>
              </a:rPr>
              <a:t>Fassnacht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7ABCC48E-08E3-4C9B-A8DA-DB1F658DA1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9"/>
          <a:stretch/>
        </p:blipFill>
        <p:spPr>
          <a:xfrm>
            <a:off x="7954254" y="1800757"/>
            <a:ext cx="1064679" cy="130759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288DE06A-ABD9-4F0A-9967-B35120517232}"/>
              </a:ext>
            </a:extLst>
          </p:cNvPr>
          <p:cNvSpPr/>
          <p:nvPr/>
        </p:nvSpPr>
        <p:spPr>
          <a:xfrm>
            <a:off x="3599606" y="3139776"/>
            <a:ext cx="1161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CH" sz="1200" b="0" dirty="0">
                <a:solidFill>
                  <a:schemeClr val="bg1">
                    <a:lumMod val="75000"/>
                  </a:schemeClr>
                </a:solidFill>
              </a:rPr>
              <a:t>Yun-</a:t>
            </a:r>
            <a:r>
              <a:rPr lang="de-CH" sz="1200" b="0" dirty="0" err="1">
                <a:solidFill>
                  <a:schemeClr val="bg1">
                    <a:lumMod val="75000"/>
                  </a:schemeClr>
                </a:solidFill>
              </a:rPr>
              <a:t>Tsan</a:t>
            </a:r>
            <a:r>
              <a:rPr lang="de-CH" sz="1200" b="0" dirty="0">
                <a:solidFill>
                  <a:schemeClr val="bg1">
                    <a:lumMod val="75000"/>
                  </a:schemeClr>
                </a:solidFill>
              </a:rPr>
              <a:t> Chang</a:t>
            </a:r>
            <a:endParaRPr lang="en-US" altLang="ja-JP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/>
              <a:t>Iselin Christoph</a:t>
            </a:r>
            <a:endParaRPr lang="fr-CH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23927" y="2553805"/>
            <a:ext cx="772579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Discloser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09051" y="3204937"/>
            <a:ext cx="8684029" cy="443198"/>
          </a:xfrm>
          <a:prstGeom prst="rect">
            <a:avLst/>
          </a:prstGeom>
        </p:spPr>
        <p:txBody>
          <a:bodyPr/>
          <a:lstStyle>
            <a:lvl1pPr algn="l" defTabSz="427939" rtl="0" eaLnBrk="1" latinLnBrk="0" hangingPunct="1">
              <a:spcBef>
                <a:spcPct val="0"/>
              </a:spcBef>
              <a:buNone/>
              <a:defRPr sz="336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Travel expenses and fees for EORTC 2021 were covered by </a:t>
            </a:r>
            <a:r>
              <a:rPr lang="en-GB" dirty="0" err="1"/>
              <a:t>Recordati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3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BD4752-6C7C-485D-813E-73A9689FFF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3A658B"/>
                </a:solidFill>
              </a:rPr>
              <a:t>Primary</a:t>
            </a:r>
            <a:r>
              <a:rPr lang="en-US" dirty="0">
                <a:solidFill>
                  <a:srgbClr val="3A658B"/>
                </a:solidFill>
              </a:rPr>
              <a:t> cutaneous T-cell lymphoma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79FDB7-9713-453F-AE59-F5F9D96E85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512D92B-E691-407F-A6A2-3A35A04EF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sz="800" dirty="0">
                <a:solidFill>
                  <a:prstClr val="black"/>
                </a:solidFill>
                <a:latin typeface="Century Gothic" panose="020B0502020202020204"/>
              </a:rPr>
              <a:t>1. </a:t>
            </a:r>
            <a:r>
              <a:rPr lang="fr-CH" sz="800" dirty="0" err="1">
                <a:solidFill>
                  <a:prstClr val="black"/>
                </a:solidFill>
                <a:latin typeface="Century Gothic" panose="020B0502020202020204"/>
              </a:rPr>
              <a:t>Dobos</a:t>
            </a:r>
            <a:r>
              <a:rPr lang="fr-CH" sz="800" dirty="0">
                <a:solidFill>
                  <a:prstClr val="black"/>
                </a:solidFill>
                <a:latin typeface="Century Gothic" panose="020B0502020202020204"/>
              </a:rPr>
              <a:t>, G., et a.. (2020). Cancers (Basel)</a:t>
            </a:r>
            <a:r>
              <a:rPr lang="fr-CH" sz="800" i="1" dirty="0">
                <a:solidFill>
                  <a:prstClr val="black"/>
                </a:solidFill>
                <a:latin typeface="Century Gothic" panose="020B0502020202020204"/>
              </a:rPr>
              <a:t> 12</a:t>
            </a:r>
            <a:r>
              <a:rPr lang="fr-CH" sz="800" dirty="0">
                <a:solidFill>
                  <a:prstClr val="black"/>
                </a:solidFill>
                <a:latin typeface="Century Gothic" panose="020B0502020202020204"/>
              </a:rPr>
              <a:t>.; 2. </a:t>
            </a:r>
            <a:r>
              <a:rPr lang="fr-CH" sz="800" dirty="0" err="1">
                <a:solidFill>
                  <a:prstClr val="black"/>
                </a:solidFill>
                <a:latin typeface="Century Gothic" panose="020B0502020202020204"/>
              </a:rPr>
              <a:t>Dobos</a:t>
            </a:r>
            <a:r>
              <a:rPr lang="fr-CH" sz="800" dirty="0">
                <a:solidFill>
                  <a:prstClr val="black"/>
                </a:solidFill>
                <a:latin typeface="Century Gothic" panose="020B0502020202020204"/>
              </a:rPr>
              <a:t>, G., </a:t>
            </a:r>
            <a:r>
              <a:rPr lang="fr-CH" sz="800" i="1" dirty="0">
                <a:solidFill>
                  <a:prstClr val="black"/>
                </a:solidFill>
                <a:latin typeface="Century Gothic" panose="020B0502020202020204"/>
              </a:rPr>
              <a:t>et al.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 (2020). Br J Dermatol. [online, ahead of print]; 3. </a:t>
            </a:r>
            <a:r>
              <a:rPr lang="en-US" sz="800" dirty="0" err="1">
                <a:solidFill>
                  <a:prstClr val="black"/>
                </a:solidFill>
                <a:latin typeface="Century Gothic" panose="020B0502020202020204"/>
              </a:rPr>
              <a:t>Ottevanger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, R., </a:t>
            </a:r>
            <a:r>
              <a:rPr lang="en-US" sz="800" i="1" dirty="0">
                <a:solidFill>
                  <a:prstClr val="black"/>
                </a:solidFill>
                <a:latin typeface="Century Gothic" panose="020B0502020202020204"/>
              </a:rPr>
              <a:t>et al.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 (2021). Br J Dermatol; </a:t>
            </a:r>
            <a:r>
              <a:rPr lang="fr-CH" sz="800" dirty="0">
                <a:solidFill>
                  <a:prstClr val="black"/>
                </a:solidFill>
                <a:latin typeface="Century Gothic" panose="020B0502020202020204"/>
              </a:rPr>
              <a:t>4. </a:t>
            </a:r>
            <a:r>
              <a:rPr lang="en-US" sz="800" dirty="0" err="1">
                <a:solidFill>
                  <a:prstClr val="black"/>
                </a:solidFill>
                <a:latin typeface="Century Gothic" panose="020B0502020202020204"/>
              </a:rPr>
              <a:t>Dores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, G.M., et al. (2005). J Clin Oncol</a:t>
            </a:r>
            <a:r>
              <a:rPr lang="en-US" sz="800" i="1" dirty="0">
                <a:solidFill>
                  <a:prstClr val="black"/>
                </a:solidFill>
                <a:latin typeface="Century Gothic" panose="020B0502020202020204"/>
              </a:rPr>
              <a:t> 23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, 7246-7248.; 5. </a:t>
            </a:r>
            <a:r>
              <a:rPr lang="en-US" sz="800" dirty="0" err="1">
                <a:solidFill>
                  <a:prstClr val="black"/>
                </a:solidFill>
                <a:latin typeface="Century Gothic" panose="020B0502020202020204"/>
              </a:rPr>
              <a:t>Ghazawi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, F.M., </a:t>
            </a:r>
            <a:r>
              <a:rPr lang="en-US" sz="800" i="1" dirty="0">
                <a:solidFill>
                  <a:prstClr val="black"/>
                </a:solidFill>
                <a:latin typeface="Century Gothic" panose="020B0502020202020204"/>
              </a:rPr>
              <a:t>et al.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 (2017).. Cancer</a:t>
            </a:r>
            <a:r>
              <a:rPr lang="en-US" sz="800" i="1" dirty="0">
                <a:solidFill>
                  <a:prstClr val="black"/>
                </a:solidFill>
                <a:latin typeface="Century Gothic" panose="020B0502020202020204"/>
              </a:rPr>
              <a:t> 123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, 3550-3567.; 6. Litvinov, I.V., </a:t>
            </a:r>
            <a:r>
              <a:rPr lang="en-US" sz="800" i="1" dirty="0">
                <a:solidFill>
                  <a:prstClr val="black"/>
                </a:solidFill>
                <a:latin typeface="Century Gothic" panose="020B0502020202020204"/>
              </a:rPr>
              <a:t>et al.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 (2015). Cancer Med</a:t>
            </a:r>
            <a:r>
              <a:rPr lang="en-US" sz="800" i="1" dirty="0">
                <a:solidFill>
                  <a:prstClr val="black"/>
                </a:solidFill>
                <a:latin typeface="Century Gothic" panose="020B0502020202020204"/>
              </a:rPr>
              <a:t> 4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/>
              </a:rPr>
              <a:t>, 1440-1447.</a:t>
            </a:r>
            <a:endParaRPr lang="fr-CH" sz="800" i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A9C13E-17EB-4758-8118-E625128EF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Epidemiology</a:t>
            </a:r>
          </a:p>
          <a:p>
            <a:endParaRPr lang="en-GB" dirty="0"/>
          </a:p>
        </p:txBody>
      </p:sp>
      <p:grpSp>
        <p:nvGrpSpPr>
          <p:cNvPr id="93" name="Group 44">
            <a:extLst>
              <a:ext uri="{FF2B5EF4-FFF2-40B4-BE49-F238E27FC236}">
                <a16:creationId xmlns:a16="http://schemas.microsoft.com/office/drawing/2014/main" id="{F33D1C11-BCDA-44B8-A635-BAFCC722A4E3}"/>
              </a:ext>
            </a:extLst>
          </p:cNvPr>
          <p:cNvGrpSpPr/>
          <p:nvPr/>
        </p:nvGrpSpPr>
        <p:grpSpPr>
          <a:xfrm>
            <a:off x="1387281" y="1561166"/>
            <a:ext cx="1422424" cy="1108575"/>
            <a:chOff x="1033423" y="1417128"/>
            <a:chExt cx="1580470" cy="1231748"/>
          </a:xfrm>
        </p:grpSpPr>
        <p:sp>
          <p:nvSpPr>
            <p:cNvPr id="94" name="Rechteck 111">
              <a:extLst>
                <a:ext uri="{FF2B5EF4-FFF2-40B4-BE49-F238E27FC236}">
                  <a16:creationId xmlns:a16="http://schemas.microsoft.com/office/drawing/2014/main" id="{117AF353-3AF5-4F93-A808-F82A07B7A887}"/>
                </a:ext>
              </a:extLst>
            </p:cNvPr>
            <p:cNvSpPr/>
            <p:nvPr/>
          </p:nvSpPr>
          <p:spPr>
            <a:xfrm flipH="1">
              <a:off x="1033427" y="1495206"/>
              <a:ext cx="118815" cy="109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" tIns="64800" rIns="64800" bIns="64800" rtlCol="0" anchor="ctr">
              <a:noAutofit/>
            </a:bodyPr>
            <a:lstStyle/>
            <a:p>
              <a:pPr algn="ctr" defTabSz="1097253">
                <a:lnSpc>
                  <a:spcPct val="90000"/>
                </a:lnSpc>
                <a:defRPr/>
              </a:pPr>
              <a:endParaRPr lang="en-GB" sz="108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95" name="Textfeld 112">
              <a:extLst>
                <a:ext uri="{FF2B5EF4-FFF2-40B4-BE49-F238E27FC236}">
                  <a16:creationId xmlns:a16="http://schemas.microsoft.com/office/drawing/2014/main" id="{3DFF4E02-FA25-4602-90AA-48CCA7072029}"/>
                </a:ext>
              </a:extLst>
            </p:cNvPr>
            <p:cNvSpPr txBox="1"/>
            <p:nvPr/>
          </p:nvSpPr>
          <p:spPr>
            <a:xfrm>
              <a:off x="1151248" y="1417128"/>
              <a:ext cx="641557" cy="28725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411470">
                <a:defRPr/>
              </a:pPr>
              <a:r>
                <a:rPr lang="de-CH" sz="1080" dirty="0">
                  <a:solidFill>
                    <a:srgbClr val="000000"/>
                  </a:solidFill>
                  <a:latin typeface="Century Gothic" panose="020B0502020202020204"/>
                </a:rPr>
                <a:t>MF/SS</a:t>
              </a:r>
              <a:endParaRPr lang="en-US" sz="1080" dirty="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6" name="Rechteck 114">
              <a:extLst>
                <a:ext uri="{FF2B5EF4-FFF2-40B4-BE49-F238E27FC236}">
                  <a16:creationId xmlns:a16="http://schemas.microsoft.com/office/drawing/2014/main" id="{1BFE547A-040E-44EA-A201-5A3D36EDB38A}"/>
                </a:ext>
              </a:extLst>
            </p:cNvPr>
            <p:cNvSpPr/>
            <p:nvPr/>
          </p:nvSpPr>
          <p:spPr>
            <a:xfrm flipH="1">
              <a:off x="1033426" y="1725896"/>
              <a:ext cx="118815" cy="1093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64800" tIns="64800" rIns="64800" bIns="64800" rtlCol="0" anchor="ctr">
              <a:noAutofit/>
            </a:bodyPr>
            <a:lstStyle/>
            <a:p>
              <a:pPr algn="ctr" defTabSz="1097253">
                <a:lnSpc>
                  <a:spcPct val="90000"/>
                </a:lnSpc>
                <a:defRPr/>
              </a:pPr>
              <a:endParaRPr lang="en-GB" sz="108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97" name="Textfeld 115">
              <a:extLst>
                <a:ext uri="{FF2B5EF4-FFF2-40B4-BE49-F238E27FC236}">
                  <a16:creationId xmlns:a16="http://schemas.microsoft.com/office/drawing/2014/main" id="{3A2C0C89-3EAB-4B48-970E-E4D8A4E8376F}"/>
                </a:ext>
              </a:extLst>
            </p:cNvPr>
            <p:cNvSpPr txBox="1"/>
            <p:nvPr/>
          </p:nvSpPr>
          <p:spPr>
            <a:xfrm>
              <a:off x="1151245" y="1647819"/>
              <a:ext cx="1026278" cy="28725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411470">
                <a:defRPr/>
              </a:pPr>
              <a:r>
                <a:rPr lang="de-CH" sz="1080" dirty="0">
                  <a:solidFill>
                    <a:srgbClr val="000000"/>
                  </a:solidFill>
                  <a:latin typeface="Century Gothic" panose="020B0502020202020204"/>
                </a:rPr>
                <a:t>CD30+ LPD</a:t>
              </a:r>
              <a:endParaRPr lang="en-US" sz="1080" dirty="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98" name="Rechteck 117">
              <a:extLst>
                <a:ext uri="{FF2B5EF4-FFF2-40B4-BE49-F238E27FC236}">
                  <a16:creationId xmlns:a16="http://schemas.microsoft.com/office/drawing/2014/main" id="{905498D6-333B-4761-9B73-EE8A243F5DEB}"/>
                </a:ext>
              </a:extLst>
            </p:cNvPr>
            <p:cNvSpPr/>
            <p:nvPr/>
          </p:nvSpPr>
          <p:spPr>
            <a:xfrm flipH="1">
              <a:off x="1033423" y="2187279"/>
              <a:ext cx="118815" cy="1093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64800" tIns="64800" rIns="64800" bIns="64800" rtlCol="0" anchor="ctr">
              <a:noAutofit/>
            </a:bodyPr>
            <a:lstStyle/>
            <a:p>
              <a:pPr algn="ctr" defTabSz="1097253">
                <a:lnSpc>
                  <a:spcPct val="90000"/>
                </a:lnSpc>
                <a:defRPr/>
              </a:pPr>
              <a:endParaRPr lang="en-GB" sz="108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99" name="Textfeld 118">
              <a:extLst>
                <a:ext uri="{FF2B5EF4-FFF2-40B4-BE49-F238E27FC236}">
                  <a16:creationId xmlns:a16="http://schemas.microsoft.com/office/drawing/2014/main" id="{FCDF531A-ECD0-4F19-A0FA-09A81D4476D0}"/>
                </a:ext>
              </a:extLst>
            </p:cNvPr>
            <p:cNvSpPr txBox="1"/>
            <p:nvPr/>
          </p:nvSpPr>
          <p:spPr>
            <a:xfrm>
              <a:off x="1151243" y="2109202"/>
              <a:ext cx="1462650" cy="28725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411470">
                <a:defRPr/>
              </a:pPr>
              <a:r>
                <a:rPr lang="de-CH" sz="1080" dirty="0" err="1">
                  <a:solidFill>
                    <a:srgbClr val="000000"/>
                  </a:solidFill>
                  <a:latin typeface="Century Gothic" panose="020B0502020202020204"/>
                </a:rPr>
                <a:t>Unclassified</a:t>
              </a:r>
              <a:r>
                <a:rPr lang="de-CH" sz="1080" dirty="0">
                  <a:solidFill>
                    <a:srgbClr val="000000"/>
                  </a:solidFill>
                  <a:latin typeface="Century Gothic" panose="020B0502020202020204"/>
                </a:rPr>
                <a:t>/NOS</a:t>
              </a:r>
              <a:endParaRPr lang="en-US" sz="1080" dirty="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0" name="Rechteck 120">
              <a:extLst>
                <a:ext uri="{FF2B5EF4-FFF2-40B4-BE49-F238E27FC236}">
                  <a16:creationId xmlns:a16="http://schemas.microsoft.com/office/drawing/2014/main" id="{C5064AAA-8118-4C35-A2BE-9F1CAA255E40}"/>
                </a:ext>
              </a:extLst>
            </p:cNvPr>
            <p:cNvSpPr/>
            <p:nvPr/>
          </p:nvSpPr>
          <p:spPr>
            <a:xfrm flipH="1">
              <a:off x="1033429" y="1956587"/>
              <a:ext cx="118815" cy="10934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 lIns="64800" tIns="64800" rIns="64800" bIns="64800" rtlCol="0" anchor="ctr">
              <a:noAutofit/>
            </a:bodyPr>
            <a:lstStyle/>
            <a:p>
              <a:pPr algn="ctr" defTabSz="1097253">
                <a:lnSpc>
                  <a:spcPct val="90000"/>
                </a:lnSpc>
                <a:defRPr/>
              </a:pPr>
              <a:endParaRPr lang="en-GB" sz="108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01" name="Textfeld 121">
              <a:extLst>
                <a:ext uri="{FF2B5EF4-FFF2-40B4-BE49-F238E27FC236}">
                  <a16:creationId xmlns:a16="http://schemas.microsoft.com/office/drawing/2014/main" id="{AD0940FA-8ED2-43F8-8019-E35BAEE55BEB}"/>
                </a:ext>
              </a:extLst>
            </p:cNvPr>
            <p:cNvSpPr txBox="1"/>
            <p:nvPr/>
          </p:nvSpPr>
          <p:spPr>
            <a:xfrm>
              <a:off x="1151250" y="1878510"/>
              <a:ext cx="978187" cy="28725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411470">
                <a:defRPr/>
              </a:pPr>
              <a:r>
                <a:rPr lang="de-CH" sz="1080" dirty="0">
                  <a:solidFill>
                    <a:srgbClr val="000000"/>
                  </a:solidFill>
                  <a:latin typeface="Century Gothic" panose="020B0502020202020204"/>
                </a:rPr>
                <a:t>Rare CTCL</a:t>
              </a:r>
              <a:endParaRPr lang="en-US" sz="1080" dirty="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  <p:sp>
          <p:nvSpPr>
            <p:cNvPr id="102" name="Rechteck 117">
              <a:extLst>
                <a:ext uri="{FF2B5EF4-FFF2-40B4-BE49-F238E27FC236}">
                  <a16:creationId xmlns:a16="http://schemas.microsoft.com/office/drawing/2014/main" id="{D3A095FE-8F09-4A63-A713-D0A04DF6FF50}"/>
                </a:ext>
              </a:extLst>
            </p:cNvPr>
            <p:cNvSpPr/>
            <p:nvPr/>
          </p:nvSpPr>
          <p:spPr>
            <a:xfrm flipH="1">
              <a:off x="1033423" y="2439696"/>
              <a:ext cx="118815" cy="109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64800" tIns="64800" rIns="64800" bIns="64800" rtlCol="0" anchor="ctr">
              <a:noAutofit/>
            </a:bodyPr>
            <a:lstStyle/>
            <a:p>
              <a:pPr algn="ctr" defTabSz="1097253">
                <a:lnSpc>
                  <a:spcPct val="90000"/>
                </a:lnSpc>
                <a:defRPr/>
              </a:pPr>
              <a:endParaRPr lang="en-GB" sz="108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103" name="Textfeld 118">
              <a:extLst>
                <a:ext uri="{FF2B5EF4-FFF2-40B4-BE49-F238E27FC236}">
                  <a16:creationId xmlns:a16="http://schemas.microsoft.com/office/drawing/2014/main" id="{A76C6FC8-1FC7-457E-B233-AF39977CCF57}"/>
                </a:ext>
              </a:extLst>
            </p:cNvPr>
            <p:cNvSpPr txBox="1"/>
            <p:nvPr/>
          </p:nvSpPr>
          <p:spPr>
            <a:xfrm>
              <a:off x="1151243" y="2361619"/>
              <a:ext cx="527566" cy="28725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411470">
                <a:defRPr/>
              </a:pPr>
              <a:r>
                <a:rPr lang="de-CH" sz="1080" dirty="0">
                  <a:solidFill>
                    <a:srgbClr val="000000"/>
                  </a:solidFill>
                  <a:latin typeface="Century Gothic" panose="020B0502020202020204"/>
                </a:rPr>
                <a:t>ATLL</a:t>
              </a:r>
              <a:endParaRPr lang="en-US" sz="1080" dirty="0">
                <a:solidFill>
                  <a:srgbClr val="000000"/>
                </a:solidFill>
                <a:latin typeface="Century Gothic" panose="020B0502020202020204"/>
              </a:endParaRPr>
            </a:p>
          </p:txBody>
        </p:sp>
      </p:grpSp>
      <p:grpSp>
        <p:nvGrpSpPr>
          <p:cNvPr id="104" name="Group 43">
            <a:extLst>
              <a:ext uri="{FF2B5EF4-FFF2-40B4-BE49-F238E27FC236}">
                <a16:creationId xmlns:a16="http://schemas.microsoft.com/office/drawing/2014/main" id="{53D7E8B0-E035-4DD3-89BC-8ECB5CD13FE9}"/>
              </a:ext>
            </a:extLst>
          </p:cNvPr>
          <p:cNvGrpSpPr/>
          <p:nvPr/>
        </p:nvGrpSpPr>
        <p:grpSpPr>
          <a:xfrm>
            <a:off x="2740159" y="1123338"/>
            <a:ext cx="5508305" cy="3433257"/>
            <a:chOff x="2303624" y="1136094"/>
            <a:chExt cx="5632605" cy="3532852"/>
          </a:xfrm>
        </p:grpSpPr>
        <p:grpSp>
          <p:nvGrpSpPr>
            <p:cNvPr id="105" name="Groupe 56">
              <a:extLst>
                <a:ext uri="{FF2B5EF4-FFF2-40B4-BE49-F238E27FC236}">
                  <a16:creationId xmlns:a16="http://schemas.microsoft.com/office/drawing/2014/main" id="{2893935F-95E7-4450-A253-420C9E743102}"/>
                </a:ext>
              </a:extLst>
            </p:cNvPr>
            <p:cNvGrpSpPr/>
            <p:nvPr/>
          </p:nvGrpSpPr>
          <p:grpSpPr>
            <a:xfrm>
              <a:off x="2303624" y="1136094"/>
              <a:ext cx="5632605" cy="2392713"/>
              <a:chOff x="3166051" y="2461845"/>
              <a:chExt cx="18636276" cy="9953718"/>
            </a:xfrm>
          </p:grpSpPr>
          <p:sp>
            <p:nvSpPr>
              <p:cNvPr id="119" name="Shape 10308">
                <a:extLst>
                  <a:ext uri="{FF2B5EF4-FFF2-40B4-BE49-F238E27FC236}">
                    <a16:creationId xmlns:a16="http://schemas.microsoft.com/office/drawing/2014/main" id="{BCC2F11B-52DE-407E-B0DE-A933C446E18D}"/>
                  </a:ext>
                </a:extLst>
              </p:cNvPr>
              <p:cNvSpPr/>
              <p:nvPr/>
            </p:nvSpPr>
            <p:spPr>
              <a:xfrm>
                <a:off x="3166051" y="2461845"/>
                <a:ext cx="8217375" cy="4887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65" extrusionOk="0">
                    <a:moveTo>
                      <a:pt x="13469" y="3580"/>
                    </a:moveTo>
                    <a:cubicBezTo>
                      <a:pt x="13690" y="3383"/>
                      <a:pt x="13241" y="3198"/>
                      <a:pt x="13219" y="3654"/>
                    </a:cubicBezTo>
                    <a:cubicBezTo>
                      <a:pt x="13301" y="3647"/>
                      <a:pt x="13395" y="3646"/>
                      <a:pt x="13469" y="3580"/>
                    </a:cubicBezTo>
                    <a:cubicBezTo>
                      <a:pt x="13488" y="3563"/>
                      <a:pt x="13429" y="3616"/>
                      <a:pt x="13469" y="3580"/>
                    </a:cubicBezTo>
                    <a:close/>
                    <a:moveTo>
                      <a:pt x="11812" y="960"/>
                    </a:moveTo>
                    <a:cubicBezTo>
                      <a:pt x="11873" y="975"/>
                      <a:pt x="12398" y="1247"/>
                      <a:pt x="12369" y="928"/>
                    </a:cubicBezTo>
                    <a:cubicBezTo>
                      <a:pt x="12352" y="748"/>
                      <a:pt x="11916" y="805"/>
                      <a:pt x="11875" y="809"/>
                    </a:cubicBezTo>
                    <a:cubicBezTo>
                      <a:pt x="11884" y="836"/>
                      <a:pt x="11971" y="855"/>
                      <a:pt x="11950" y="900"/>
                    </a:cubicBezTo>
                    <a:cubicBezTo>
                      <a:pt x="11906" y="934"/>
                      <a:pt x="11860" y="954"/>
                      <a:pt x="11812" y="960"/>
                    </a:cubicBezTo>
                    <a:cubicBezTo>
                      <a:pt x="11855" y="970"/>
                      <a:pt x="11846" y="935"/>
                      <a:pt x="11812" y="960"/>
                    </a:cubicBezTo>
                    <a:close/>
                    <a:moveTo>
                      <a:pt x="11540" y="1517"/>
                    </a:moveTo>
                    <a:cubicBezTo>
                      <a:pt x="11523" y="1533"/>
                      <a:pt x="11515" y="1556"/>
                      <a:pt x="11513" y="1586"/>
                    </a:cubicBezTo>
                    <a:cubicBezTo>
                      <a:pt x="11538" y="1636"/>
                      <a:pt x="11761" y="1589"/>
                      <a:pt x="11799" y="1596"/>
                    </a:cubicBezTo>
                    <a:cubicBezTo>
                      <a:pt x="11765" y="1635"/>
                      <a:pt x="11679" y="1642"/>
                      <a:pt x="11690" y="1736"/>
                    </a:cubicBezTo>
                    <a:cubicBezTo>
                      <a:pt x="11831" y="1761"/>
                      <a:pt x="11923" y="1736"/>
                      <a:pt x="12042" y="1625"/>
                    </a:cubicBezTo>
                    <a:cubicBezTo>
                      <a:pt x="12061" y="1607"/>
                      <a:pt x="12223" y="1391"/>
                      <a:pt x="12222" y="1391"/>
                    </a:cubicBezTo>
                    <a:cubicBezTo>
                      <a:pt x="12126" y="1354"/>
                      <a:pt x="11952" y="1272"/>
                      <a:pt x="11858" y="1369"/>
                    </a:cubicBezTo>
                    <a:cubicBezTo>
                      <a:pt x="11884" y="1388"/>
                      <a:pt x="11887" y="1414"/>
                      <a:pt x="11867" y="1446"/>
                    </a:cubicBezTo>
                    <a:cubicBezTo>
                      <a:pt x="11799" y="1500"/>
                      <a:pt x="11752" y="1289"/>
                      <a:pt x="11704" y="1540"/>
                    </a:cubicBezTo>
                    <a:cubicBezTo>
                      <a:pt x="11678" y="1531"/>
                      <a:pt x="11511" y="1089"/>
                      <a:pt x="11476" y="1479"/>
                    </a:cubicBezTo>
                    <a:cubicBezTo>
                      <a:pt x="11501" y="1477"/>
                      <a:pt x="11546" y="1464"/>
                      <a:pt x="11540" y="1517"/>
                    </a:cubicBezTo>
                    <a:cubicBezTo>
                      <a:pt x="11536" y="1546"/>
                      <a:pt x="11546" y="1464"/>
                      <a:pt x="11540" y="1517"/>
                    </a:cubicBezTo>
                    <a:close/>
                    <a:moveTo>
                      <a:pt x="12343" y="1561"/>
                    </a:moveTo>
                    <a:cubicBezTo>
                      <a:pt x="12265" y="1570"/>
                      <a:pt x="12133" y="1594"/>
                      <a:pt x="12080" y="1710"/>
                    </a:cubicBezTo>
                    <a:cubicBezTo>
                      <a:pt x="12161" y="1774"/>
                      <a:pt x="12265" y="1833"/>
                      <a:pt x="12355" y="1780"/>
                    </a:cubicBezTo>
                    <a:cubicBezTo>
                      <a:pt x="12461" y="1718"/>
                      <a:pt x="12469" y="1547"/>
                      <a:pt x="12343" y="1561"/>
                    </a:cubicBezTo>
                    <a:cubicBezTo>
                      <a:pt x="12307" y="1565"/>
                      <a:pt x="12374" y="1558"/>
                      <a:pt x="12343" y="1561"/>
                    </a:cubicBezTo>
                    <a:close/>
                    <a:moveTo>
                      <a:pt x="12410" y="1343"/>
                    </a:moveTo>
                    <a:cubicBezTo>
                      <a:pt x="12467" y="1514"/>
                      <a:pt x="12652" y="1308"/>
                      <a:pt x="12689" y="1408"/>
                    </a:cubicBezTo>
                    <a:cubicBezTo>
                      <a:pt x="12756" y="1588"/>
                      <a:pt x="12564" y="1588"/>
                      <a:pt x="12560" y="1740"/>
                    </a:cubicBezTo>
                    <a:cubicBezTo>
                      <a:pt x="12559" y="1806"/>
                      <a:pt x="12970" y="1815"/>
                      <a:pt x="12882" y="1823"/>
                    </a:cubicBezTo>
                    <a:cubicBezTo>
                      <a:pt x="13030" y="1809"/>
                      <a:pt x="13368" y="1722"/>
                      <a:pt x="13506" y="1791"/>
                    </a:cubicBezTo>
                    <a:cubicBezTo>
                      <a:pt x="13589" y="1831"/>
                      <a:pt x="13984" y="1801"/>
                      <a:pt x="13919" y="1685"/>
                    </a:cubicBezTo>
                    <a:cubicBezTo>
                      <a:pt x="13920" y="1684"/>
                      <a:pt x="14003" y="1641"/>
                      <a:pt x="13980" y="1596"/>
                    </a:cubicBezTo>
                    <a:cubicBezTo>
                      <a:pt x="13771" y="1178"/>
                      <a:pt x="13157" y="1950"/>
                      <a:pt x="12958" y="1442"/>
                    </a:cubicBezTo>
                    <a:cubicBezTo>
                      <a:pt x="12992" y="1431"/>
                      <a:pt x="13058" y="1449"/>
                      <a:pt x="13081" y="1404"/>
                    </a:cubicBezTo>
                    <a:cubicBezTo>
                      <a:pt x="12885" y="1396"/>
                      <a:pt x="12527" y="1042"/>
                      <a:pt x="12348" y="1306"/>
                    </a:cubicBezTo>
                    <a:cubicBezTo>
                      <a:pt x="12378" y="1305"/>
                      <a:pt x="12395" y="1296"/>
                      <a:pt x="12410" y="1343"/>
                    </a:cubicBezTo>
                    <a:cubicBezTo>
                      <a:pt x="12442" y="1437"/>
                      <a:pt x="12395" y="1296"/>
                      <a:pt x="12410" y="1343"/>
                    </a:cubicBezTo>
                    <a:close/>
                    <a:moveTo>
                      <a:pt x="12979" y="817"/>
                    </a:moveTo>
                    <a:cubicBezTo>
                      <a:pt x="13039" y="880"/>
                      <a:pt x="13140" y="853"/>
                      <a:pt x="13207" y="852"/>
                    </a:cubicBezTo>
                    <a:cubicBezTo>
                      <a:pt x="13084" y="883"/>
                      <a:pt x="12938" y="1062"/>
                      <a:pt x="13163" y="1076"/>
                    </a:cubicBezTo>
                    <a:cubicBezTo>
                      <a:pt x="13377" y="1089"/>
                      <a:pt x="13572" y="1002"/>
                      <a:pt x="13782" y="958"/>
                    </a:cubicBezTo>
                    <a:cubicBezTo>
                      <a:pt x="13737" y="967"/>
                      <a:pt x="13584" y="986"/>
                      <a:pt x="13559" y="1099"/>
                    </a:cubicBezTo>
                    <a:cubicBezTo>
                      <a:pt x="13580" y="1003"/>
                      <a:pt x="13857" y="1306"/>
                      <a:pt x="13649" y="1256"/>
                    </a:cubicBezTo>
                    <a:cubicBezTo>
                      <a:pt x="13603" y="1244"/>
                      <a:pt x="13628" y="1137"/>
                      <a:pt x="13533" y="1140"/>
                    </a:cubicBezTo>
                    <a:cubicBezTo>
                      <a:pt x="13468" y="1141"/>
                      <a:pt x="13398" y="1300"/>
                      <a:pt x="13427" y="1300"/>
                    </a:cubicBezTo>
                    <a:cubicBezTo>
                      <a:pt x="13372" y="1300"/>
                      <a:pt x="13151" y="1319"/>
                      <a:pt x="13130" y="1438"/>
                    </a:cubicBezTo>
                    <a:cubicBezTo>
                      <a:pt x="13122" y="1478"/>
                      <a:pt x="13969" y="1488"/>
                      <a:pt x="13968" y="1499"/>
                    </a:cubicBezTo>
                    <a:cubicBezTo>
                      <a:pt x="13938" y="1648"/>
                      <a:pt x="14311" y="1463"/>
                      <a:pt x="14398" y="1368"/>
                    </a:cubicBezTo>
                    <a:cubicBezTo>
                      <a:pt x="14357" y="1353"/>
                      <a:pt x="14292" y="1384"/>
                      <a:pt x="14260" y="1341"/>
                    </a:cubicBezTo>
                    <a:cubicBezTo>
                      <a:pt x="14328" y="1202"/>
                      <a:pt x="14429" y="1318"/>
                      <a:pt x="14487" y="1150"/>
                    </a:cubicBezTo>
                    <a:cubicBezTo>
                      <a:pt x="14506" y="1095"/>
                      <a:pt x="14889" y="1042"/>
                      <a:pt x="14959" y="976"/>
                    </a:cubicBezTo>
                    <a:cubicBezTo>
                      <a:pt x="14946" y="967"/>
                      <a:pt x="14932" y="942"/>
                      <a:pt x="14913" y="938"/>
                    </a:cubicBezTo>
                    <a:cubicBezTo>
                      <a:pt x="15062" y="776"/>
                      <a:pt x="15306" y="784"/>
                      <a:pt x="15473" y="712"/>
                    </a:cubicBezTo>
                    <a:cubicBezTo>
                      <a:pt x="15689" y="619"/>
                      <a:pt x="15909" y="518"/>
                      <a:pt x="16130" y="463"/>
                    </a:cubicBezTo>
                    <a:cubicBezTo>
                      <a:pt x="16193" y="447"/>
                      <a:pt x="16764" y="265"/>
                      <a:pt x="16765" y="236"/>
                    </a:cubicBezTo>
                    <a:cubicBezTo>
                      <a:pt x="16780" y="-66"/>
                      <a:pt x="13963" y="274"/>
                      <a:pt x="13714" y="383"/>
                    </a:cubicBezTo>
                    <a:cubicBezTo>
                      <a:pt x="13768" y="359"/>
                      <a:pt x="13968" y="567"/>
                      <a:pt x="14046" y="575"/>
                    </a:cubicBezTo>
                    <a:cubicBezTo>
                      <a:pt x="14043" y="577"/>
                      <a:pt x="14036" y="582"/>
                      <a:pt x="14032" y="585"/>
                    </a:cubicBezTo>
                    <a:cubicBezTo>
                      <a:pt x="14084" y="583"/>
                      <a:pt x="14144" y="588"/>
                      <a:pt x="14191" y="615"/>
                    </a:cubicBezTo>
                    <a:cubicBezTo>
                      <a:pt x="14055" y="618"/>
                      <a:pt x="13967" y="761"/>
                      <a:pt x="13851" y="771"/>
                    </a:cubicBezTo>
                    <a:cubicBezTo>
                      <a:pt x="13991" y="759"/>
                      <a:pt x="13756" y="604"/>
                      <a:pt x="13742" y="599"/>
                    </a:cubicBezTo>
                    <a:cubicBezTo>
                      <a:pt x="13560" y="535"/>
                      <a:pt x="13514" y="377"/>
                      <a:pt x="13306" y="485"/>
                    </a:cubicBezTo>
                    <a:cubicBezTo>
                      <a:pt x="13258" y="510"/>
                      <a:pt x="12851" y="682"/>
                      <a:pt x="12979" y="817"/>
                    </a:cubicBezTo>
                    <a:cubicBezTo>
                      <a:pt x="13039" y="880"/>
                      <a:pt x="12960" y="797"/>
                      <a:pt x="12979" y="817"/>
                    </a:cubicBezTo>
                    <a:close/>
                    <a:moveTo>
                      <a:pt x="9956" y="1618"/>
                    </a:moveTo>
                    <a:cubicBezTo>
                      <a:pt x="9927" y="1633"/>
                      <a:pt x="9879" y="1633"/>
                      <a:pt x="9868" y="1692"/>
                    </a:cubicBezTo>
                    <a:cubicBezTo>
                      <a:pt x="10060" y="1776"/>
                      <a:pt x="10254" y="1701"/>
                      <a:pt x="10449" y="1719"/>
                    </a:cubicBezTo>
                    <a:cubicBezTo>
                      <a:pt x="10414" y="1846"/>
                      <a:pt x="10163" y="1702"/>
                      <a:pt x="10102" y="1839"/>
                    </a:cubicBezTo>
                    <a:cubicBezTo>
                      <a:pt x="10212" y="2004"/>
                      <a:pt x="11297" y="1629"/>
                      <a:pt x="11264" y="1523"/>
                    </a:cubicBezTo>
                    <a:cubicBezTo>
                      <a:pt x="11241" y="1448"/>
                      <a:pt x="11154" y="1519"/>
                      <a:pt x="11121" y="1520"/>
                    </a:cubicBezTo>
                    <a:cubicBezTo>
                      <a:pt x="11011" y="1524"/>
                      <a:pt x="11109" y="1406"/>
                      <a:pt x="11112" y="1336"/>
                    </a:cubicBezTo>
                    <a:cubicBezTo>
                      <a:pt x="11026" y="1349"/>
                      <a:pt x="10944" y="1421"/>
                      <a:pt x="10859" y="1426"/>
                    </a:cubicBezTo>
                    <a:cubicBezTo>
                      <a:pt x="10881" y="1445"/>
                      <a:pt x="10896" y="1473"/>
                      <a:pt x="10905" y="1509"/>
                    </a:cubicBezTo>
                    <a:cubicBezTo>
                      <a:pt x="10875" y="1530"/>
                      <a:pt x="10842" y="1541"/>
                      <a:pt x="10809" y="1541"/>
                    </a:cubicBezTo>
                    <a:cubicBezTo>
                      <a:pt x="10841" y="1552"/>
                      <a:pt x="10868" y="1578"/>
                      <a:pt x="10889" y="1621"/>
                    </a:cubicBezTo>
                    <a:cubicBezTo>
                      <a:pt x="10849" y="1635"/>
                      <a:pt x="10644" y="1653"/>
                      <a:pt x="10590" y="1617"/>
                    </a:cubicBezTo>
                    <a:cubicBezTo>
                      <a:pt x="10607" y="1602"/>
                      <a:pt x="10622" y="1580"/>
                      <a:pt x="10634" y="1552"/>
                    </a:cubicBezTo>
                    <a:cubicBezTo>
                      <a:pt x="10580" y="1475"/>
                      <a:pt x="10519" y="1438"/>
                      <a:pt x="10450" y="1441"/>
                    </a:cubicBezTo>
                    <a:cubicBezTo>
                      <a:pt x="10531" y="1424"/>
                      <a:pt x="10345" y="1416"/>
                      <a:pt x="10317" y="1424"/>
                    </a:cubicBezTo>
                    <a:cubicBezTo>
                      <a:pt x="10190" y="1463"/>
                      <a:pt x="10078" y="1555"/>
                      <a:pt x="9956" y="1618"/>
                    </a:cubicBezTo>
                    <a:cubicBezTo>
                      <a:pt x="9927" y="1633"/>
                      <a:pt x="9966" y="1613"/>
                      <a:pt x="9956" y="1618"/>
                    </a:cubicBezTo>
                    <a:close/>
                    <a:moveTo>
                      <a:pt x="9929" y="1543"/>
                    </a:moveTo>
                    <a:cubicBezTo>
                      <a:pt x="9974" y="1525"/>
                      <a:pt x="10014" y="1494"/>
                      <a:pt x="10050" y="1451"/>
                    </a:cubicBezTo>
                    <a:cubicBezTo>
                      <a:pt x="10045" y="1424"/>
                      <a:pt x="9794" y="1559"/>
                      <a:pt x="9801" y="1595"/>
                    </a:cubicBezTo>
                    <a:cubicBezTo>
                      <a:pt x="9845" y="1591"/>
                      <a:pt x="9888" y="1574"/>
                      <a:pt x="9929" y="1543"/>
                    </a:cubicBezTo>
                    <a:cubicBezTo>
                      <a:pt x="9998" y="1504"/>
                      <a:pt x="9860" y="1583"/>
                      <a:pt x="9929" y="1543"/>
                    </a:cubicBezTo>
                    <a:close/>
                    <a:moveTo>
                      <a:pt x="8458" y="2722"/>
                    </a:moveTo>
                    <a:cubicBezTo>
                      <a:pt x="8713" y="2649"/>
                      <a:pt x="8960" y="2539"/>
                      <a:pt x="9190" y="2343"/>
                    </a:cubicBezTo>
                    <a:cubicBezTo>
                      <a:pt x="9189" y="2344"/>
                      <a:pt x="9188" y="2345"/>
                      <a:pt x="9187" y="2346"/>
                    </a:cubicBezTo>
                    <a:cubicBezTo>
                      <a:pt x="9193" y="2361"/>
                      <a:pt x="9203" y="2377"/>
                      <a:pt x="9208" y="2394"/>
                    </a:cubicBezTo>
                    <a:cubicBezTo>
                      <a:pt x="9114" y="2398"/>
                      <a:pt x="9036" y="2443"/>
                      <a:pt x="8963" y="2542"/>
                    </a:cubicBezTo>
                    <a:cubicBezTo>
                      <a:pt x="9074" y="2554"/>
                      <a:pt x="9184" y="2585"/>
                      <a:pt x="9297" y="2599"/>
                    </a:cubicBezTo>
                    <a:cubicBezTo>
                      <a:pt x="9255" y="2594"/>
                      <a:pt x="8938" y="2715"/>
                      <a:pt x="8936" y="2706"/>
                    </a:cubicBezTo>
                    <a:cubicBezTo>
                      <a:pt x="8936" y="2741"/>
                      <a:pt x="8942" y="2774"/>
                      <a:pt x="8956" y="2805"/>
                    </a:cubicBezTo>
                    <a:cubicBezTo>
                      <a:pt x="9103" y="2745"/>
                      <a:pt x="9448" y="2691"/>
                      <a:pt x="9582" y="2849"/>
                    </a:cubicBezTo>
                    <a:cubicBezTo>
                      <a:pt x="9551" y="2913"/>
                      <a:pt x="8856" y="2882"/>
                      <a:pt x="8862" y="2949"/>
                    </a:cubicBezTo>
                    <a:cubicBezTo>
                      <a:pt x="8874" y="3177"/>
                      <a:pt x="9180" y="3102"/>
                      <a:pt x="9149" y="3199"/>
                    </a:cubicBezTo>
                    <a:cubicBezTo>
                      <a:pt x="9065" y="3472"/>
                      <a:pt x="9738" y="3231"/>
                      <a:pt x="9834" y="3203"/>
                    </a:cubicBezTo>
                    <a:cubicBezTo>
                      <a:pt x="9865" y="3194"/>
                      <a:pt x="10026" y="3043"/>
                      <a:pt x="10058" y="3095"/>
                    </a:cubicBezTo>
                    <a:cubicBezTo>
                      <a:pt x="10131" y="3210"/>
                      <a:pt x="10234" y="3208"/>
                      <a:pt x="10328" y="3224"/>
                    </a:cubicBezTo>
                    <a:cubicBezTo>
                      <a:pt x="10400" y="3254"/>
                      <a:pt x="10469" y="3241"/>
                      <a:pt x="10535" y="3183"/>
                    </a:cubicBezTo>
                    <a:cubicBezTo>
                      <a:pt x="10533" y="3091"/>
                      <a:pt x="10553" y="3026"/>
                      <a:pt x="10596" y="2990"/>
                    </a:cubicBezTo>
                    <a:cubicBezTo>
                      <a:pt x="10666" y="2990"/>
                      <a:pt x="10750" y="3100"/>
                      <a:pt x="10786" y="2926"/>
                    </a:cubicBezTo>
                    <a:cubicBezTo>
                      <a:pt x="10764" y="2916"/>
                      <a:pt x="10516" y="2683"/>
                      <a:pt x="10523" y="2679"/>
                    </a:cubicBezTo>
                    <a:cubicBezTo>
                      <a:pt x="10641" y="2630"/>
                      <a:pt x="10784" y="2190"/>
                      <a:pt x="10609" y="2151"/>
                    </a:cubicBezTo>
                    <a:cubicBezTo>
                      <a:pt x="10498" y="2126"/>
                      <a:pt x="10454" y="2148"/>
                      <a:pt x="10396" y="2332"/>
                    </a:cubicBezTo>
                    <a:cubicBezTo>
                      <a:pt x="10338" y="2519"/>
                      <a:pt x="10278" y="2435"/>
                      <a:pt x="10222" y="2522"/>
                    </a:cubicBezTo>
                    <a:cubicBezTo>
                      <a:pt x="10476" y="2095"/>
                      <a:pt x="10069" y="2345"/>
                      <a:pt x="10009" y="2333"/>
                    </a:cubicBezTo>
                    <a:cubicBezTo>
                      <a:pt x="10021" y="2307"/>
                      <a:pt x="10032" y="2281"/>
                      <a:pt x="10044" y="2255"/>
                    </a:cubicBezTo>
                    <a:cubicBezTo>
                      <a:pt x="10057" y="2163"/>
                      <a:pt x="9691" y="2285"/>
                      <a:pt x="9691" y="2285"/>
                    </a:cubicBezTo>
                    <a:cubicBezTo>
                      <a:pt x="9712" y="2219"/>
                      <a:pt x="9831" y="2217"/>
                      <a:pt x="9823" y="2128"/>
                    </a:cubicBezTo>
                    <a:cubicBezTo>
                      <a:pt x="9715" y="2115"/>
                      <a:pt x="9720" y="1894"/>
                      <a:pt x="9581" y="1939"/>
                    </a:cubicBezTo>
                    <a:cubicBezTo>
                      <a:pt x="9442" y="1983"/>
                      <a:pt x="9346" y="1886"/>
                      <a:pt x="9211" y="1897"/>
                    </a:cubicBezTo>
                    <a:cubicBezTo>
                      <a:pt x="9072" y="1909"/>
                      <a:pt x="8936" y="1863"/>
                      <a:pt x="8874" y="2049"/>
                    </a:cubicBezTo>
                    <a:cubicBezTo>
                      <a:pt x="8829" y="2186"/>
                      <a:pt x="8709" y="2205"/>
                      <a:pt x="8630" y="2247"/>
                    </a:cubicBezTo>
                    <a:cubicBezTo>
                      <a:pt x="8639" y="2268"/>
                      <a:pt x="8634" y="2283"/>
                      <a:pt x="8637" y="2305"/>
                    </a:cubicBezTo>
                    <a:cubicBezTo>
                      <a:pt x="8541" y="2315"/>
                      <a:pt x="8399" y="2404"/>
                      <a:pt x="8326" y="2501"/>
                    </a:cubicBezTo>
                    <a:cubicBezTo>
                      <a:pt x="8414" y="2519"/>
                      <a:pt x="8476" y="2553"/>
                      <a:pt x="8458" y="2722"/>
                    </a:cubicBezTo>
                    <a:cubicBezTo>
                      <a:pt x="8561" y="2693"/>
                      <a:pt x="8476" y="2553"/>
                      <a:pt x="8458" y="2722"/>
                    </a:cubicBezTo>
                    <a:close/>
                    <a:moveTo>
                      <a:pt x="10788" y="2920"/>
                    </a:moveTo>
                    <a:cubicBezTo>
                      <a:pt x="10788" y="2922"/>
                      <a:pt x="10787" y="2924"/>
                      <a:pt x="10786" y="2926"/>
                    </a:cubicBezTo>
                    <a:cubicBezTo>
                      <a:pt x="10787" y="2926"/>
                      <a:pt x="10788" y="2927"/>
                      <a:pt x="10788" y="2927"/>
                    </a:cubicBezTo>
                    <a:lnTo>
                      <a:pt x="10788" y="2920"/>
                    </a:lnTo>
                    <a:cubicBezTo>
                      <a:pt x="10788" y="2922"/>
                      <a:pt x="10788" y="2920"/>
                      <a:pt x="10788" y="2920"/>
                    </a:cubicBezTo>
                    <a:close/>
                    <a:moveTo>
                      <a:pt x="14845" y="3703"/>
                    </a:moveTo>
                    <a:cubicBezTo>
                      <a:pt x="14830" y="3644"/>
                      <a:pt x="14818" y="3583"/>
                      <a:pt x="14809" y="3521"/>
                    </a:cubicBezTo>
                    <a:cubicBezTo>
                      <a:pt x="14759" y="3396"/>
                      <a:pt x="14636" y="3491"/>
                      <a:pt x="14569" y="3423"/>
                    </a:cubicBezTo>
                    <a:cubicBezTo>
                      <a:pt x="14417" y="3268"/>
                      <a:pt x="14634" y="3177"/>
                      <a:pt x="14687" y="3172"/>
                    </a:cubicBezTo>
                    <a:cubicBezTo>
                      <a:pt x="14685" y="3065"/>
                      <a:pt x="14562" y="3082"/>
                      <a:pt x="14562" y="3077"/>
                    </a:cubicBezTo>
                    <a:cubicBezTo>
                      <a:pt x="14566" y="2987"/>
                      <a:pt x="14661" y="3020"/>
                      <a:pt x="14691" y="3017"/>
                    </a:cubicBezTo>
                    <a:cubicBezTo>
                      <a:pt x="14715" y="2752"/>
                      <a:pt x="14458" y="2797"/>
                      <a:pt x="14398" y="2674"/>
                    </a:cubicBezTo>
                    <a:cubicBezTo>
                      <a:pt x="14297" y="2466"/>
                      <a:pt x="14274" y="2638"/>
                      <a:pt x="14138" y="2603"/>
                    </a:cubicBezTo>
                    <a:cubicBezTo>
                      <a:pt x="14105" y="2594"/>
                      <a:pt x="14091" y="2278"/>
                      <a:pt x="13930" y="2278"/>
                    </a:cubicBezTo>
                    <a:cubicBezTo>
                      <a:pt x="14160" y="2286"/>
                      <a:pt x="13539" y="1693"/>
                      <a:pt x="13605" y="2213"/>
                    </a:cubicBezTo>
                    <a:cubicBezTo>
                      <a:pt x="13613" y="2280"/>
                      <a:pt x="13730" y="2294"/>
                      <a:pt x="13757" y="2284"/>
                    </a:cubicBezTo>
                    <a:cubicBezTo>
                      <a:pt x="13706" y="2303"/>
                      <a:pt x="13443" y="2317"/>
                      <a:pt x="13420" y="2417"/>
                    </a:cubicBezTo>
                    <a:cubicBezTo>
                      <a:pt x="13454" y="2272"/>
                      <a:pt x="13709" y="1960"/>
                      <a:pt x="13401" y="2025"/>
                    </a:cubicBezTo>
                    <a:cubicBezTo>
                      <a:pt x="13347" y="2036"/>
                      <a:pt x="12807" y="2150"/>
                      <a:pt x="12973" y="2372"/>
                    </a:cubicBezTo>
                    <a:cubicBezTo>
                      <a:pt x="12938" y="2360"/>
                      <a:pt x="12807" y="2406"/>
                      <a:pt x="12832" y="2524"/>
                    </a:cubicBezTo>
                    <a:cubicBezTo>
                      <a:pt x="12710" y="2551"/>
                      <a:pt x="12996" y="2011"/>
                      <a:pt x="13152" y="2009"/>
                    </a:cubicBezTo>
                    <a:cubicBezTo>
                      <a:pt x="12916" y="2012"/>
                      <a:pt x="12718" y="2051"/>
                      <a:pt x="12507" y="2247"/>
                    </a:cubicBezTo>
                    <a:cubicBezTo>
                      <a:pt x="12356" y="2388"/>
                      <a:pt x="12233" y="2628"/>
                      <a:pt x="12496" y="2640"/>
                    </a:cubicBezTo>
                    <a:cubicBezTo>
                      <a:pt x="12501" y="2651"/>
                      <a:pt x="12507" y="2672"/>
                      <a:pt x="12508" y="2684"/>
                    </a:cubicBezTo>
                    <a:cubicBezTo>
                      <a:pt x="12039" y="2720"/>
                      <a:pt x="12531" y="2917"/>
                      <a:pt x="12735" y="2949"/>
                    </a:cubicBezTo>
                    <a:cubicBezTo>
                      <a:pt x="12874" y="2971"/>
                      <a:pt x="13393" y="3167"/>
                      <a:pt x="13399" y="2806"/>
                    </a:cubicBezTo>
                    <a:cubicBezTo>
                      <a:pt x="13466" y="2814"/>
                      <a:pt x="13468" y="2945"/>
                      <a:pt x="13483" y="3002"/>
                    </a:cubicBezTo>
                    <a:cubicBezTo>
                      <a:pt x="13510" y="2983"/>
                      <a:pt x="13523" y="2978"/>
                      <a:pt x="13552" y="3004"/>
                    </a:cubicBezTo>
                    <a:cubicBezTo>
                      <a:pt x="13544" y="3015"/>
                      <a:pt x="13540" y="3024"/>
                      <a:pt x="13526" y="3022"/>
                    </a:cubicBezTo>
                    <a:cubicBezTo>
                      <a:pt x="13583" y="3103"/>
                      <a:pt x="13975" y="3558"/>
                      <a:pt x="13787" y="3676"/>
                    </a:cubicBezTo>
                    <a:cubicBezTo>
                      <a:pt x="13689" y="3737"/>
                      <a:pt x="13620" y="3857"/>
                      <a:pt x="13513" y="3899"/>
                    </a:cubicBezTo>
                    <a:cubicBezTo>
                      <a:pt x="13386" y="3949"/>
                      <a:pt x="13559" y="4129"/>
                      <a:pt x="13451" y="4130"/>
                    </a:cubicBezTo>
                    <a:cubicBezTo>
                      <a:pt x="13251" y="4132"/>
                      <a:pt x="13070" y="4129"/>
                      <a:pt x="12906" y="4244"/>
                    </a:cubicBezTo>
                    <a:cubicBezTo>
                      <a:pt x="12617" y="4449"/>
                      <a:pt x="13323" y="4431"/>
                      <a:pt x="13292" y="4325"/>
                    </a:cubicBezTo>
                    <a:cubicBezTo>
                      <a:pt x="13296" y="4354"/>
                      <a:pt x="13301" y="4384"/>
                      <a:pt x="13305" y="4414"/>
                    </a:cubicBezTo>
                    <a:cubicBezTo>
                      <a:pt x="13334" y="4386"/>
                      <a:pt x="13513" y="4535"/>
                      <a:pt x="13543" y="4612"/>
                    </a:cubicBezTo>
                    <a:cubicBezTo>
                      <a:pt x="13561" y="4658"/>
                      <a:pt x="13446" y="4615"/>
                      <a:pt x="13484" y="4762"/>
                    </a:cubicBezTo>
                    <a:cubicBezTo>
                      <a:pt x="13504" y="4844"/>
                      <a:pt x="13682" y="4932"/>
                      <a:pt x="13705" y="4822"/>
                    </a:cubicBezTo>
                    <a:cubicBezTo>
                      <a:pt x="13671" y="4983"/>
                      <a:pt x="13904" y="5050"/>
                      <a:pt x="13968" y="5073"/>
                    </a:cubicBezTo>
                    <a:cubicBezTo>
                      <a:pt x="14189" y="5151"/>
                      <a:pt x="13892" y="4680"/>
                      <a:pt x="13879" y="4622"/>
                    </a:cubicBezTo>
                    <a:cubicBezTo>
                      <a:pt x="14050" y="4744"/>
                      <a:pt x="14339" y="5017"/>
                      <a:pt x="14391" y="4535"/>
                    </a:cubicBezTo>
                    <a:cubicBezTo>
                      <a:pt x="14398" y="4469"/>
                      <a:pt x="14359" y="4290"/>
                      <a:pt x="14325" y="4275"/>
                    </a:cubicBezTo>
                    <a:cubicBezTo>
                      <a:pt x="14117" y="4185"/>
                      <a:pt x="14320" y="4031"/>
                      <a:pt x="14265" y="3892"/>
                    </a:cubicBezTo>
                    <a:cubicBezTo>
                      <a:pt x="14331" y="3906"/>
                      <a:pt x="14429" y="3807"/>
                      <a:pt x="14451" y="3995"/>
                    </a:cubicBezTo>
                    <a:cubicBezTo>
                      <a:pt x="14473" y="3993"/>
                      <a:pt x="14497" y="3999"/>
                      <a:pt x="14519" y="4006"/>
                    </a:cubicBezTo>
                    <a:cubicBezTo>
                      <a:pt x="14394" y="4217"/>
                      <a:pt x="14802" y="4398"/>
                      <a:pt x="14726" y="4048"/>
                    </a:cubicBezTo>
                    <a:cubicBezTo>
                      <a:pt x="14755" y="4180"/>
                      <a:pt x="14950" y="3962"/>
                      <a:pt x="14989" y="3922"/>
                    </a:cubicBezTo>
                    <a:cubicBezTo>
                      <a:pt x="15173" y="3728"/>
                      <a:pt x="14884" y="3767"/>
                      <a:pt x="14845" y="3703"/>
                    </a:cubicBezTo>
                    <a:cubicBezTo>
                      <a:pt x="14822" y="3666"/>
                      <a:pt x="14895" y="3785"/>
                      <a:pt x="14845" y="3703"/>
                    </a:cubicBezTo>
                    <a:close/>
                    <a:moveTo>
                      <a:pt x="14709" y="9160"/>
                    </a:moveTo>
                    <a:cubicBezTo>
                      <a:pt x="14617" y="9033"/>
                      <a:pt x="14757" y="8993"/>
                      <a:pt x="14735" y="8951"/>
                    </a:cubicBezTo>
                    <a:cubicBezTo>
                      <a:pt x="14705" y="8936"/>
                      <a:pt x="14678" y="8912"/>
                      <a:pt x="14654" y="8877"/>
                    </a:cubicBezTo>
                    <a:cubicBezTo>
                      <a:pt x="14645" y="8834"/>
                      <a:pt x="14712" y="8712"/>
                      <a:pt x="14720" y="8737"/>
                    </a:cubicBezTo>
                    <a:cubicBezTo>
                      <a:pt x="14673" y="8602"/>
                      <a:pt x="14427" y="8759"/>
                      <a:pt x="14423" y="8631"/>
                    </a:cubicBezTo>
                    <a:cubicBezTo>
                      <a:pt x="14420" y="8551"/>
                      <a:pt x="14494" y="8592"/>
                      <a:pt x="14491" y="8520"/>
                    </a:cubicBezTo>
                    <a:cubicBezTo>
                      <a:pt x="14489" y="8427"/>
                      <a:pt x="14265" y="8564"/>
                      <a:pt x="14263" y="8596"/>
                    </a:cubicBezTo>
                    <a:cubicBezTo>
                      <a:pt x="14276" y="8366"/>
                      <a:pt x="14607" y="8284"/>
                      <a:pt x="14588" y="8067"/>
                    </a:cubicBezTo>
                    <a:cubicBezTo>
                      <a:pt x="14565" y="8063"/>
                      <a:pt x="14543" y="8064"/>
                      <a:pt x="14521" y="8070"/>
                    </a:cubicBezTo>
                    <a:cubicBezTo>
                      <a:pt x="14776" y="7847"/>
                      <a:pt x="14659" y="7551"/>
                      <a:pt x="14538" y="7316"/>
                    </a:cubicBezTo>
                    <a:cubicBezTo>
                      <a:pt x="14743" y="7252"/>
                      <a:pt x="14251" y="6972"/>
                      <a:pt x="14256" y="6975"/>
                    </a:cubicBezTo>
                    <a:cubicBezTo>
                      <a:pt x="14276" y="6839"/>
                      <a:pt x="14185" y="6792"/>
                      <a:pt x="14146" y="6708"/>
                    </a:cubicBezTo>
                    <a:cubicBezTo>
                      <a:pt x="14293" y="6548"/>
                      <a:pt x="14221" y="6508"/>
                      <a:pt x="14189" y="6241"/>
                    </a:cubicBezTo>
                    <a:cubicBezTo>
                      <a:pt x="14155" y="6035"/>
                      <a:pt x="14161" y="5747"/>
                      <a:pt x="14078" y="5572"/>
                    </a:cubicBezTo>
                    <a:cubicBezTo>
                      <a:pt x="14009" y="5430"/>
                      <a:pt x="13720" y="5958"/>
                      <a:pt x="13655" y="6014"/>
                    </a:cubicBezTo>
                    <a:cubicBezTo>
                      <a:pt x="13467" y="6177"/>
                      <a:pt x="13538" y="5901"/>
                      <a:pt x="13365" y="5914"/>
                    </a:cubicBezTo>
                    <a:cubicBezTo>
                      <a:pt x="13393" y="5777"/>
                      <a:pt x="13582" y="5311"/>
                      <a:pt x="13382" y="5311"/>
                    </a:cubicBezTo>
                    <a:cubicBezTo>
                      <a:pt x="13337" y="5205"/>
                      <a:pt x="13181" y="4950"/>
                      <a:pt x="13074" y="4950"/>
                    </a:cubicBezTo>
                    <a:cubicBezTo>
                      <a:pt x="12932" y="4950"/>
                      <a:pt x="12559" y="4824"/>
                      <a:pt x="12498" y="5066"/>
                    </a:cubicBezTo>
                    <a:cubicBezTo>
                      <a:pt x="12436" y="5312"/>
                      <a:pt x="12366" y="5348"/>
                      <a:pt x="12232" y="5505"/>
                    </a:cubicBezTo>
                    <a:cubicBezTo>
                      <a:pt x="12278" y="5508"/>
                      <a:pt x="12342" y="5589"/>
                      <a:pt x="12376" y="5589"/>
                    </a:cubicBezTo>
                    <a:cubicBezTo>
                      <a:pt x="12386" y="5589"/>
                      <a:pt x="12082" y="5973"/>
                      <a:pt x="12079" y="5992"/>
                    </a:cubicBezTo>
                    <a:cubicBezTo>
                      <a:pt x="12065" y="6088"/>
                      <a:pt x="12148" y="6179"/>
                      <a:pt x="12170" y="6244"/>
                    </a:cubicBezTo>
                    <a:cubicBezTo>
                      <a:pt x="12230" y="6420"/>
                      <a:pt x="12126" y="6638"/>
                      <a:pt x="12052" y="6744"/>
                    </a:cubicBezTo>
                    <a:cubicBezTo>
                      <a:pt x="11913" y="6941"/>
                      <a:pt x="11636" y="6905"/>
                      <a:pt x="11529" y="7118"/>
                    </a:cubicBezTo>
                    <a:cubicBezTo>
                      <a:pt x="11488" y="7201"/>
                      <a:pt x="11474" y="7527"/>
                      <a:pt x="11462" y="7635"/>
                    </a:cubicBezTo>
                    <a:cubicBezTo>
                      <a:pt x="11441" y="7818"/>
                      <a:pt x="11395" y="7837"/>
                      <a:pt x="11343" y="7990"/>
                    </a:cubicBezTo>
                    <a:cubicBezTo>
                      <a:pt x="11289" y="7895"/>
                      <a:pt x="11238" y="8061"/>
                      <a:pt x="11184" y="8067"/>
                    </a:cubicBezTo>
                    <a:cubicBezTo>
                      <a:pt x="11057" y="8067"/>
                      <a:pt x="11066" y="7164"/>
                      <a:pt x="11251" y="7164"/>
                    </a:cubicBezTo>
                    <a:lnTo>
                      <a:pt x="11266" y="7164"/>
                    </a:lnTo>
                    <a:lnTo>
                      <a:pt x="11283" y="7016"/>
                    </a:lnTo>
                    <a:cubicBezTo>
                      <a:pt x="11094" y="6863"/>
                      <a:pt x="10853" y="6979"/>
                      <a:pt x="10681" y="6719"/>
                    </a:cubicBezTo>
                    <a:cubicBezTo>
                      <a:pt x="10511" y="6465"/>
                      <a:pt x="10435" y="6343"/>
                      <a:pt x="10189" y="6421"/>
                    </a:cubicBezTo>
                    <a:lnTo>
                      <a:pt x="10260" y="5959"/>
                    </a:lnTo>
                    <a:lnTo>
                      <a:pt x="10095" y="5959"/>
                    </a:lnTo>
                    <a:cubicBezTo>
                      <a:pt x="10151" y="5660"/>
                      <a:pt x="10333" y="5500"/>
                      <a:pt x="10477" y="5337"/>
                    </a:cubicBezTo>
                    <a:cubicBezTo>
                      <a:pt x="10523" y="5292"/>
                      <a:pt x="10894" y="4998"/>
                      <a:pt x="10896" y="4941"/>
                    </a:cubicBezTo>
                    <a:cubicBezTo>
                      <a:pt x="10959" y="4928"/>
                      <a:pt x="11163" y="4901"/>
                      <a:pt x="11122" y="4713"/>
                    </a:cubicBezTo>
                    <a:cubicBezTo>
                      <a:pt x="11227" y="4726"/>
                      <a:pt x="11873" y="4466"/>
                      <a:pt x="11831" y="4221"/>
                    </a:cubicBezTo>
                    <a:cubicBezTo>
                      <a:pt x="11864" y="4202"/>
                      <a:pt x="11899" y="4192"/>
                      <a:pt x="11931" y="4166"/>
                    </a:cubicBezTo>
                    <a:cubicBezTo>
                      <a:pt x="11885" y="4242"/>
                      <a:pt x="11632" y="4531"/>
                      <a:pt x="11610" y="4604"/>
                    </a:cubicBezTo>
                    <a:cubicBezTo>
                      <a:pt x="11666" y="4619"/>
                      <a:pt x="11731" y="4582"/>
                      <a:pt x="11790" y="4586"/>
                    </a:cubicBezTo>
                    <a:cubicBezTo>
                      <a:pt x="11799" y="4643"/>
                      <a:pt x="11765" y="4669"/>
                      <a:pt x="11764" y="4719"/>
                    </a:cubicBezTo>
                    <a:cubicBezTo>
                      <a:pt x="11882" y="4755"/>
                      <a:pt x="12100" y="4427"/>
                      <a:pt x="12194" y="4524"/>
                    </a:cubicBezTo>
                    <a:cubicBezTo>
                      <a:pt x="12189" y="4519"/>
                      <a:pt x="12517" y="4797"/>
                      <a:pt x="12468" y="4545"/>
                    </a:cubicBezTo>
                    <a:cubicBezTo>
                      <a:pt x="12458" y="4494"/>
                      <a:pt x="12362" y="4471"/>
                      <a:pt x="12346" y="4511"/>
                    </a:cubicBezTo>
                    <a:cubicBezTo>
                      <a:pt x="12443" y="4268"/>
                      <a:pt x="12176" y="4299"/>
                      <a:pt x="12160" y="4129"/>
                    </a:cubicBezTo>
                    <a:cubicBezTo>
                      <a:pt x="12135" y="4142"/>
                      <a:pt x="12110" y="4155"/>
                      <a:pt x="12086" y="4168"/>
                    </a:cubicBezTo>
                    <a:cubicBezTo>
                      <a:pt x="12088" y="4122"/>
                      <a:pt x="12095" y="4077"/>
                      <a:pt x="12108" y="4035"/>
                    </a:cubicBezTo>
                    <a:cubicBezTo>
                      <a:pt x="12091" y="4025"/>
                      <a:pt x="12073" y="4026"/>
                      <a:pt x="12055" y="4033"/>
                    </a:cubicBezTo>
                    <a:cubicBezTo>
                      <a:pt x="12064" y="4008"/>
                      <a:pt x="12065" y="3982"/>
                      <a:pt x="12058" y="3954"/>
                    </a:cubicBezTo>
                    <a:cubicBezTo>
                      <a:pt x="12123" y="3937"/>
                      <a:pt x="12112" y="4012"/>
                      <a:pt x="12172" y="4034"/>
                    </a:cubicBezTo>
                    <a:cubicBezTo>
                      <a:pt x="12209" y="4153"/>
                      <a:pt x="12359" y="4254"/>
                      <a:pt x="12315" y="4049"/>
                    </a:cubicBezTo>
                    <a:cubicBezTo>
                      <a:pt x="12331" y="4043"/>
                      <a:pt x="12343" y="4028"/>
                      <a:pt x="12350" y="4004"/>
                    </a:cubicBezTo>
                    <a:cubicBezTo>
                      <a:pt x="12448" y="4054"/>
                      <a:pt x="12868" y="3767"/>
                      <a:pt x="12772" y="3542"/>
                    </a:cubicBezTo>
                    <a:lnTo>
                      <a:pt x="12798" y="3528"/>
                    </a:lnTo>
                    <a:cubicBezTo>
                      <a:pt x="12795" y="3501"/>
                      <a:pt x="12790" y="3469"/>
                      <a:pt x="12782" y="3445"/>
                    </a:cubicBezTo>
                    <a:cubicBezTo>
                      <a:pt x="12837" y="3455"/>
                      <a:pt x="12967" y="3438"/>
                      <a:pt x="12958" y="3307"/>
                    </a:cubicBezTo>
                    <a:cubicBezTo>
                      <a:pt x="12957" y="3286"/>
                      <a:pt x="12912" y="3085"/>
                      <a:pt x="12912" y="3127"/>
                    </a:cubicBezTo>
                    <a:cubicBezTo>
                      <a:pt x="12847" y="2986"/>
                      <a:pt x="12622" y="2945"/>
                      <a:pt x="12525" y="3031"/>
                    </a:cubicBezTo>
                    <a:cubicBezTo>
                      <a:pt x="12489" y="3062"/>
                      <a:pt x="12429" y="3255"/>
                      <a:pt x="12447" y="3255"/>
                    </a:cubicBezTo>
                    <a:cubicBezTo>
                      <a:pt x="12403" y="3310"/>
                      <a:pt x="12326" y="3392"/>
                      <a:pt x="12276" y="3456"/>
                    </a:cubicBezTo>
                    <a:cubicBezTo>
                      <a:pt x="12218" y="3448"/>
                      <a:pt x="12089" y="3491"/>
                      <a:pt x="12104" y="3620"/>
                    </a:cubicBezTo>
                    <a:cubicBezTo>
                      <a:pt x="11972" y="3754"/>
                      <a:pt x="12055" y="3511"/>
                      <a:pt x="12053" y="3550"/>
                    </a:cubicBezTo>
                    <a:cubicBezTo>
                      <a:pt x="12194" y="3550"/>
                      <a:pt x="12175" y="2901"/>
                      <a:pt x="11880" y="3290"/>
                    </a:cubicBezTo>
                    <a:cubicBezTo>
                      <a:pt x="11885" y="3266"/>
                      <a:pt x="11886" y="3242"/>
                      <a:pt x="11883" y="3218"/>
                    </a:cubicBezTo>
                    <a:cubicBezTo>
                      <a:pt x="11937" y="3192"/>
                      <a:pt x="11962" y="3160"/>
                      <a:pt x="11962" y="3116"/>
                    </a:cubicBezTo>
                    <a:cubicBezTo>
                      <a:pt x="11960" y="3072"/>
                      <a:pt x="11940" y="3025"/>
                      <a:pt x="11890" y="3023"/>
                    </a:cubicBezTo>
                    <a:cubicBezTo>
                      <a:pt x="11973" y="2946"/>
                      <a:pt x="11928" y="2887"/>
                      <a:pt x="11897" y="2792"/>
                    </a:cubicBezTo>
                    <a:cubicBezTo>
                      <a:pt x="11923" y="2686"/>
                      <a:pt x="11966" y="2648"/>
                      <a:pt x="11896" y="2538"/>
                    </a:cubicBezTo>
                    <a:cubicBezTo>
                      <a:pt x="12155" y="2423"/>
                      <a:pt x="12414" y="2194"/>
                      <a:pt x="12683" y="2064"/>
                    </a:cubicBezTo>
                    <a:cubicBezTo>
                      <a:pt x="12497" y="1923"/>
                      <a:pt x="12275" y="1832"/>
                      <a:pt x="12074" y="1942"/>
                    </a:cubicBezTo>
                    <a:cubicBezTo>
                      <a:pt x="11870" y="2053"/>
                      <a:pt x="11809" y="2410"/>
                      <a:pt x="11617" y="2516"/>
                    </a:cubicBezTo>
                    <a:cubicBezTo>
                      <a:pt x="11637" y="2485"/>
                      <a:pt x="11711" y="2388"/>
                      <a:pt x="11713" y="2336"/>
                    </a:cubicBezTo>
                    <a:cubicBezTo>
                      <a:pt x="11702" y="2340"/>
                      <a:pt x="11686" y="2329"/>
                      <a:pt x="11677" y="2329"/>
                    </a:cubicBezTo>
                    <a:cubicBezTo>
                      <a:pt x="11686" y="2307"/>
                      <a:pt x="11682" y="2293"/>
                      <a:pt x="11685" y="2269"/>
                    </a:cubicBezTo>
                    <a:cubicBezTo>
                      <a:pt x="11662" y="2273"/>
                      <a:pt x="11644" y="2265"/>
                      <a:pt x="11630" y="2243"/>
                    </a:cubicBezTo>
                    <a:cubicBezTo>
                      <a:pt x="11658" y="2212"/>
                      <a:pt x="11851" y="2141"/>
                      <a:pt x="11835" y="2053"/>
                    </a:cubicBezTo>
                    <a:cubicBezTo>
                      <a:pt x="11814" y="1936"/>
                      <a:pt x="11510" y="2066"/>
                      <a:pt x="11468" y="2073"/>
                    </a:cubicBezTo>
                    <a:cubicBezTo>
                      <a:pt x="11212" y="2115"/>
                      <a:pt x="11441" y="2211"/>
                      <a:pt x="11298" y="2321"/>
                    </a:cubicBezTo>
                    <a:cubicBezTo>
                      <a:pt x="11252" y="2357"/>
                      <a:pt x="11067" y="2097"/>
                      <a:pt x="11074" y="2352"/>
                    </a:cubicBezTo>
                    <a:cubicBezTo>
                      <a:pt x="11077" y="2447"/>
                      <a:pt x="11215" y="2513"/>
                      <a:pt x="11244" y="2664"/>
                    </a:cubicBezTo>
                    <a:cubicBezTo>
                      <a:pt x="11346" y="2689"/>
                      <a:pt x="11433" y="2586"/>
                      <a:pt x="11533" y="2565"/>
                    </a:cubicBezTo>
                    <a:cubicBezTo>
                      <a:pt x="11355" y="2678"/>
                      <a:pt x="11253" y="2955"/>
                      <a:pt x="11404" y="3165"/>
                    </a:cubicBezTo>
                    <a:cubicBezTo>
                      <a:pt x="11351" y="3210"/>
                      <a:pt x="11314" y="3245"/>
                      <a:pt x="11310" y="3351"/>
                    </a:cubicBezTo>
                    <a:lnTo>
                      <a:pt x="11336" y="3364"/>
                    </a:lnTo>
                    <a:cubicBezTo>
                      <a:pt x="11179" y="3430"/>
                      <a:pt x="11147" y="3493"/>
                      <a:pt x="11033" y="3630"/>
                    </a:cubicBezTo>
                    <a:cubicBezTo>
                      <a:pt x="11033" y="3630"/>
                      <a:pt x="11033" y="3630"/>
                      <a:pt x="11033" y="3630"/>
                    </a:cubicBezTo>
                    <a:cubicBezTo>
                      <a:pt x="11061" y="3545"/>
                      <a:pt x="11117" y="3452"/>
                      <a:pt x="11050" y="3363"/>
                    </a:cubicBezTo>
                    <a:cubicBezTo>
                      <a:pt x="11125" y="3368"/>
                      <a:pt x="11195" y="3337"/>
                      <a:pt x="11259" y="3272"/>
                    </a:cubicBezTo>
                    <a:cubicBezTo>
                      <a:pt x="11272" y="3258"/>
                      <a:pt x="11117" y="3018"/>
                      <a:pt x="11091" y="3018"/>
                    </a:cubicBezTo>
                    <a:cubicBezTo>
                      <a:pt x="11053" y="3018"/>
                      <a:pt x="10830" y="3190"/>
                      <a:pt x="10806" y="3256"/>
                    </a:cubicBezTo>
                    <a:cubicBezTo>
                      <a:pt x="10845" y="3272"/>
                      <a:pt x="10884" y="3290"/>
                      <a:pt x="10923" y="3309"/>
                    </a:cubicBezTo>
                    <a:cubicBezTo>
                      <a:pt x="10787" y="3310"/>
                      <a:pt x="10724" y="3477"/>
                      <a:pt x="10581" y="3471"/>
                    </a:cubicBezTo>
                    <a:cubicBezTo>
                      <a:pt x="10453" y="3498"/>
                      <a:pt x="10173" y="3554"/>
                      <a:pt x="10078" y="3374"/>
                    </a:cubicBezTo>
                    <a:cubicBezTo>
                      <a:pt x="10185" y="3130"/>
                      <a:pt x="9473" y="3169"/>
                      <a:pt x="9617" y="3516"/>
                    </a:cubicBezTo>
                    <a:cubicBezTo>
                      <a:pt x="9529" y="3631"/>
                      <a:pt x="9460" y="3480"/>
                      <a:pt x="9368" y="3462"/>
                    </a:cubicBezTo>
                    <a:cubicBezTo>
                      <a:pt x="9213" y="3481"/>
                      <a:pt x="9060" y="3554"/>
                      <a:pt x="8904" y="3532"/>
                    </a:cubicBezTo>
                    <a:cubicBezTo>
                      <a:pt x="9137" y="3401"/>
                      <a:pt x="9054" y="3181"/>
                      <a:pt x="8833" y="3214"/>
                    </a:cubicBezTo>
                    <a:cubicBezTo>
                      <a:pt x="8716" y="3230"/>
                      <a:pt x="8605" y="3153"/>
                      <a:pt x="8498" y="3083"/>
                    </a:cubicBezTo>
                    <a:cubicBezTo>
                      <a:pt x="8301" y="2955"/>
                      <a:pt x="8276" y="3049"/>
                      <a:pt x="8098" y="3063"/>
                    </a:cubicBezTo>
                    <a:cubicBezTo>
                      <a:pt x="8243" y="2744"/>
                      <a:pt x="7844" y="3070"/>
                      <a:pt x="7824" y="3072"/>
                    </a:cubicBezTo>
                    <a:cubicBezTo>
                      <a:pt x="7802" y="3026"/>
                      <a:pt x="7857" y="2925"/>
                      <a:pt x="7822" y="2862"/>
                    </a:cubicBezTo>
                    <a:cubicBezTo>
                      <a:pt x="7765" y="2758"/>
                      <a:pt x="7615" y="2889"/>
                      <a:pt x="7553" y="2920"/>
                    </a:cubicBezTo>
                    <a:cubicBezTo>
                      <a:pt x="7482" y="2703"/>
                      <a:pt x="7200" y="3025"/>
                      <a:pt x="7120" y="3025"/>
                    </a:cubicBezTo>
                    <a:cubicBezTo>
                      <a:pt x="7038" y="3025"/>
                      <a:pt x="6962" y="3004"/>
                      <a:pt x="6879" y="3011"/>
                    </a:cubicBezTo>
                    <a:cubicBezTo>
                      <a:pt x="6761" y="3020"/>
                      <a:pt x="6643" y="3147"/>
                      <a:pt x="6540" y="3158"/>
                    </a:cubicBezTo>
                    <a:cubicBezTo>
                      <a:pt x="6435" y="3288"/>
                      <a:pt x="6241" y="2969"/>
                      <a:pt x="6102" y="3002"/>
                    </a:cubicBezTo>
                    <a:cubicBezTo>
                      <a:pt x="5987" y="2699"/>
                      <a:pt x="5301" y="2658"/>
                      <a:pt x="5108" y="2660"/>
                    </a:cubicBezTo>
                    <a:lnTo>
                      <a:pt x="5166" y="2595"/>
                    </a:lnTo>
                    <a:cubicBezTo>
                      <a:pt x="4385" y="2334"/>
                      <a:pt x="3526" y="2801"/>
                      <a:pt x="2781" y="3187"/>
                    </a:cubicBezTo>
                    <a:cubicBezTo>
                      <a:pt x="2790" y="3245"/>
                      <a:pt x="2794" y="3305"/>
                      <a:pt x="2794" y="3364"/>
                    </a:cubicBezTo>
                    <a:cubicBezTo>
                      <a:pt x="2821" y="3360"/>
                      <a:pt x="2846" y="3381"/>
                      <a:pt x="2861" y="3411"/>
                    </a:cubicBezTo>
                    <a:cubicBezTo>
                      <a:pt x="2895" y="3481"/>
                      <a:pt x="2847" y="3560"/>
                      <a:pt x="2808" y="3586"/>
                    </a:cubicBezTo>
                    <a:cubicBezTo>
                      <a:pt x="2807" y="3616"/>
                      <a:pt x="2818" y="3636"/>
                      <a:pt x="2843" y="3646"/>
                    </a:cubicBezTo>
                    <a:cubicBezTo>
                      <a:pt x="2669" y="3610"/>
                      <a:pt x="2511" y="3697"/>
                      <a:pt x="2346" y="3775"/>
                    </a:cubicBezTo>
                    <a:cubicBezTo>
                      <a:pt x="2313" y="3790"/>
                      <a:pt x="1788" y="3962"/>
                      <a:pt x="2020" y="4078"/>
                    </a:cubicBezTo>
                    <a:cubicBezTo>
                      <a:pt x="1791" y="4457"/>
                      <a:pt x="2405" y="4349"/>
                      <a:pt x="2510" y="4285"/>
                    </a:cubicBezTo>
                    <a:cubicBezTo>
                      <a:pt x="2433" y="4611"/>
                      <a:pt x="1900" y="4586"/>
                      <a:pt x="1737" y="4688"/>
                    </a:cubicBezTo>
                    <a:cubicBezTo>
                      <a:pt x="1610" y="4807"/>
                      <a:pt x="1325" y="4847"/>
                      <a:pt x="1294" y="5135"/>
                    </a:cubicBezTo>
                    <a:cubicBezTo>
                      <a:pt x="1271" y="5347"/>
                      <a:pt x="1078" y="5786"/>
                      <a:pt x="1423" y="5569"/>
                    </a:cubicBezTo>
                    <a:cubicBezTo>
                      <a:pt x="1382" y="5665"/>
                      <a:pt x="1288" y="5766"/>
                      <a:pt x="1232" y="5830"/>
                    </a:cubicBezTo>
                    <a:lnTo>
                      <a:pt x="1247" y="5941"/>
                    </a:lnTo>
                    <a:cubicBezTo>
                      <a:pt x="1305" y="5949"/>
                      <a:pt x="1373" y="5942"/>
                      <a:pt x="1427" y="5909"/>
                    </a:cubicBezTo>
                    <a:cubicBezTo>
                      <a:pt x="1582" y="5813"/>
                      <a:pt x="1505" y="5986"/>
                      <a:pt x="1616" y="6015"/>
                    </a:cubicBezTo>
                    <a:cubicBezTo>
                      <a:pt x="1625" y="6015"/>
                      <a:pt x="1632" y="6012"/>
                      <a:pt x="1639" y="6008"/>
                    </a:cubicBezTo>
                    <a:cubicBezTo>
                      <a:pt x="1268" y="6350"/>
                      <a:pt x="877" y="6521"/>
                      <a:pt x="478" y="6743"/>
                    </a:cubicBezTo>
                    <a:cubicBezTo>
                      <a:pt x="343" y="6818"/>
                      <a:pt x="175" y="6809"/>
                      <a:pt x="54" y="6949"/>
                    </a:cubicBezTo>
                    <a:cubicBezTo>
                      <a:pt x="-154" y="7190"/>
                      <a:pt x="297" y="7025"/>
                      <a:pt x="344" y="7001"/>
                    </a:cubicBezTo>
                    <a:cubicBezTo>
                      <a:pt x="703" y="6820"/>
                      <a:pt x="1068" y="6689"/>
                      <a:pt x="1424" y="6508"/>
                    </a:cubicBezTo>
                    <a:cubicBezTo>
                      <a:pt x="1621" y="6408"/>
                      <a:pt x="2420" y="6068"/>
                      <a:pt x="2420" y="5738"/>
                    </a:cubicBezTo>
                    <a:cubicBezTo>
                      <a:pt x="2564" y="5669"/>
                      <a:pt x="2545" y="5757"/>
                      <a:pt x="2664" y="5770"/>
                    </a:cubicBezTo>
                    <a:cubicBezTo>
                      <a:pt x="2775" y="5884"/>
                      <a:pt x="2982" y="5669"/>
                      <a:pt x="3099" y="5636"/>
                    </a:cubicBezTo>
                    <a:cubicBezTo>
                      <a:pt x="3270" y="5586"/>
                      <a:pt x="3354" y="5471"/>
                      <a:pt x="3497" y="5332"/>
                    </a:cubicBezTo>
                    <a:cubicBezTo>
                      <a:pt x="3592" y="5239"/>
                      <a:pt x="3675" y="5420"/>
                      <a:pt x="3762" y="5453"/>
                    </a:cubicBezTo>
                    <a:cubicBezTo>
                      <a:pt x="3787" y="5623"/>
                      <a:pt x="4109" y="5610"/>
                      <a:pt x="4206" y="5651"/>
                    </a:cubicBezTo>
                    <a:cubicBezTo>
                      <a:pt x="4425" y="5745"/>
                      <a:pt x="4511" y="6181"/>
                      <a:pt x="4283" y="6388"/>
                    </a:cubicBezTo>
                    <a:cubicBezTo>
                      <a:pt x="4312" y="6399"/>
                      <a:pt x="4341" y="6409"/>
                      <a:pt x="4370" y="6418"/>
                    </a:cubicBezTo>
                    <a:cubicBezTo>
                      <a:pt x="4406" y="6521"/>
                      <a:pt x="4318" y="6634"/>
                      <a:pt x="4422" y="6661"/>
                    </a:cubicBezTo>
                    <a:cubicBezTo>
                      <a:pt x="4430" y="6629"/>
                      <a:pt x="4441" y="6599"/>
                      <a:pt x="4455" y="6573"/>
                    </a:cubicBezTo>
                    <a:cubicBezTo>
                      <a:pt x="4440" y="6630"/>
                      <a:pt x="4444" y="6678"/>
                      <a:pt x="4466" y="6718"/>
                    </a:cubicBezTo>
                    <a:cubicBezTo>
                      <a:pt x="4402" y="6900"/>
                      <a:pt x="4481" y="7268"/>
                      <a:pt x="4600" y="6983"/>
                    </a:cubicBezTo>
                    <a:cubicBezTo>
                      <a:pt x="4616" y="7025"/>
                      <a:pt x="4647" y="7029"/>
                      <a:pt x="4668" y="7000"/>
                    </a:cubicBezTo>
                    <a:cubicBezTo>
                      <a:pt x="4695" y="7165"/>
                      <a:pt x="4383" y="7512"/>
                      <a:pt x="4572" y="7612"/>
                    </a:cubicBezTo>
                    <a:cubicBezTo>
                      <a:pt x="4561" y="7639"/>
                      <a:pt x="4537" y="8189"/>
                      <a:pt x="4549" y="8218"/>
                    </a:cubicBezTo>
                    <a:cubicBezTo>
                      <a:pt x="4218" y="8052"/>
                      <a:pt x="4499" y="8766"/>
                      <a:pt x="4612" y="8908"/>
                    </a:cubicBezTo>
                    <a:cubicBezTo>
                      <a:pt x="4469" y="9248"/>
                      <a:pt x="4405" y="9703"/>
                      <a:pt x="4249" y="10060"/>
                    </a:cubicBezTo>
                    <a:cubicBezTo>
                      <a:pt x="4231" y="10103"/>
                      <a:pt x="3863" y="10724"/>
                      <a:pt x="3931" y="10838"/>
                    </a:cubicBezTo>
                    <a:cubicBezTo>
                      <a:pt x="3904" y="10875"/>
                      <a:pt x="3884" y="11006"/>
                      <a:pt x="3866" y="11057"/>
                    </a:cubicBezTo>
                    <a:lnTo>
                      <a:pt x="3907" y="11057"/>
                    </a:lnTo>
                    <a:cubicBezTo>
                      <a:pt x="3683" y="11057"/>
                      <a:pt x="3673" y="12226"/>
                      <a:pt x="3784" y="12411"/>
                    </a:cubicBezTo>
                    <a:cubicBezTo>
                      <a:pt x="3713" y="12506"/>
                      <a:pt x="3776" y="12866"/>
                      <a:pt x="3821" y="12952"/>
                    </a:cubicBezTo>
                    <a:cubicBezTo>
                      <a:pt x="3779" y="13102"/>
                      <a:pt x="3952" y="13349"/>
                      <a:pt x="4063" y="13322"/>
                    </a:cubicBezTo>
                    <a:cubicBezTo>
                      <a:pt x="4060" y="13338"/>
                      <a:pt x="4058" y="13354"/>
                      <a:pt x="4057" y="13370"/>
                    </a:cubicBezTo>
                    <a:lnTo>
                      <a:pt x="4087" y="13380"/>
                    </a:lnTo>
                    <a:lnTo>
                      <a:pt x="4093" y="13414"/>
                    </a:lnTo>
                    <a:cubicBezTo>
                      <a:pt x="4290" y="13490"/>
                      <a:pt x="4102" y="14174"/>
                      <a:pt x="4227" y="14378"/>
                    </a:cubicBezTo>
                    <a:cubicBezTo>
                      <a:pt x="4190" y="14488"/>
                      <a:pt x="4544" y="15231"/>
                      <a:pt x="4228" y="15052"/>
                    </a:cubicBezTo>
                    <a:cubicBezTo>
                      <a:pt x="4228" y="15090"/>
                      <a:pt x="4220" y="15124"/>
                      <a:pt x="4204" y="15151"/>
                    </a:cubicBezTo>
                    <a:cubicBezTo>
                      <a:pt x="4266" y="15264"/>
                      <a:pt x="4305" y="15363"/>
                      <a:pt x="4335" y="15505"/>
                    </a:cubicBezTo>
                    <a:lnTo>
                      <a:pt x="4346" y="15505"/>
                    </a:lnTo>
                    <a:cubicBezTo>
                      <a:pt x="4387" y="15457"/>
                      <a:pt x="4394" y="15543"/>
                      <a:pt x="4468" y="15503"/>
                    </a:cubicBezTo>
                    <a:cubicBezTo>
                      <a:pt x="4571" y="15800"/>
                      <a:pt x="4536" y="15834"/>
                      <a:pt x="4468" y="16154"/>
                    </a:cubicBezTo>
                    <a:cubicBezTo>
                      <a:pt x="4643" y="16085"/>
                      <a:pt x="4765" y="16495"/>
                      <a:pt x="4806" y="16709"/>
                    </a:cubicBezTo>
                    <a:cubicBezTo>
                      <a:pt x="5029" y="16623"/>
                      <a:pt x="4935" y="16305"/>
                      <a:pt x="4856" y="16081"/>
                    </a:cubicBezTo>
                    <a:lnTo>
                      <a:pt x="4819" y="16090"/>
                    </a:lnTo>
                    <a:cubicBezTo>
                      <a:pt x="4853" y="16027"/>
                      <a:pt x="4845" y="15950"/>
                      <a:pt x="4813" y="15895"/>
                    </a:cubicBezTo>
                    <a:lnTo>
                      <a:pt x="4799" y="15901"/>
                    </a:lnTo>
                    <a:cubicBezTo>
                      <a:pt x="4773" y="15687"/>
                      <a:pt x="4711" y="15463"/>
                      <a:pt x="4695" y="15267"/>
                    </a:cubicBezTo>
                    <a:cubicBezTo>
                      <a:pt x="4682" y="15104"/>
                      <a:pt x="4607" y="15059"/>
                      <a:pt x="4654" y="14857"/>
                    </a:cubicBezTo>
                    <a:cubicBezTo>
                      <a:pt x="4643" y="14858"/>
                      <a:pt x="4632" y="14860"/>
                      <a:pt x="4621" y="14862"/>
                    </a:cubicBezTo>
                    <a:cubicBezTo>
                      <a:pt x="4621" y="14691"/>
                      <a:pt x="4335" y="14165"/>
                      <a:pt x="4542" y="14004"/>
                    </a:cubicBezTo>
                    <a:cubicBezTo>
                      <a:pt x="4568" y="14048"/>
                      <a:pt x="4597" y="14053"/>
                      <a:pt x="4633" y="14051"/>
                    </a:cubicBezTo>
                    <a:cubicBezTo>
                      <a:pt x="4649" y="14091"/>
                      <a:pt x="4668" y="14112"/>
                      <a:pt x="4694" y="14132"/>
                    </a:cubicBezTo>
                    <a:cubicBezTo>
                      <a:pt x="4606" y="14386"/>
                      <a:pt x="4732" y="15046"/>
                      <a:pt x="4888" y="15146"/>
                    </a:cubicBezTo>
                    <a:cubicBezTo>
                      <a:pt x="4868" y="15243"/>
                      <a:pt x="4898" y="15358"/>
                      <a:pt x="4958" y="15388"/>
                    </a:cubicBezTo>
                    <a:cubicBezTo>
                      <a:pt x="4954" y="15472"/>
                      <a:pt x="4978" y="15520"/>
                      <a:pt x="5030" y="15518"/>
                    </a:cubicBezTo>
                    <a:cubicBezTo>
                      <a:pt x="5042" y="15595"/>
                      <a:pt x="4993" y="15742"/>
                      <a:pt x="4986" y="15835"/>
                    </a:cubicBezTo>
                    <a:cubicBezTo>
                      <a:pt x="5221" y="15896"/>
                      <a:pt x="5644" y="17047"/>
                      <a:pt x="5374" y="17327"/>
                    </a:cubicBezTo>
                    <a:lnTo>
                      <a:pt x="5386" y="17327"/>
                    </a:lnTo>
                    <a:cubicBezTo>
                      <a:pt x="5363" y="17683"/>
                      <a:pt x="5700" y="18230"/>
                      <a:pt x="5921" y="18189"/>
                    </a:cubicBezTo>
                    <a:cubicBezTo>
                      <a:pt x="6093" y="18316"/>
                      <a:pt x="6360" y="18812"/>
                      <a:pt x="6568" y="18812"/>
                    </a:cubicBezTo>
                    <a:cubicBezTo>
                      <a:pt x="6707" y="18812"/>
                      <a:pt x="6794" y="18936"/>
                      <a:pt x="6933" y="18803"/>
                    </a:cubicBezTo>
                    <a:cubicBezTo>
                      <a:pt x="7112" y="18634"/>
                      <a:pt x="7225" y="18901"/>
                      <a:pt x="7338" y="19138"/>
                    </a:cubicBezTo>
                    <a:lnTo>
                      <a:pt x="7320" y="19233"/>
                    </a:lnTo>
                    <a:cubicBezTo>
                      <a:pt x="7452" y="19457"/>
                      <a:pt x="7609" y="19414"/>
                      <a:pt x="7752" y="19578"/>
                    </a:cubicBezTo>
                    <a:lnTo>
                      <a:pt x="7747" y="19554"/>
                    </a:lnTo>
                    <a:cubicBezTo>
                      <a:pt x="7831" y="19616"/>
                      <a:pt x="7966" y="19734"/>
                      <a:pt x="8058" y="19655"/>
                    </a:cubicBezTo>
                    <a:cubicBezTo>
                      <a:pt x="8068" y="19696"/>
                      <a:pt x="8082" y="19732"/>
                      <a:pt x="8102" y="19765"/>
                    </a:cubicBezTo>
                    <a:cubicBezTo>
                      <a:pt x="8201" y="19848"/>
                      <a:pt x="8249" y="20070"/>
                      <a:pt x="8332" y="20197"/>
                    </a:cubicBezTo>
                    <a:cubicBezTo>
                      <a:pt x="8328" y="20204"/>
                      <a:pt x="8318" y="20232"/>
                      <a:pt x="8307" y="20232"/>
                    </a:cubicBezTo>
                    <a:cubicBezTo>
                      <a:pt x="8248" y="20232"/>
                      <a:pt x="8242" y="20374"/>
                      <a:pt x="8290" y="20404"/>
                    </a:cubicBezTo>
                    <a:cubicBezTo>
                      <a:pt x="8224" y="20558"/>
                      <a:pt x="8335" y="20723"/>
                      <a:pt x="8404" y="20797"/>
                    </a:cubicBezTo>
                    <a:lnTo>
                      <a:pt x="8421" y="20768"/>
                    </a:lnTo>
                    <a:lnTo>
                      <a:pt x="8440" y="20786"/>
                    </a:lnTo>
                    <a:cubicBezTo>
                      <a:pt x="8440" y="20786"/>
                      <a:pt x="8460" y="20734"/>
                      <a:pt x="8463" y="20726"/>
                    </a:cubicBezTo>
                    <a:cubicBezTo>
                      <a:pt x="8481" y="20791"/>
                      <a:pt x="8506" y="20812"/>
                      <a:pt x="8544" y="20833"/>
                    </a:cubicBezTo>
                    <a:cubicBezTo>
                      <a:pt x="8631" y="20882"/>
                      <a:pt x="8572" y="21016"/>
                      <a:pt x="8625" y="21113"/>
                    </a:cubicBezTo>
                    <a:cubicBezTo>
                      <a:pt x="8670" y="21195"/>
                      <a:pt x="8728" y="21169"/>
                      <a:pt x="8774" y="21125"/>
                    </a:cubicBezTo>
                    <a:cubicBezTo>
                      <a:pt x="8819" y="21180"/>
                      <a:pt x="8955" y="21104"/>
                      <a:pt x="8977" y="21190"/>
                    </a:cubicBezTo>
                    <a:cubicBezTo>
                      <a:pt x="8994" y="21268"/>
                      <a:pt x="9007" y="21360"/>
                      <a:pt x="9074" y="21327"/>
                    </a:cubicBezTo>
                    <a:cubicBezTo>
                      <a:pt x="9087" y="21499"/>
                      <a:pt x="9387" y="21534"/>
                      <a:pt x="9242" y="21147"/>
                    </a:cubicBezTo>
                    <a:cubicBezTo>
                      <a:pt x="9322" y="21112"/>
                      <a:pt x="9334" y="20930"/>
                      <a:pt x="9399" y="20930"/>
                    </a:cubicBezTo>
                    <a:cubicBezTo>
                      <a:pt x="9476" y="20930"/>
                      <a:pt x="9464" y="21056"/>
                      <a:pt x="9512" y="21099"/>
                    </a:cubicBezTo>
                    <a:cubicBezTo>
                      <a:pt x="9489" y="21140"/>
                      <a:pt x="9481" y="21184"/>
                      <a:pt x="9489" y="21232"/>
                    </a:cubicBezTo>
                    <a:cubicBezTo>
                      <a:pt x="9530" y="21294"/>
                      <a:pt x="9567" y="21378"/>
                      <a:pt x="9594" y="21465"/>
                    </a:cubicBezTo>
                    <a:cubicBezTo>
                      <a:pt x="9613" y="21444"/>
                      <a:pt x="9635" y="21429"/>
                      <a:pt x="9658" y="21420"/>
                    </a:cubicBezTo>
                    <a:cubicBezTo>
                      <a:pt x="9651" y="21406"/>
                      <a:pt x="9651" y="21393"/>
                      <a:pt x="9656" y="21381"/>
                    </a:cubicBezTo>
                    <a:lnTo>
                      <a:pt x="9663" y="21393"/>
                    </a:lnTo>
                    <a:cubicBezTo>
                      <a:pt x="9703" y="21371"/>
                      <a:pt x="9728" y="21327"/>
                      <a:pt x="9733" y="21262"/>
                    </a:cubicBezTo>
                    <a:lnTo>
                      <a:pt x="9788" y="21239"/>
                    </a:lnTo>
                    <a:lnTo>
                      <a:pt x="9727" y="21036"/>
                    </a:lnTo>
                    <a:lnTo>
                      <a:pt x="9751" y="20983"/>
                    </a:lnTo>
                    <a:cubicBezTo>
                      <a:pt x="9690" y="20841"/>
                      <a:pt x="9591" y="20668"/>
                      <a:pt x="9478" y="20685"/>
                    </a:cubicBezTo>
                    <a:cubicBezTo>
                      <a:pt x="9386" y="20387"/>
                      <a:pt x="9023" y="21216"/>
                      <a:pt x="8905" y="20641"/>
                    </a:cubicBezTo>
                    <a:lnTo>
                      <a:pt x="8820" y="20643"/>
                    </a:lnTo>
                    <a:cubicBezTo>
                      <a:pt x="8820" y="20643"/>
                      <a:pt x="8682" y="20417"/>
                      <a:pt x="8717" y="20417"/>
                    </a:cubicBezTo>
                    <a:cubicBezTo>
                      <a:pt x="8717" y="20417"/>
                      <a:pt x="8717" y="20417"/>
                      <a:pt x="8717" y="20417"/>
                    </a:cubicBezTo>
                    <a:cubicBezTo>
                      <a:pt x="8719" y="20417"/>
                      <a:pt x="8885" y="19093"/>
                      <a:pt x="8901" y="18934"/>
                    </a:cubicBezTo>
                    <a:cubicBezTo>
                      <a:pt x="8865" y="18931"/>
                      <a:pt x="8824" y="18936"/>
                      <a:pt x="8790" y="18958"/>
                    </a:cubicBezTo>
                    <a:cubicBezTo>
                      <a:pt x="8665" y="18803"/>
                      <a:pt x="8556" y="18836"/>
                      <a:pt x="8451" y="18742"/>
                    </a:cubicBezTo>
                    <a:cubicBezTo>
                      <a:pt x="8417" y="18712"/>
                      <a:pt x="8071" y="18740"/>
                      <a:pt x="8035" y="18773"/>
                    </a:cubicBezTo>
                    <a:cubicBezTo>
                      <a:pt x="8032" y="18768"/>
                      <a:pt x="8029" y="18763"/>
                      <a:pt x="8025" y="18757"/>
                    </a:cubicBezTo>
                    <a:cubicBezTo>
                      <a:pt x="8109" y="18574"/>
                      <a:pt x="8142" y="18312"/>
                      <a:pt x="8200" y="18110"/>
                    </a:cubicBezTo>
                    <a:cubicBezTo>
                      <a:pt x="8274" y="17968"/>
                      <a:pt x="8508" y="16969"/>
                      <a:pt x="8384" y="16969"/>
                    </a:cubicBezTo>
                    <a:cubicBezTo>
                      <a:pt x="8284" y="16969"/>
                      <a:pt x="8160" y="16997"/>
                      <a:pt x="8055" y="17030"/>
                    </a:cubicBezTo>
                    <a:cubicBezTo>
                      <a:pt x="7708" y="17115"/>
                      <a:pt x="7858" y="17667"/>
                      <a:pt x="7599" y="17812"/>
                    </a:cubicBezTo>
                    <a:cubicBezTo>
                      <a:pt x="7601" y="17840"/>
                      <a:pt x="7595" y="17864"/>
                      <a:pt x="7583" y="17884"/>
                    </a:cubicBezTo>
                    <a:lnTo>
                      <a:pt x="7589" y="17850"/>
                    </a:lnTo>
                    <a:cubicBezTo>
                      <a:pt x="7313" y="17803"/>
                      <a:pt x="7206" y="18092"/>
                      <a:pt x="6955" y="17842"/>
                    </a:cubicBezTo>
                    <a:cubicBezTo>
                      <a:pt x="6928" y="17797"/>
                      <a:pt x="6940" y="17716"/>
                      <a:pt x="6902" y="17678"/>
                    </a:cubicBezTo>
                    <a:cubicBezTo>
                      <a:pt x="6909" y="17285"/>
                      <a:pt x="6745" y="17009"/>
                      <a:pt x="6787" y="16567"/>
                    </a:cubicBezTo>
                    <a:cubicBezTo>
                      <a:pt x="6799" y="16444"/>
                      <a:pt x="6795" y="15988"/>
                      <a:pt x="6892" y="15936"/>
                    </a:cubicBezTo>
                    <a:cubicBezTo>
                      <a:pt x="6964" y="15896"/>
                      <a:pt x="6970" y="15802"/>
                      <a:pt x="6989" y="15695"/>
                    </a:cubicBezTo>
                    <a:cubicBezTo>
                      <a:pt x="6960" y="15291"/>
                      <a:pt x="7099" y="15132"/>
                      <a:pt x="7297" y="14954"/>
                    </a:cubicBezTo>
                    <a:cubicBezTo>
                      <a:pt x="7407" y="14847"/>
                      <a:pt x="7530" y="14681"/>
                      <a:pt x="7658" y="14647"/>
                    </a:cubicBezTo>
                    <a:cubicBezTo>
                      <a:pt x="7726" y="14629"/>
                      <a:pt x="7890" y="14823"/>
                      <a:pt x="7918" y="14651"/>
                    </a:cubicBezTo>
                    <a:cubicBezTo>
                      <a:pt x="7929" y="14662"/>
                      <a:pt x="7940" y="14672"/>
                      <a:pt x="7951" y="14683"/>
                    </a:cubicBezTo>
                    <a:cubicBezTo>
                      <a:pt x="7964" y="14784"/>
                      <a:pt x="8062" y="14913"/>
                      <a:pt x="8119" y="14804"/>
                    </a:cubicBezTo>
                    <a:cubicBezTo>
                      <a:pt x="8158" y="14847"/>
                      <a:pt x="8205" y="14840"/>
                      <a:pt x="8218" y="14755"/>
                    </a:cubicBezTo>
                    <a:cubicBezTo>
                      <a:pt x="8226" y="14760"/>
                      <a:pt x="8233" y="14769"/>
                      <a:pt x="8237" y="14776"/>
                    </a:cubicBezTo>
                    <a:cubicBezTo>
                      <a:pt x="8243" y="14815"/>
                      <a:pt x="8236" y="14869"/>
                      <a:pt x="8238" y="14910"/>
                    </a:cubicBezTo>
                    <a:cubicBezTo>
                      <a:pt x="8321" y="14897"/>
                      <a:pt x="8431" y="14728"/>
                      <a:pt x="8309" y="14652"/>
                    </a:cubicBezTo>
                    <a:cubicBezTo>
                      <a:pt x="8336" y="14621"/>
                      <a:pt x="8354" y="14568"/>
                      <a:pt x="8341" y="14512"/>
                    </a:cubicBezTo>
                    <a:cubicBezTo>
                      <a:pt x="8478" y="14435"/>
                      <a:pt x="8881" y="14341"/>
                      <a:pt x="8891" y="14660"/>
                    </a:cubicBezTo>
                    <a:cubicBezTo>
                      <a:pt x="8953" y="14668"/>
                      <a:pt x="9017" y="14668"/>
                      <a:pt x="9071" y="14607"/>
                    </a:cubicBezTo>
                    <a:cubicBezTo>
                      <a:pt x="9213" y="14442"/>
                      <a:pt x="9157" y="14782"/>
                      <a:pt x="9269" y="14825"/>
                    </a:cubicBezTo>
                    <a:cubicBezTo>
                      <a:pt x="9274" y="14919"/>
                      <a:pt x="9158" y="15202"/>
                      <a:pt x="9231" y="15255"/>
                    </a:cubicBezTo>
                    <a:cubicBezTo>
                      <a:pt x="9194" y="15363"/>
                      <a:pt x="9245" y="15521"/>
                      <a:pt x="9291" y="15598"/>
                    </a:cubicBezTo>
                    <a:cubicBezTo>
                      <a:pt x="9303" y="15683"/>
                      <a:pt x="9312" y="15745"/>
                      <a:pt x="9294" y="15822"/>
                    </a:cubicBezTo>
                    <a:cubicBezTo>
                      <a:pt x="9320" y="15840"/>
                      <a:pt x="9347" y="15858"/>
                      <a:pt x="9373" y="15876"/>
                    </a:cubicBezTo>
                    <a:cubicBezTo>
                      <a:pt x="9376" y="15876"/>
                      <a:pt x="9389" y="16042"/>
                      <a:pt x="9392" y="16062"/>
                    </a:cubicBezTo>
                    <a:cubicBezTo>
                      <a:pt x="9891" y="16160"/>
                      <a:pt x="9504" y="14453"/>
                      <a:pt x="9669" y="14135"/>
                    </a:cubicBezTo>
                    <a:cubicBezTo>
                      <a:pt x="9801" y="13882"/>
                      <a:pt x="9965" y="13656"/>
                      <a:pt x="10125" y="13464"/>
                    </a:cubicBezTo>
                    <a:cubicBezTo>
                      <a:pt x="10212" y="13386"/>
                      <a:pt x="10656" y="13027"/>
                      <a:pt x="10592" y="12952"/>
                    </a:cubicBezTo>
                    <a:cubicBezTo>
                      <a:pt x="10811" y="12978"/>
                      <a:pt x="10712" y="12540"/>
                      <a:pt x="10767" y="12391"/>
                    </a:cubicBezTo>
                    <a:cubicBezTo>
                      <a:pt x="10824" y="12240"/>
                      <a:pt x="11053" y="12010"/>
                      <a:pt x="10986" y="11786"/>
                    </a:cubicBezTo>
                    <a:cubicBezTo>
                      <a:pt x="11080" y="11837"/>
                      <a:pt x="11274" y="11508"/>
                      <a:pt x="11267" y="11344"/>
                    </a:cubicBezTo>
                    <a:cubicBezTo>
                      <a:pt x="11357" y="11366"/>
                      <a:pt x="11513" y="11281"/>
                      <a:pt x="11556" y="11158"/>
                    </a:cubicBezTo>
                    <a:lnTo>
                      <a:pt x="11547" y="11137"/>
                    </a:lnTo>
                    <a:cubicBezTo>
                      <a:pt x="11604" y="11130"/>
                      <a:pt x="11673" y="11149"/>
                      <a:pt x="11708" y="11051"/>
                    </a:cubicBezTo>
                    <a:cubicBezTo>
                      <a:pt x="11862" y="11256"/>
                      <a:pt x="12051" y="10796"/>
                      <a:pt x="11864" y="10786"/>
                    </a:cubicBezTo>
                    <a:cubicBezTo>
                      <a:pt x="11862" y="10777"/>
                      <a:pt x="11858" y="10768"/>
                      <a:pt x="11853" y="10760"/>
                    </a:cubicBezTo>
                    <a:cubicBezTo>
                      <a:pt x="11890" y="10730"/>
                      <a:pt x="11924" y="10692"/>
                      <a:pt x="11955" y="10645"/>
                    </a:cubicBezTo>
                    <a:lnTo>
                      <a:pt x="11897" y="10613"/>
                    </a:lnTo>
                    <a:cubicBezTo>
                      <a:pt x="11984" y="10395"/>
                      <a:pt x="12164" y="10420"/>
                      <a:pt x="12245" y="10219"/>
                    </a:cubicBezTo>
                    <a:cubicBezTo>
                      <a:pt x="12330" y="10329"/>
                      <a:pt x="12661" y="10004"/>
                      <a:pt x="12737" y="9969"/>
                    </a:cubicBezTo>
                    <a:cubicBezTo>
                      <a:pt x="12664" y="10028"/>
                      <a:pt x="12408" y="10465"/>
                      <a:pt x="12631" y="10503"/>
                    </a:cubicBezTo>
                    <a:cubicBezTo>
                      <a:pt x="12789" y="10529"/>
                      <a:pt x="13042" y="10150"/>
                      <a:pt x="13212" y="10091"/>
                    </a:cubicBezTo>
                    <a:cubicBezTo>
                      <a:pt x="13387" y="9998"/>
                      <a:pt x="13656" y="9885"/>
                      <a:pt x="13625" y="9596"/>
                    </a:cubicBezTo>
                    <a:cubicBezTo>
                      <a:pt x="13619" y="9547"/>
                      <a:pt x="13631" y="9416"/>
                      <a:pt x="13642" y="9372"/>
                    </a:cubicBezTo>
                    <a:cubicBezTo>
                      <a:pt x="13542" y="9340"/>
                      <a:pt x="13492" y="9469"/>
                      <a:pt x="13428" y="9577"/>
                    </a:cubicBezTo>
                    <a:cubicBezTo>
                      <a:pt x="13210" y="9948"/>
                      <a:pt x="13126" y="9598"/>
                      <a:pt x="13005" y="9382"/>
                    </a:cubicBezTo>
                    <a:cubicBezTo>
                      <a:pt x="13043" y="9332"/>
                      <a:pt x="13094" y="9211"/>
                      <a:pt x="13035" y="9143"/>
                    </a:cubicBezTo>
                    <a:cubicBezTo>
                      <a:pt x="13114" y="9113"/>
                      <a:pt x="13246" y="8984"/>
                      <a:pt x="13198" y="8817"/>
                    </a:cubicBezTo>
                    <a:cubicBezTo>
                      <a:pt x="13133" y="8591"/>
                      <a:pt x="12921" y="8699"/>
                      <a:pt x="12820" y="8748"/>
                    </a:cubicBezTo>
                    <a:cubicBezTo>
                      <a:pt x="13042" y="8483"/>
                      <a:pt x="13227" y="8473"/>
                      <a:pt x="13514" y="8498"/>
                    </a:cubicBezTo>
                    <a:cubicBezTo>
                      <a:pt x="13879" y="8530"/>
                      <a:pt x="14067" y="8267"/>
                      <a:pt x="14414" y="8134"/>
                    </a:cubicBezTo>
                    <a:cubicBezTo>
                      <a:pt x="14179" y="8347"/>
                      <a:pt x="14080" y="8871"/>
                      <a:pt x="13864" y="9071"/>
                    </a:cubicBezTo>
                    <a:cubicBezTo>
                      <a:pt x="13717" y="9206"/>
                      <a:pt x="14405" y="9317"/>
                      <a:pt x="14423" y="9210"/>
                    </a:cubicBezTo>
                    <a:cubicBezTo>
                      <a:pt x="14405" y="9314"/>
                      <a:pt x="14297" y="9379"/>
                      <a:pt x="14243" y="9402"/>
                    </a:cubicBezTo>
                    <a:cubicBezTo>
                      <a:pt x="14313" y="9418"/>
                      <a:pt x="14553" y="9162"/>
                      <a:pt x="14568" y="9200"/>
                    </a:cubicBezTo>
                    <a:cubicBezTo>
                      <a:pt x="14597" y="9273"/>
                      <a:pt x="14503" y="9384"/>
                      <a:pt x="14488" y="9436"/>
                    </a:cubicBezTo>
                    <a:cubicBezTo>
                      <a:pt x="14575" y="9436"/>
                      <a:pt x="14865" y="9376"/>
                      <a:pt x="14709" y="9160"/>
                    </a:cubicBezTo>
                    <a:cubicBezTo>
                      <a:pt x="14686" y="9129"/>
                      <a:pt x="14726" y="9185"/>
                      <a:pt x="14709" y="9160"/>
                    </a:cubicBezTo>
                    <a:close/>
                    <a:moveTo>
                      <a:pt x="9292" y="15807"/>
                    </a:moveTo>
                    <a:cubicBezTo>
                      <a:pt x="9294" y="15804"/>
                      <a:pt x="9294" y="15801"/>
                      <a:pt x="9294" y="15797"/>
                    </a:cubicBezTo>
                    <a:lnTo>
                      <a:pt x="9292" y="15807"/>
                    </a:lnTo>
                    <a:cubicBezTo>
                      <a:pt x="9292" y="15807"/>
                      <a:pt x="9292" y="15807"/>
                      <a:pt x="9292" y="15807"/>
                    </a:cubicBezTo>
                    <a:close/>
                    <a:moveTo>
                      <a:pt x="10369" y="17468"/>
                    </a:moveTo>
                    <a:cubicBezTo>
                      <a:pt x="10335" y="17379"/>
                      <a:pt x="10167" y="17362"/>
                      <a:pt x="10156" y="17309"/>
                    </a:cubicBezTo>
                    <a:cubicBezTo>
                      <a:pt x="10131" y="17189"/>
                      <a:pt x="9829" y="16896"/>
                      <a:pt x="9715" y="16827"/>
                    </a:cubicBezTo>
                    <a:cubicBezTo>
                      <a:pt x="9533" y="16717"/>
                      <a:pt x="9375" y="16548"/>
                      <a:pt x="9156" y="16596"/>
                    </a:cubicBezTo>
                    <a:cubicBezTo>
                      <a:pt x="9072" y="16614"/>
                      <a:pt x="8717" y="16808"/>
                      <a:pt x="8728" y="16994"/>
                    </a:cubicBezTo>
                    <a:cubicBezTo>
                      <a:pt x="8730" y="17027"/>
                      <a:pt x="9190" y="16568"/>
                      <a:pt x="9247" y="16760"/>
                    </a:cubicBezTo>
                    <a:cubicBezTo>
                      <a:pt x="9236" y="16814"/>
                      <a:pt x="9210" y="16831"/>
                      <a:pt x="9167" y="16810"/>
                    </a:cubicBezTo>
                    <a:cubicBezTo>
                      <a:pt x="9239" y="16755"/>
                      <a:pt x="9536" y="17035"/>
                      <a:pt x="9629" y="17047"/>
                    </a:cubicBezTo>
                    <a:cubicBezTo>
                      <a:pt x="9753" y="17062"/>
                      <a:pt x="9684" y="17348"/>
                      <a:pt x="9814" y="17335"/>
                    </a:cubicBezTo>
                    <a:cubicBezTo>
                      <a:pt x="9981" y="17317"/>
                      <a:pt x="9882" y="17476"/>
                      <a:pt x="9811" y="17585"/>
                    </a:cubicBezTo>
                    <a:cubicBezTo>
                      <a:pt x="9811" y="17585"/>
                      <a:pt x="9811" y="17585"/>
                      <a:pt x="9811" y="17585"/>
                    </a:cubicBezTo>
                    <a:cubicBezTo>
                      <a:pt x="9811" y="17585"/>
                      <a:pt x="9811" y="17585"/>
                      <a:pt x="9811" y="17586"/>
                    </a:cubicBezTo>
                    <a:cubicBezTo>
                      <a:pt x="9831" y="17583"/>
                      <a:pt x="10404" y="17558"/>
                      <a:pt x="10369" y="17468"/>
                    </a:cubicBezTo>
                    <a:cubicBezTo>
                      <a:pt x="10361" y="17446"/>
                      <a:pt x="10394" y="17532"/>
                      <a:pt x="10369" y="17468"/>
                    </a:cubicBezTo>
                    <a:close/>
                    <a:moveTo>
                      <a:pt x="20788" y="376"/>
                    </a:moveTo>
                    <a:cubicBezTo>
                      <a:pt x="20661" y="393"/>
                      <a:pt x="20521" y="488"/>
                      <a:pt x="20397" y="482"/>
                    </a:cubicBezTo>
                    <a:cubicBezTo>
                      <a:pt x="20438" y="401"/>
                      <a:pt x="20552" y="165"/>
                      <a:pt x="20633" y="174"/>
                    </a:cubicBezTo>
                    <a:cubicBezTo>
                      <a:pt x="20175" y="121"/>
                      <a:pt x="19751" y="-20"/>
                      <a:pt x="19284" y="2"/>
                    </a:cubicBezTo>
                    <a:cubicBezTo>
                      <a:pt x="19105" y="10"/>
                      <a:pt x="18902" y="130"/>
                      <a:pt x="18728" y="59"/>
                    </a:cubicBezTo>
                    <a:cubicBezTo>
                      <a:pt x="18578" y="-2"/>
                      <a:pt x="18252" y="-5"/>
                      <a:pt x="18116" y="136"/>
                    </a:cubicBezTo>
                    <a:cubicBezTo>
                      <a:pt x="18175" y="75"/>
                      <a:pt x="18298" y="279"/>
                      <a:pt x="18361" y="285"/>
                    </a:cubicBezTo>
                    <a:cubicBezTo>
                      <a:pt x="18166" y="285"/>
                      <a:pt x="17974" y="110"/>
                      <a:pt x="17776" y="149"/>
                    </a:cubicBezTo>
                    <a:cubicBezTo>
                      <a:pt x="17789" y="245"/>
                      <a:pt x="17791" y="210"/>
                      <a:pt x="17833" y="259"/>
                    </a:cubicBezTo>
                    <a:cubicBezTo>
                      <a:pt x="17695" y="308"/>
                      <a:pt x="17442" y="191"/>
                      <a:pt x="17296" y="183"/>
                    </a:cubicBezTo>
                    <a:cubicBezTo>
                      <a:pt x="17097" y="171"/>
                      <a:pt x="16902" y="273"/>
                      <a:pt x="16703" y="270"/>
                    </a:cubicBezTo>
                    <a:cubicBezTo>
                      <a:pt x="16707" y="477"/>
                      <a:pt x="16045" y="464"/>
                      <a:pt x="15922" y="611"/>
                    </a:cubicBezTo>
                    <a:cubicBezTo>
                      <a:pt x="15984" y="642"/>
                      <a:pt x="16050" y="632"/>
                      <a:pt x="16114" y="633"/>
                    </a:cubicBezTo>
                    <a:cubicBezTo>
                      <a:pt x="16093" y="927"/>
                      <a:pt x="15244" y="969"/>
                      <a:pt x="15099" y="1007"/>
                    </a:cubicBezTo>
                    <a:cubicBezTo>
                      <a:pt x="15125" y="1148"/>
                      <a:pt x="15349" y="1197"/>
                      <a:pt x="15414" y="1212"/>
                    </a:cubicBezTo>
                    <a:cubicBezTo>
                      <a:pt x="15335" y="1285"/>
                      <a:pt x="15187" y="1268"/>
                      <a:pt x="15096" y="1309"/>
                    </a:cubicBezTo>
                    <a:cubicBezTo>
                      <a:pt x="15139" y="1389"/>
                      <a:pt x="15278" y="1390"/>
                      <a:pt x="15337" y="1395"/>
                    </a:cubicBezTo>
                    <a:cubicBezTo>
                      <a:pt x="15292" y="1423"/>
                      <a:pt x="15237" y="1423"/>
                      <a:pt x="15198" y="1474"/>
                    </a:cubicBezTo>
                    <a:cubicBezTo>
                      <a:pt x="15433" y="1544"/>
                      <a:pt x="15645" y="1461"/>
                      <a:pt x="15880" y="1474"/>
                    </a:cubicBezTo>
                    <a:cubicBezTo>
                      <a:pt x="15992" y="1480"/>
                      <a:pt x="16131" y="1500"/>
                      <a:pt x="16237" y="1562"/>
                    </a:cubicBezTo>
                    <a:cubicBezTo>
                      <a:pt x="16344" y="1623"/>
                      <a:pt x="16226" y="1664"/>
                      <a:pt x="16247" y="1717"/>
                    </a:cubicBezTo>
                    <a:cubicBezTo>
                      <a:pt x="16266" y="1765"/>
                      <a:pt x="16487" y="1880"/>
                      <a:pt x="16313" y="1959"/>
                    </a:cubicBezTo>
                    <a:cubicBezTo>
                      <a:pt x="16559" y="1847"/>
                      <a:pt x="16204" y="2758"/>
                      <a:pt x="16179" y="2583"/>
                    </a:cubicBezTo>
                    <a:cubicBezTo>
                      <a:pt x="16203" y="2748"/>
                      <a:pt x="16427" y="2568"/>
                      <a:pt x="16494" y="2630"/>
                    </a:cubicBezTo>
                    <a:cubicBezTo>
                      <a:pt x="16482" y="2669"/>
                      <a:pt x="16425" y="2638"/>
                      <a:pt x="16428" y="2695"/>
                    </a:cubicBezTo>
                    <a:cubicBezTo>
                      <a:pt x="16522" y="2661"/>
                      <a:pt x="16598" y="2870"/>
                      <a:pt x="16593" y="2871"/>
                    </a:cubicBezTo>
                    <a:cubicBezTo>
                      <a:pt x="16581" y="2874"/>
                      <a:pt x="16213" y="2799"/>
                      <a:pt x="16214" y="2802"/>
                    </a:cubicBezTo>
                    <a:cubicBezTo>
                      <a:pt x="16229" y="2835"/>
                      <a:pt x="16243" y="2868"/>
                      <a:pt x="16257" y="2900"/>
                    </a:cubicBezTo>
                    <a:cubicBezTo>
                      <a:pt x="16172" y="2904"/>
                      <a:pt x="16137" y="2977"/>
                      <a:pt x="16095" y="3092"/>
                    </a:cubicBezTo>
                    <a:cubicBezTo>
                      <a:pt x="16186" y="3140"/>
                      <a:pt x="16346" y="3277"/>
                      <a:pt x="16419" y="3092"/>
                    </a:cubicBezTo>
                    <a:cubicBezTo>
                      <a:pt x="16494" y="2902"/>
                      <a:pt x="16546" y="3028"/>
                      <a:pt x="16502" y="3209"/>
                    </a:cubicBezTo>
                    <a:cubicBezTo>
                      <a:pt x="16498" y="3224"/>
                      <a:pt x="15861" y="3720"/>
                      <a:pt x="16084" y="3791"/>
                    </a:cubicBezTo>
                    <a:cubicBezTo>
                      <a:pt x="16081" y="3912"/>
                      <a:pt x="15909" y="3871"/>
                      <a:pt x="15990" y="4074"/>
                    </a:cubicBezTo>
                    <a:cubicBezTo>
                      <a:pt x="16072" y="4282"/>
                      <a:pt x="15977" y="4328"/>
                      <a:pt x="16012" y="4522"/>
                    </a:cubicBezTo>
                    <a:cubicBezTo>
                      <a:pt x="16059" y="4791"/>
                      <a:pt x="16218" y="5190"/>
                      <a:pt x="16217" y="5459"/>
                    </a:cubicBezTo>
                    <a:cubicBezTo>
                      <a:pt x="16477" y="5346"/>
                      <a:pt x="16693" y="5934"/>
                      <a:pt x="16874" y="5492"/>
                    </a:cubicBezTo>
                    <a:cubicBezTo>
                      <a:pt x="16944" y="5323"/>
                      <a:pt x="17078" y="4978"/>
                      <a:pt x="17178" y="4863"/>
                    </a:cubicBezTo>
                    <a:cubicBezTo>
                      <a:pt x="17207" y="4830"/>
                      <a:pt x="17468" y="4537"/>
                      <a:pt x="17336" y="4506"/>
                    </a:cubicBezTo>
                    <a:cubicBezTo>
                      <a:pt x="17352" y="4429"/>
                      <a:pt x="17466" y="4461"/>
                      <a:pt x="17462" y="4414"/>
                    </a:cubicBezTo>
                    <a:cubicBezTo>
                      <a:pt x="17446" y="4185"/>
                      <a:pt x="17478" y="4318"/>
                      <a:pt x="17603" y="4179"/>
                    </a:cubicBezTo>
                    <a:cubicBezTo>
                      <a:pt x="17832" y="3924"/>
                      <a:pt x="18176" y="4100"/>
                      <a:pt x="18404" y="3748"/>
                    </a:cubicBezTo>
                    <a:cubicBezTo>
                      <a:pt x="18623" y="3408"/>
                      <a:pt x="18719" y="3579"/>
                      <a:pt x="18976" y="3474"/>
                    </a:cubicBezTo>
                    <a:cubicBezTo>
                      <a:pt x="19132" y="3410"/>
                      <a:pt x="19315" y="3416"/>
                      <a:pt x="19459" y="3294"/>
                    </a:cubicBezTo>
                    <a:cubicBezTo>
                      <a:pt x="19583" y="3189"/>
                      <a:pt x="19779" y="3004"/>
                      <a:pt x="19921" y="2998"/>
                    </a:cubicBezTo>
                    <a:cubicBezTo>
                      <a:pt x="19863" y="3000"/>
                      <a:pt x="19502" y="2839"/>
                      <a:pt x="19465" y="2948"/>
                    </a:cubicBezTo>
                    <a:cubicBezTo>
                      <a:pt x="19535" y="2744"/>
                      <a:pt x="19616" y="2666"/>
                      <a:pt x="19736" y="2808"/>
                    </a:cubicBezTo>
                    <a:cubicBezTo>
                      <a:pt x="19799" y="2882"/>
                      <a:pt x="20006" y="3044"/>
                      <a:pt x="20008" y="2762"/>
                    </a:cubicBezTo>
                    <a:cubicBezTo>
                      <a:pt x="20009" y="2563"/>
                      <a:pt x="19750" y="2306"/>
                      <a:pt x="19652" y="2240"/>
                    </a:cubicBezTo>
                    <a:cubicBezTo>
                      <a:pt x="19743" y="2177"/>
                      <a:pt x="20272" y="2315"/>
                      <a:pt x="20290" y="2066"/>
                    </a:cubicBezTo>
                    <a:cubicBezTo>
                      <a:pt x="20246" y="2069"/>
                      <a:pt x="20204" y="2042"/>
                      <a:pt x="20162" y="2024"/>
                    </a:cubicBezTo>
                    <a:cubicBezTo>
                      <a:pt x="20196" y="2013"/>
                      <a:pt x="20461" y="2053"/>
                      <a:pt x="20445" y="1920"/>
                    </a:cubicBezTo>
                    <a:cubicBezTo>
                      <a:pt x="20434" y="1826"/>
                      <a:pt x="20316" y="1823"/>
                      <a:pt x="20426" y="1726"/>
                    </a:cubicBezTo>
                    <a:cubicBezTo>
                      <a:pt x="20595" y="1578"/>
                      <a:pt x="20285" y="1472"/>
                      <a:pt x="20249" y="1409"/>
                    </a:cubicBezTo>
                    <a:cubicBezTo>
                      <a:pt x="20284" y="1409"/>
                      <a:pt x="20770" y="1373"/>
                      <a:pt x="20655" y="1204"/>
                    </a:cubicBezTo>
                    <a:cubicBezTo>
                      <a:pt x="20592" y="1111"/>
                      <a:pt x="20396" y="1087"/>
                      <a:pt x="20327" y="1171"/>
                    </a:cubicBezTo>
                    <a:cubicBezTo>
                      <a:pt x="20607" y="695"/>
                      <a:pt x="21060" y="526"/>
                      <a:pt x="21446" y="368"/>
                    </a:cubicBezTo>
                    <a:cubicBezTo>
                      <a:pt x="21259" y="170"/>
                      <a:pt x="20985" y="351"/>
                      <a:pt x="20788" y="376"/>
                    </a:cubicBezTo>
                    <a:cubicBezTo>
                      <a:pt x="20727" y="384"/>
                      <a:pt x="20985" y="351"/>
                      <a:pt x="20788" y="376"/>
                    </a:cubicBezTo>
                    <a:close/>
                    <a:moveTo>
                      <a:pt x="11250" y="17854"/>
                    </a:moveTo>
                    <a:cubicBezTo>
                      <a:pt x="11353" y="18121"/>
                      <a:pt x="10932" y="18149"/>
                      <a:pt x="10851" y="18066"/>
                    </a:cubicBezTo>
                    <a:cubicBezTo>
                      <a:pt x="10834" y="18070"/>
                      <a:pt x="10772" y="18267"/>
                      <a:pt x="10762" y="18295"/>
                    </a:cubicBezTo>
                    <a:lnTo>
                      <a:pt x="10744" y="18285"/>
                    </a:lnTo>
                    <a:lnTo>
                      <a:pt x="10730" y="18323"/>
                    </a:lnTo>
                    <a:cubicBezTo>
                      <a:pt x="10688" y="18281"/>
                      <a:pt x="10661" y="18211"/>
                      <a:pt x="10659" y="18127"/>
                    </a:cubicBezTo>
                    <a:cubicBezTo>
                      <a:pt x="10636" y="18121"/>
                      <a:pt x="10482" y="18109"/>
                      <a:pt x="10449" y="18132"/>
                    </a:cubicBezTo>
                    <a:cubicBezTo>
                      <a:pt x="10400" y="18160"/>
                      <a:pt x="10250" y="18170"/>
                      <a:pt x="10272" y="17972"/>
                    </a:cubicBezTo>
                    <a:cubicBezTo>
                      <a:pt x="10299" y="17723"/>
                      <a:pt x="10501" y="18031"/>
                      <a:pt x="10576" y="17927"/>
                    </a:cubicBezTo>
                    <a:cubicBezTo>
                      <a:pt x="10576" y="17927"/>
                      <a:pt x="10576" y="17927"/>
                      <a:pt x="10576" y="17927"/>
                    </a:cubicBezTo>
                    <a:cubicBezTo>
                      <a:pt x="10555" y="17927"/>
                      <a:pt x="10562" y="17743"/>
                      <a:pt x="10562" y="17738"/>
                    </a:cubicBezTo>
                    <a:lnTo>
                      <a:pt x="10412" y="17627"/>
                    </a:lnTo>
                    <a:cubicBezTo>
                      <a:pt x="10499" y="17485"/>
                      <a:pt x="10669" y="17484"/>
                      <a:pt x="10776" y="17484"/>
                    </a:cubicBezTo>
                    <a:cubicBezTo>
                      <a:pt x="10837" y="17484"/>
                      <a:pt x="10950" y="17493"/>
                      <a:pt x="11001" y="17546"/>
                    </a:cubicBezTo>
                    <a:cubicBezTo>
                      <a:pt x="11036" y="17584"/>
                      <a:pt x="11222" y="17784"/>
                      <a:pt x="11250" y="17854"/>
                    </a:cubicBezTo>
                    <a:cubicBezTo>
                      <a:pt x="11273" y="17915"/>
                      <a:pt x="11228" y="17798"/>
                      <a:pt x="11250" y="178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0" name="Shape 10309">
                <a:extLst>
                  <a:ext uri="{FF2B5EF4-FFF2-40B4-BE49-F238E27FC236}">
                    <a16:creationId xmlns:a16="http://schemas.microsoft.com/office/drawing/2014/main" id="{6E1A318B-3A5A-417A-B008-E4D22E291F4D}"/>
                  </a:ext>
                </a:extLst>
              </p:cNvPr>
              <p:cNvSpPr/>
              <p:nvPr/>
            </p:nvSpPr>
            <p:spPr>
              <a:xfrm>
                <a:off x="6607087" y="6977264"/>
                <a:ext cx="2891598" cy="4711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346" extrusionOk="0">
                    <a:moveTo>
                      <a:pt x="14907" y="13611"/>
                    </a:moveTo>
                    <a:cubicBezTo>
                      <a:pt x="14908" y="13576"/>
                      <a:pt x="14915" y="13542"/>
                      <a:pt x="14927" y="13508"/>
                    </a:cubicBezTo>
                    <a:cubicBezTo>
                      <a:pt x="14945" y="13527"/>
                      <a:pt x="14935" y="13561"/>
                      <a:pt x="14907" y="13611"/>
                    </a:cubicBezTo>
                    <a:cubicBezTo>
                      <a:pt x="14911" y="13596"/>
                      <a:pt x="14935" y="13561"/>
                      <a:pt x="14907" y="13611"/>
                    </a:cubicBezTo>
                    <a:close/>
                    <a:moveTo>
                      <a:pt x="13846" y="3906"/>
                    </a:moveTo>
                    <a:cubicBezTo>
                      <a:pt x="13745" y="4068"/>
                      <a:pt x="13727" y="4129"/>
                      <a:pt x="13495" y="4231"/>
                    </a:cubicBezTo>
                    <a:cubicBezTo>
                      <a:pt x="13568" y="4090"/>
                      <a:pt x="13714" y="3995"/>
                      <a:pt x="13864" y="3877"/>
                    </a:cubicBezTo>
                    <a:lnTo>
                      <a:pt x="13846" y="3906"/>
                    </a:lnTo>
                    <a:cubicBezTo>
                      <a:pt x="13827" y="3937"/>
                      <a:pt x="13846" y="3906"/>
                      <a:pt x="13846" y="3906"/>
                    </a:cubicBezTo>
                    <a:close/>
                    <a:moveTo>
                      <a:pt x="12475" y="14778"/>
                    </a:moveTo>
                    <a:cubicBezTo>
                      <a:pt x="12516" y="14778"/>
                      <a:pt x="12564" y="14776"/>
                      <a:pt x="12595" y="14795"/>
                    </a:cubicBezTo>
                    <a:cubicBezTo>
                      <a:pt x="12555" y="14785"/>
                      <a:pt x="12514" y="14778"/>
                      <a:pt x="12475" y="14778"/>
                    </a:cubicBezTo>
                    <a:cubicBezTo>
                      <a:pt x="12476" y="14778"/>
                      <a:pt x="12514" y="14778"/>
                      <a:pt x="12475" y="14778"/>
                    </a:cubicBezTo>
                    <a:close/>
                    <a:moveTo>
                      <a:pt x="7113" y="17141"/>
                    </a:moveTo>
                    <a:cubicBezTo>
                      <a:pt x="7109" y="17139"/>
                      <a:pt x="7101" y="17127"/>
                      <a:pt x="7096" y="17118"/>
                    </a:cubicBezTo>
                    <a:cubicBezTo>
                      <a:pt x="7113" y="17112"/>
                      <a:pt x="7129" y="17104"/>
                      <a:pt x="7143" y="17096"/>
                    </a:cubicBezTo>
                    <a:cubicBezTo>
                      <a:pt x="7135" y="17114"/>
                      <a:pt x="7137" y="17132"/>
                      <a:pt x="7149" y="17150"/>
                    </a:cubicBezTo>
                    <a:lnTo>
                      <a:pt x="7113" y="17141"/>
                    </a:lnTo>
                    <a:cubicBezTo>
                      <a:pt x="7109" y="17139"/>
                      <a:pt x="7113" y="17141"/>
                      <a:pt x="7113" y="17141"/>
                    </a:cubicBezTo>
                    <a:close/>
                    <a:moveTo>
                      <a:pt x="4271" y="153"/>
                    </a:moveTo>
                    <a:cubicBezTo>
                      <a:pt x="4271" y="153"/>
                      <a:pt x="4274" y="153"/>
                      <a:pt x="4271" y="153"/>
                    </a:cubicBezTo>
                    <a:cubicBezTo>
                      <a:pt x="4271" y="153"/>
                      <a:pt x="4271" y="153"/>
                      <a:pt x="4271" y="153"/>
                    </a:cubicBezTo>
                    <a:close/>
                    <a:moveTo>
                      <a:pt x="21083" y="5876"/>
                    </a:moveTo>
                    <a:cubicBezTo>
                      <a:pt x="20878" y="5351"/>
                      <a:pt x="20177" y="5444"/>
                      <a:pt x="19555" y="5083"/>
                    </a:cubicBezTo>
                    <a:cubicBezTo>
                      <a:pt x="19066" y="4799"/>
                      <a:pt x="18685" y="4740"/>
                      <a:pt x="18023" y="4717"/>
                    </a:cubicBezTo>
                    <a:cubicBezTo>
                      <a:pt x="17537" y="4700"/>
                      <a:pt x="17283" y="4482"/>
                      <a:pt x="16812" y="4685"/>
                    </a:cubicBezTo>
                    <a:cubicBezTo>
                      <a:pt x="16950" y="4215"/>
                      <a:pt x="15462" y="3995"/>
                      <a:pt x="14945" y="4103"/>
                    </a:cubicBezTo>
                    <a:cubicBezTo>
                      <a:pt x="14955" y="4083"/>
                      <a:pt x="15053" y="3900"/>
                      <a:pt x="15053" y="3900"/>
                    </a:cubicBezTo>
                    <a:cubicBezTo>
                      <a:pt x="14663" y="3887"/>
                      <a:pt x="14273" y="3873"/>
                      <a:pt x="13883" y="3862"/>
                    </a:cubicBezTo>
                    <a:cubicBezTo>
                      <a:pt x="14117" y="3655"/>
                      <a:pt x="14501" y="3533"/>
                      <a:pt x="14274" y="3246"/>
                    </a:cubicBezTo>
                    <a:cubicBezTo>
                      <a:pt x="13791" y="3298"/>
                      <a:pt x="13738" y="2329"/>
                      <a:pt x="13421" y="2513"/>
                    </a:cubicBezTo>
                    <a:cubicBezTo>
                      <a:pt x="13222" y="2341"/>
                      <a:pt x="12877" y="2206"/>
                      <a:pt x="12575" y="2135"/>
                    </a:cubicBezTo>
                    <a:cubicBezTo>
                      <a:pt x="12586" y="2119"/>
                      <a:pt x="12595" y="2102"/>
                      <a:pt x="12600" y="2085"/>
                    </a:cubicBezTo>
                    <a:cubicBezTo>
                      <a:pt x="12472" y="2018"/>
                      <a:pt x="11718" y="1855"/>
                      <a:pt x="11552" y="2009"/>
                    </a:cubicBezTo>
                    <a:cubicBezTo>
                      <a:pt x="11407" y="1950"/>
                      <a:pt x="11152" y="1951"/>
                      <a:pt x="10982" y="1957"/>
                    </a:cubicBezTo>
                    <a:lnTo>
                      <a:pt x="10971" y="1915"/>
                    </a:lnTo>
                    <a:lnTo>
                      <a:pt x="10942" y="1935"/>
                    </a:lnTo>
                    <a:cubicBezTo>
                      <a:pt x="10847" y="1887"/>
                      <a:pt x="10590" y="1730"/>
                      <a:pt x="10461" y="1730"/>
                    </a:cubicBezTo>
                    <a:cubicBezTo>
                      <a:pt x="10603" y="1730"/>
                      <a:pt x="10202" y="1408"/>
                      <a:pt x="10132" y="1370"/>
                    </a:cubicBezTo>
                    <a:cubicBezTo>
                      <a:pt x="10175" y="1376"/>
                      <a:pt x="10205" y="1380"/>
                      <a:pt x="10205" y="1380"/>
                    </a:cubicBezTo>
                    <a:cubicBezTo>
                      <a:pt x="9946" y="1224"/>
                      <a:pt x="9692" y="1045"/>
                      <a:pt x="9292" y="1115"/>
                    </a:cubicBezTo>
                    <a:cubicBezTo>
                      <a:pt x="9308" y="1100"/>
                      <a:pt x="9312" y="1069"/>
                      <a:pt x="9318" y="1047"/>
                    </a:cubicBezTo>
                    <a:cubicBezTo>
                      <a:pt x="9756" y="901"/>
                      <a:pt x="8958" y="655"/>
                      <a:pt x="8719" y="691"/>
                    </a:cubicBezTo>
                    <a:cubicBezTo>
                      <a:pt x="8697" y="649"/>
                      <a:pt x="8672" y="637"/>
                      <a:pt x="8622" y="605"/>
                    </a:cubicBezTo>
                    <a:cubicBezTo>
                      <a:pt x="8595" y="615"/>
                      <a:pt x="8857" y="603"/>
                      <a:pt x="8946" y="583"/>
                    </a:cubicBezTo>
                    <a:lnTo>
                      <a:pt x="8946" y="424"/>
                    </a:lnTo>
                    <a:cubicBezTo>
                      <a:pt x="8584" y="419"/>
                      <a:pt x="8041" y="370"/>
                      <a:pt x="7753" y="527"/>
                    </a:cubicBezTo>
                    <a:cubicBezTo>
                      <a:pt x="7325" y="761"/>
                      <a:pt x="7238" y="462"/>
                      <a:pt x="6865" y="462"/>
                    </a:cubicBezTo>
                    <a:cubicBezTo>
                      <a:pt x="6651" y="462"/>
                      <a:pt x="6162" y="582"/>
                      <a:pt x="6100" y="423"/>
                    </a:cubicBezTo>
                    <a:cubicBezTo>
                      <a:pt x="6035" y="257"/>
                      <a:pt x="5794" y="173"/>
                      <a:pt x="5530" y="201"/>
                    </a:cubicBezTo>
                    <a:cubicBezTo>
                      <a:pt x="5798" y="201"/>
                      <a:pt x="4516" y="-254"/>
                      <a:pt x="5126" y="246"/>
                    </a:cubicBezTo>
                    <a:cubicBezTo>
                      <a:pt x="4964" y="310"/>
                      <a:pt x="4729" y="281"/>
                      <a:pt x="4573" y="365"/>
                    </a:cubicBezTo>
                    <a:cubicBezTo>
                      <a:pt x="4569" y="357"/>
                      <a:pt x="4565" y="351"/>
                      <a:pt x="4561" y="344"/>
                    </a:cubicBezTo>
                    <a:cubicBezTo>
                      <a:pt x="4686" y="310"/>
                      <a:pt x="4802" y="265"/>
                      <a:pt x="4906" y="212"/>
                    </a:cubicBezTo>
                    <a:cubicBezTo>
                      <a:pt x="4915" y="-229"/>
                      <a:pt x="4397" y="153"/>
                      <a:pt x="4270" y="153"/>
                    </a:cubicBezTo>
                    <a:cubicBezTo>
                      <a:pt x="4167" y="164"/>
                      <a:pt x="3359" y="353"/>
                      <a:pt x="3319" y="417"/>
                    </a:cubicBezTo>
                    <a:lnTo>
                      <a:pt x="3145" y="383"/>
                    </a:lnTo>
                    <a:cubicBezTo>
                      <a:pt x="2836" y="502"/>
                      <a:pt x="2710" y="657"/>
                      <a:pt x="2597" y="861"/>
                    </a:cubicBezTo>
                    <a:lnTo>
                      <a:pt x="2632" y="881"/>
                    </a:lnTo>
                    <a:lnTo>
                      <a:pt x="2609" y="891"/>
                    </a:lnTo>
                    <a:cubicBezTo>
                      <a:pt x="2609" y="891"/>
                      <a:pt x="2630" y="919"/>
                      <a:pt x="2631" y="920"/>
                    </a:cubicBezTo>
                    <a:cubicBezTo>
                      <a:pt x="2441" y="925"/>
                      <a:pt x="2439" y="994"/>
                      <a:pt x="2367" y="1082"/>
                    </a:cubicBezTo>
                    <a:cubicBezTo>
                      <a:pt x="2327" y="1132"/>
                      <a:pt x="2134" y="1188"/>
                      <a:pt x="2046" y="1216"/>
                    </a:cubicBezTo>
                    <a:cubicBezTo>
                      <a:pt x="2006" y="1191"/>
                      <a:pt x="1971" y="1160"/>
                      <a:pt x="1938" y="1132"/>
                    </a:cubicBezTo>
                    <a:lnTo>
                      <a:pt x="1757" y="1278"/>
                    </a:lnTo>
                    <a:lnTo>
                      <a:pt x="1868" y="1415"/>
                    </a:lnTo>
                    <a:lnTo>
                      <a:pt x="1840" y="1419"/>
                    </a:lnTo>
                    <a:lnTo>
                      <a:pt x="1824" y="1473"/>
                    </a:lnTo>
                    <a:lnTo>
                      <a:pt x="1805" y="1460"/>
                    </a:lnTo>
                    <a:cubicBezTo>
                      <a:pt x="1758" y="1481"/>
                      <a:pt x="1709" y="1500"/>
                      <a:pt x="1658" y="1517"/>
                    </a:cubicBezTo>
                    <a:cubicBezTo>
                      <a:pt x="1549" y="1674"/>
                      <a:pt x="1707" y="1979"/>
                      <a:pt x="1798" y="2121"/>
                    </a:cubicBezTo>
                    <a:lnTo>
                      <a:pt x="1623" y="2198"/>
                    </a:lnTo>
                    <a:cubicBezTo>
                      <a:pt x="1623" y="2198"/>
                      <a:pt x="1757" y="2274"/>
                      <a:pt x="1768" y="2279"/>
                    </a:cubicBezTo>
                    <a:cubicBezTo>
                      <a:pt x="1773" y="2424"/>
                      <a:pt x="1650" y="2661"/>
                      <a:pt x="1803" y="2773"/>
                    </a:cubicBezTo>
                    <a:cubicBezTo>
                      <a:pt x="1723" y="2851"/>
                      <a:pt x="1540" y="2983"/>
                      <a:pt x="1532" y="3078"/>
                    </a:cubicBezTo>
                    <a:cubicBezTo>
                      <a:pt x="1139" y="3076"/>
                      <a:pt x="1182" y="3360"/>
                      <a:pt x="947" y="3451"/>
                    </a:cubicBezTo>
                    <a:cubicBezTo>
                      <a:pt x="945" y="3436"/>
                      <a:pt x="951" y="3434"/>
                      <a:pt x="966" y="3447"/>
                    </a:cubicBezTo>
                    <a:cubicBezTo>
                      <a:pt x="608" y="3513"/>
                      <a:pt x="413" y="3554"/>
                      <a:pt x="434" y="3830"/>
                    </a:cubicBezTo>
                    <a:cubicBezTo>
                      <a:pt x="410" y="3843"/>
                      <a:pt x="192" y="4024"/>
                      <a:pt x="245" y="4024"/>
                    </a:cubicBezTo>
                    <a:lnTo>
                      <a:pt x="236" y="4024"/>
                    </a:lnTo>
                    <a:cubicBezTo>
                      <a:pt x="54" y="4141"/>
                      <a:pt x="48" y="4311"/>
                      <a:pt x="120" y="4482"/>
                    </a:cubicBezTo>
                    <a:cubicBezTo>
                      <a:pt x="-250" y="4580"/>
                      <a:pt x="355" y="4716"/>
                      <a:pt x="355" y="4730"/>
                    </a:cubicBezTo>
                    <a:cubicBezTo>
                      <a:pt x="361" y="4790"/>
                      <a:pt x="347" y="4826"/>
                      <a:pt x="446" y="4867"/>
                    </a:cubicBezTo>
                    <a:cubicBezTo>
                      <a:pt x="418" y="4880"/>
                      <a:pt x="385" y="4889"/>
                      <a:pt x="354" y="4898"/>
                    </a:cubicBezTo>
                    <a:lnTo>
                      <a:pt x="401" y="5044"/>
                    </a:lnTo>
                    <a:cubicBezTo>
                      <a:pt x="360" y="5065"/>
                      <a:pt x="295" y="5073"/>
                      <a:pt x="243" y="5074"/>
                    </a:cubicBezTo>
                    <a:cubicBezTo>
                      <a:pt x="-96" y="5327"/>
                      <a:pt x="100" y="5478"/>
                      <a:pt x="253" y="5724"/>
                    </a:cubicBezTo>
                    <a:cubicBezTo>
                      <a:pt x="-131" y="5758"/>
                      <a:pt x="906" y="6336"/>
                      <a:pt x="977" y="6405"/>
                    </a:cubicBezTo>
                    <a:cubicBezTo>
                      <a:pt x="1473" y="6884"/>
                      <a:pt x="1943" y="7410"/>
                      <a:pt x="2366" y="7917"/>
                    </a:cubicBezTo>
                    <a:cubicBezTo>
                      <a:pt x="2792" y="8429"/>
                      <a:pt x="2834" y="8747"/>
                      <a:pt x="3754" y="9047"/>
                    </a:cubicBezTo>
                    <a:cubicBezTo>
                      <a:pt x="4138" y="9172"/>
                      <a:pt x="4518" y="9326"/>
                      <a:pt x="4908" y="9441"/>
                    </a:cubicBezTo>
                    <a:cubicBezTo>
                      <a:pt x="5168" y="9517"/>
                      <a:pt x="5201" y="9759"/>
                      <a:pt x="5520" y="9800"/>
                    </a:cubicBezTo>
                    <a:cubicBezTo>
                      <a:pt x="5673" y="10251"/>
                      <a:pt x="5783" y="10655"/>
                      <a:pt x="5791" y="11117"/>
                    </a:cubicBezTo>
                    <a:cubicBezTo>
                      <a:pt x="5711" y="11122"/>
                      <a:pt x="5913" y="12338"/>
                      <a:pt x="5907" y="12464"/>
                    </a:cubicBezTo>
                    <a:cubicBezTo>
                      <a:pt x="5882" y="13059"/>
                      <a:pt x="5883" y="13548"/>
                      <a:pt x="6193" y="14121"/>
                    </a:cubicBezTo>
                    <a:lnTo>
                      <a:pt x="6225" y="14132"/>
                    </a:lnTo>
                    <a:cubicBezTo>
                      <a:pt x="6430" y="14543"/>
                      <a:pt x="6291" y="15161"/>
                      <a:pt x="6165" y="15567"/>
                    </a:cubicBezTo>
                    <a:lnTo>
                      <a:pt x="5959" y="15469"/>
                    </a:lnTo>
                    <a:cubicBezTo>
                      <a:pt x="6052" y="15704"/>
                      <a:pt x="6153" y="16040"/>
                      <a:pt x="6421" y="16224"/>
                    </a:cubicBezTo>
                    <a:cubicBezTo>
                      <a:pt x="6507" y="16420"/>
                      <a:pt x="6366" y="16837"/>
                      <a:pt x="6657" y="17019"/>
                    </a:cubicBezTo>
                    <a:lnTo>
                      <a:pt x="6608" y="17029"/>
                    </a:lnTo>
                    <a:cubicBezTo>
                      <a:pt x="6637" y="17135"/>
                      <a:pt x="6673" y="17242"/>
                      <a:pt x="6698" y="17348"/>
                    </a:cubicBezTo>
                    <a:cubicBezTo>
                      <a:pt x="6724" y="17460"/>
                      <a:pt x="6961" y="17753"/>
                      <a:pt x="7204" y="17552"/>
                    </a:cubicBezTo>
                    <a:cubicBezTo>
                      <a:pt x="7368" y="17415"/>
                      <a:pt x="7130" y="17379"/>
                      <a:pt x="7104" y="17271"/>
                    </a:cubicBezTo>
                    <a:cubicBezTo>
                      <a:pt x="7153" y="17247"/>
                      <a:pt x="7205" y="17224"/>
                      <a:pt x="7258" y="17204"/>
                    </a:cubicBezTo>
                    <a:cubicBezTo>
                      <a:pt x="7266" y="17207"/>
                      <a:pt x="7274" y="17209"/>
                      <a:pt x="7283" y="17212"/>
                    </a:cubicBezTo>
                    <a:cubicBezTo>
                      <a:pt x="7428" y="17330"/>
                      <a:pt x="7359" y="17669"/>
                      <a:pt x="7457" y="17825"/>
                    </a:cubicBezTo>
                    <a:cubicBezTo>
                      <a:pt x="7064" y="17733"/>
                      <a:pt x="6781" y="17992"/>
                      <a:pt x="7244" y="18037"/>
                    </a:cubicBezTo>
                    <a:cubicBezTo>
                      <a:pt x="7249" y="18089"/>
                      <a:pt x="7372" y="18164"/>
                      <a:pt x="7414" y="18219"/>
                    </a:cubicBezTo>
                    <a:cubicBezTo>
                      <a:pt x="7100" y="18171"/>
                      <a:pt x="6990" y="18391"/>
                      <a:pt x="6948" y="18541"/>
                    </a:cubicBezTo>
                    <a:cubicBezTo>
                      <a:pt x="6858" y="18867"/>
                      <a:pt x="7590" y="18545"/>
                      <a:pt x="7695" y="18694"/>
                    </a:cubicBezTo>
                    <a:cubicBezTo>
                      <a:pt x="7722" y="18862"/>
                      <a:pt x="7638" y="18904"/>
                      <a:pt x="7476" y="18960"/>
                    </a:cubicBezTo>
                    <a:cubicBezTo>
                      <a:pt x="7193" y="19058"/>
                      <a:pt x="7547" y="19380"/>
                      <a:pt x="7676" y="19483"/>
                    </a:cubicBezTo>
                    <a:cubicBezTo>
                      <a:pt x="7806" y="19585"/>
                      <a:pt x="8719" y="19925"/>
                      <a:pt x="8709" y="20034"/>
                    </a:cubicBezTo>
                    <a:cubicBezTo>
                      <a:pt x="8675" y="20055"/>
                      <a:pt x="8539" y="20057"/>
                      <a:pt x="8495" y="20060"/>
                    </a:cubicBezTo>
                    <a:cubicBezTo>
                      <a:pt x="8668" y="20215"/>
                      <a:pt x="8970" y="20245"/>
                      <a:pt x="9155" y="20402"/>
                    </a:cubicBezTo>
                    <a:cubicBezTo>
                      <a:pt x="9472" y="20673"/>
                      <a:pt x="9686" y="20866"/>
                      <a:pt x="10256" y="20922"/>
                    </a:cubicBezTo>
                    <a:cubicBezTo>
                      <a:pt x="10224" y="21093"/>
                      <a:pt x="10989" y="21099"/>
                      <a:pt x="11173" y="21106"/>
                    </a:cubicBezTo>
                    <a:cubicBezTo>
                      <a:pt x="11320" y="21272"/>
                      <a:pt x="11860" y="21266"/>
                      <a:pt x="12121" y="21346"/>
                    </a:cubicBezTo>
                    <a:cubicBezTo>
                      <a:pt x="12171" y="21325"/>
                      <a:pt x="12226" y="21311"/>
                      <a:pt x="12286" y="21303"/>
                    </a:cubicBezTo>
                    <a:cubicBezTo>
                      <a:pt x="12279" y="21275"/>
                      <a:pt x="12265" y="21249"/>
                      <a:pt x="12243" y="21224"/>
                    </a:cubicBezTo>
                    <a:cubicBezTo>
                      <a:pt x="12367" y="21226"/>
                      <a:pt x="12609" y="21245"/>
                      <a:pt x="12688" y="21175"/>
                    </a:cubicBezTo>
                    <a:cubicBezTo>
                      <a:pt x="13408" y="21075"/>
                      <a:pt x="12856" y="20944"/>
                      <a:pt x="12432" y="20879"/>
                    </a:cubicBezTo>
                    <a:cubicBezTo>
                      <a:pt x="12038" y="20820"/>
                      <a:pt x="11669" y="20556"/>
                      <a:pt x="11367" y="20396"/>
                    </a:cubicBezTo>
                    <a:lnTo>
                      <a:pt x="11371" y="20394"/>
                    </a:lnTo>
                    <a:cubicBezTo>
                      <a:pt x="11287" y="20307"/>
                      <a:pt x="11160" y="20275"/>
                      <a:pt x="11013" y="20336"/>
                    </a:cubicBezTo>
                    <a:cubicBezTo>
                      <a:pt x="10986" y="20329"/>
                      <a:pt x="10938" y="20310"/>
                      <a:pt x="10929" y="20303"/>
                    </a:cubicBezTo>
                    <a:cubicBezTo>
                      <a:pt x="10926" y="20288"/>
                      <a:pt x="10923" y="20273"/>
                      <a:pt x="10922" y="20258"/>
                    </a:cubicBezTo>
                    <a:lnTo>
                      <a:pt x="11154" y="20296"/>
                    </a:lnTo>
                    <a:lnTo>
                      <a:pt x="11240" y="20191"/>
                    </a:lnTo>
                    <a:cubicBezTo>
                      <a:pt x="10960" y="20056"/>
                      <a:pt x="10729" y="19885"/>
                      <a:pt x="10600" y="19679"/>
                    </a:cubicBezTo>
                    <a:cubicBezTo>
                      <a:pt x="11043" y="19491"/>
                      <a:pt x="10850" y="19267"/>
                      <a:pt x="11190" y="19008"/>
                    </a:cubicBezTo>
                    <a:cubicBezTo>
                      <a:pt x="11610" y="18689"/>
                      <a:pt x="10881" y="18589"/>
                      <a:pt x="10564" y="18488"/>
                    </a:cubicBezTo>
                    <a:cubicBezTo>
                      <a:pt x="9933" y="18287"/>
                      <a:pt x="10482" y="18110"/>
                      <a:pt x="10762" y="17956"/>
                    </a:cubicBezTo>
                    <a:cubicBezTo>
                      <a:pt x="11082" y="17780"/>
                      <a:pt x="10532" y="17572"/>
                      <a:pt x="10925" y="17461"/>
                    </a:cubicBezTo>
                    <a:cubicBezTo>
                      <a:pt x="11053" y="17363"/>
                      <a:pt x="11542" y="17241"/>
                      <a:pt x="11132" y="17081"/>
                    </a:cubicBezTo>
                    <a:cubicBezTo>
                      <a:pt x="10719" y="16920"/>
                      <a:pt x="10542" y="17195"/>
                      <a:pt x="10370" y="16756"/>
                    </a:cubicBezTo>
                    <a:cubicBezTo>
                      <a:pt x="10280" y="16736"/>
                      <a:pt x="10698" y="16839"/>
                      <a:pt x="10701" y="16840"/>
                    </a:cubicBezTo>
                    <a:cubicBezTo>
                      <a:pt x="10852" y="16881"/>
                      <a:pt x="11044" y="16917"/>
                      <a:pt x="11208" y="16879"/>
                    </a:cubicBezTo>
                    <a:cubicBezTo>
                      <a:pt x="11677" y="16774"/>
                      <a:pt x="11296" y="16620"/>
                      <a:pt x="11327" y="16476"/>
                    </a:cubicBezTo>
                    <a:lnTo>
                      <a:pt x="11391" y="16465"/>
                    </a:lnTo>
                    <a:cubicBezTo>
                      <a:pt x="11399" y="16341"/>
                      <a:pt x="11312" y="16265"/>
                      <a:pt x="11208" y="16169"/>
                    </a:cubicBezTo>
                    <a:cubicBezTo>
                      <a:pt x="11664" y="16259"/>
                      <a:pt x="12455" y="16159"/>
                      <a:pt x="12835" y="15994"/>
                    </a:cubicBezTo>
                    <a:cubicBezTo>
                      <a:pt x="13028" y="15910"/>
                      <a:pt x="13154" y="15698"/>
                      <a:pt x="13228" y="15565"/>
                    </a:cubicBezTo>
                    <a:cubicBezTo>
                      <a:pt x="13402" y="15253"/>
                      <a:pt x="12911" y="15333"/>
                      <a:pt x="12834" y="15144"/>
                    </a:cubicBezTo>
                    <a:cubicBezTo>
                      <a:pt x="12802" y="15022"/>
                      <a:pt x="12963" y="14987"/>
                      <a:pt x="12778" y="14873"/>
                    </a:cubicBezTo>
                    <a:cubicBezTo>
                      <a:pt x="13254" y="14989"/>
                      <a:pt x="14069" y="14954"/>
                      <a:pt x="14075" y="14543"/>
                    </a:cubicBezTo>
                    <a:cubicBezTo>
                      <a:pt x="14715" y="14565"/>
                      <a:pt x="14622" y="13934"/>
                      <a:pt x="14861" y="13689"/>
                    </a:cubicBezTo>
                    <a:cubicBezTo>
                      <a:pt x="14826" y="13753"/>
                      <a:pt x="14779" y="13815"/>
                      <a:pt x="14699" y="13862"/>
                    </a:cubicBezTo>
                    <a:lnTo>
                      <a:pt x="14810" y="13932"/>
                    </a:lnTo>
                    <a:lnTo>
                      <a:pt x="14823" y="13925"/>
                    </a:lnTo>
                    <a:lnTo>
                      <a:pt x="14866" y="13945"/>
                    </a:lnTo>
                    <a:cubicBezTo>
                      <a:pt x="15391" y="13663"/>
                      <a:pt x="15253" y="13268"/>
                      <a:pt x="15713" y="12979"/>
                    </a:cubicBezTo>
                    <a:cubicBezTo>
                      <a:pt x="16218" y="12660"/>
                      <a:pt x="15525" y="12151"/>
                      <a:pt x="15954" y="11777"/>
                    </a:cubicBezTo>
                    <a:cubicBezTo>
                      <a:pt x="16313" y="11463"/>
                      <a:pt x="17360" y="11121"/>
                      <a:pt x="17972" y="11165"/>
                    </a:cubicBezTo>
                    <a:cubicBezTo>
                      <a:pt x="18474" y="11201"/>
                      <a:pt x="18489" y="10927"/>
                      <a:pt x="18940" y="10851"/>
                    </a:cubicBezTo>
                    <a:cubicBezTo>
                      <a:pt x="18679" y="10613"/>
                      <a:pt x="19041" y="10505"/>
                      <a:pt x="19136" y="10300"/>
                    </a:cubicBezTo>
                    <a:cubicBezTo>
                      <a:pt x="19263" y="10026"/>
                      <a:pt x="19440" y="9737"/>
                      <a:pt x="19532" y="9473"/>
                    </a:cubicBezTo>
                    <a:cubicBezTo>
                      <a:pt x="19677" y="9053"/>
                      <a:pt x="19187" y="8394"/>
                      <a:pt x="19505" y="8013"/>
                    </a:cubicBezTo>
                    <a:cubicBezTo>
                      <a:pt x="20005" y="8053"/>
                      <a:pt x="20030" y="7526"/>
                      <a:pt x="20245" y="7340"/>
                    </a:cubicBezTo>
                    <a:cubicBezTo>
                      <a:pt x="20849" y="6817"/>
                      <a:pt x="21350" y="6573"/>
                      <a:pt x="21083" y="5876"/>
                    </a:cubicBezTo>
                    <a:cubicBezTo>
                      <a:pt x="21071" y="5847"/>
                      <a:pt x="21253" y="6319"/>
                      <a:pt x="21083" y="58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1" name="Shape 10310">
                <a:extLst>
                  <a:ext uri="{FF2B5EF4-FFF2-40B4-BE49-F238E27FC236}">
                    <a16:creationId xmlns:a16="http://schemas.microsoft.com/office/drawing/2014/main" id="{68131D09-EC4E-47C2-97A9-AAC9224F5C33}"/>
                  </a:ext>
                </a:extLst>
              </p:cNvPr>
              <p:cNvSpPr/>
              <p:nvPr/>
            </p:nvSpPr>
            <p:spPr>
              <a:xfrm>
                <a:off x="10524112" y="5268159"/>
                <a:ext cx="4239002" cy="5000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436" extrusionOk="0">
                    <a:moveTo>
                      <a:pt x="21150" y="15574"/>
                    </a:moveTo>
                    <a:cubicBezTo>
                      <a:pt x="21261" y="15717"/>
                      <a:pt x="21093" y="15952"/>
                      <a:pt x="20924" y="15784"/>
                    </a:cubicBezTo>
                    <a:cubicBezTo>
                      <a:pt x="20982" y="16021"/>
                      <a:pt x="20891" y="16384"/>
                      <a:pt x="20777" y="16596"/>
                    </a:cubicBezTo>
                    <a:cubicBezTo>
                      <a:pt x="20505" y="17107"/>
                      <a:pt x="20399" y="17680"/>
                      <a:pt x="20142" y="18190"/>
                    </a:cubicBezTo>
                    <a:cubicBezTo>
                      <a:pt x="20021" y="18451"/>
                      <a:pt x="19581" y="18883"/>
                      <a:pt x="19210" y="18697"/>
                    </a:cubicBezTo>
                    <a:cubicBezTo>
                      <a:pt x="19055" y="18620"/>
                      <a:pt x="18983" y="18564"/>
                      <a:pt x="18916" y="18429"/>
                    </a:cubicBezTo>
                    <a:cubicBezTo>
                      <a:pt x="18874" y="18346"/>
                      <a:pt x="18895" y="18082"/>
                      <a:pt x="18885" y="18073"/>
                    </a:cubicBezTo>
                    <a:cubicBezTo>
                      <a:pt x="18630" y="17743"/>
                      <a:pt x="18882" y="17612"/>
                      <a:pt x="18985" y="17344"/>
                    </a:cubicBezTo>
                    <a:cubicBezTo>
                      <a:pt x="19114" y="17002"/>
                      <a:pt x="19115" y="16913"/>
                      <a:pt x="19087" y="16545"/>
                    </a:cubicBezTo>
                    <a:cubicBezTo>
                      <a:pt x="19035" y="16414"/>
                      <a:pt x="19148" y="15981"/>
                      <a:pt x="19273" y="15913"/>
                    </a:cubicBezTo>
                    <a:cubicBezTo>
                      <a:pt x="19479" y="15800"/>
                      <a:pt x="19740" y="15772"/>
                      <a:pt x="19957" y="15653"/>
                    </a:cubicBezTo>
                    <a:cubicBezTo>
                      <a:pt x="20082" y="15574"/>
                      <a:pt x="20117" y="15501"/>
                      <a:pt x="20239" y="15479"/>
                    </a:cubicBezTo>
                    <a:cubicBezTo>
                      <a:pt x="20387" y="15448"/>
                      <a:pt x="20295" y="14983"/>
                      <a:pt x="20473" y="15143"/>
                    </a:cubicBezTo>
                    <a:cubicBezTo>
                      <a:pt x="20533" y="15027"/>
                      <a:pt x="20661" y="14865"/>
                      <a:pt x="20739" y="14731"/>
                    </a:cubicBezTo>
                    <a:cubicBezTo>
                      <a:pt x="20722" y="14552"/>
                      <a:pt x="20909" y="14739"/>
                      <a:pt x="20929" y="14819"/>
                    </a:cubicBezTo>
                    <a:cubicBezTo>
                      <a:pt x="20973" y="14985"/>
                      <a:pt x="21061" y="15461"/>
                      <a:pt x="21150" y="15574"/>
                    </a:cubicBezTo>
                    <a:cubicBezTo>
                      <a:pt x="21173" y="15603"/>
                      <a:pt x="21138" y="15559"/>
                      <a:pt x="21150" y="15574"/>
                    </a:cubicBezTo>
                    <a:close/>
                    <a:moveTo>
                      <a:pt x="21449" y="7942"/>
                    </a:moveTo>
                    <a:cubicBezTo>
                      <a:pt x="21344" y="7731"/>
                      <a:pt x="21600" y="7533"/>
                      <a:pt x="21152" y="7539"/>
                    </a:cubicBezTo>
                    <a:cubicBezTo>
                      <a:pt x="21008" y="7541"/>
                      <a:pt x="20754" y="7739"/>
                      <a:pt x="20526" y="7739"/>
                    </a:cubicBezTo>
                    <a:cubicBezTo>
                      <a:pt x="20244" y="7739"/>
                      <a:pt x="20016" y="7865"/>
                      <a:pt x="19729" y="7865"/>
                    </a:cubicBezTo>
                    <a:cubicBezTo>
                      <a:pt x="19565" y="7865"/>
                      <a:pt x="19469" y="8014"/>
                      <a:pt x="19302" y="7993"/>
                    </a:cubicBezTo>
                    <a:cubicBezTo>
                      <a:pt x="19093" y="7930"/>
                      <a:pt x="19070" y="7669"/>
                      <a:pt x="18908" y="7605"/>
                    </a:cubicBezTo>
                    <a:cubicBezTo>
                      <a:pt x="19001" y="7551"/>
                      <a:pt x="19025" y="7458"/>
                      <a:pt x="18981" y="7374"/>
                    </a:cubicBezTo>
                    <a:cubicBezTo>
                      <a:pt x="19062" y="7284"/>
                      <a:pt x="18938" y="7312"/>
                      <a:pt x="18896" y="7232"/>
                    </a:cubicBezTo>
                    <a:cubicBezTo>
                      <a:pt x="18780" y="7074"/>
                      <a:pt x="18298" y="6560"/>
                      <a:pt x="18034" y="6598"/>
                    </a:cubicBezTo>
                    <a:cubicBezTo>
                      <a:pt x="17984" y="6467"/>
                      <a:pt x="17855" y="6463"/>
                      <a:pt x="17803" y="6343"/>
                    </a:cubicBezTo>
                    <a:cubicBezTo>
                      <a:pt x="17753" y="6232"/>
                      <a:pt x="17703" y="5708"/>
                      <a:pt x="17456" y="5708"/>
                    </a:cubicBezTo>
                    <a:lnTo>
                      <a:pt x="17456" y="5708"/>
                    </a:lnTo>
                    <a:cubicBezTo>
                      <a:pt x="17148" y="5708"/>
                      <a:pt x="17061" y="5095"/>
                      <a:pt x="17029" y="4927"/>
                    </a:cubicBezTo>
                    <a:lnTo>
                      <a:pt x="17085" y="4930"/>
                    </a:lnTo>
                    <a:cubicBezTo>
                      <a:pt x="16985" y="4575"/>
                      <a:pt x="16629" y="4445"/>
                      <a:pt x="16480" y="4141"/>
                    </a:cubicBezTo>
                    <a:lnTo>
                      <a:pt x="16435" y="4152"/>
                    </a:lnTo>
                    <a:cubicBezTo>
                      <a:pt x="16428" y="4118"/>
                      <a:pt x="16411" y="4085"/>
                      <a:pt x="16410" y="4050"/>
                    </a:cubicBezTo>
                    <a:cubicBezTo>
                      <a:pt x="16418" y="4049"/>
                      <a:pt x="16577" y="4040"/>
                      <a:pt x="16577" y="4040"/>
                    </a:cubicBezTo>
                    <a:cubicBezTo>
                      <a:pt x="16561" y="4019"/>
                      <a:pt x="16373" y="3888"/>
                      <a:pt x="16373" y="3877"/>
                    </a:cubicBezTo>
                    <a:cubicBezTo>
                      <a:pt x="16140" y="3556"/>
                      <a:pt x="15927" y="3229"/>
                      <a:pt x="15764" y="2884"/>
                    </a:cubicBezTo>
                    <a:cubicBezTo>
                      <a:pt x="15810" y="2908"/>
                      <a:pt x="15860" y="2921"/>
                      <a:pt x="15913" y="2924"/>
                    </a:cubicBezTo>
                    <a:cubicBezTo>
                      <a:pt x="16212" y="2508"/>
                      <a:pt x="16034" y="2139"/>
                      <a:pt x="15828" y="1728"/>
                    </a:cubicBezTo>
                    <a:cubicBezTo>
                      <a:pt x="15663" y="1776"/>
                      <a:pt x="15487" y="1765"/>
                      <a:pt x="15320" y="1792"/>
                    </a:cubicBezTo>
                    <a:cubicBezTo>
                      <a:pt x="15262" y="1792"/>
                      <a:pt x="15004" y="1673"/>
                      <a:pt x="14939" y="1652"/>
                    </a:cubicBezTo>
                    <a:cubicBezTo>
                      <a:pt x="14877" y="1646"/>
                      <a:pt x="14703" y="1675"/>
                      <a:pt x="14673" y="1666"/>
                    </a:cubicBezTo>
                    <a:cubicBezTo>
                      <a:pt x="14649" y="1666"/>
                      <a:pt x="14604" y="1640"/>
                      <a:pt x="14583" y="1631"/>
                    </a:cubicBezTo>
                    <a:cubicBezTo>
                      <a:pt x="14579" y="1638"/>
                      <a:pt x="14541" y="1746"/>
                      <a:pt x="14548" y="1746"/>
                    </a:cubicBezTo>
                    <a:cubicBezTo>
                      <a:pt x="14314" y="1775"/>
                      <a:pt x="14213" y="1915"/>
                      <a:pt x="13949" y="1776"/>
                    </a:cubicBezTo>
                    <a:cubicBezTo>
                      <a:pt x="13737" y="1662"/>
                      <a:pt x="13370" y="1599"/>
                      <a:pt x="13126" y="1666"/>
                    </a:cubicBezTo>
                    <a:cubicBezTo>
                      <a:pt x="13114" y="1631"/>
                      <a:pt x="12362" y="1325"/>
                      <a:pt x="12311" y="1315"/>
                    </a:cubicBezTo>
                    <a:cubicBezTo>
                      <a:pt x="12058" y="1263"/>
                      <a:pt x="11585" y="1295"/>
                      <a:pt x="11468" y="1561"/>
                    </a:cubicBezTo>
                    <a:cubicBezTo>
                      <a:pt x="11405" y="1704"/>
                      <a:pt x="11546" y="1817"/>
                      <a:pt x="11493" y="1940"/>
                    </a:cubicBezTo>
                    <a:cubicBezTo>
                      <a:pt x="11411" y="2129"/>
                      <a:pt x="10260" y="1753"/>
                      <a:pt x="10229" y="1583"/>
                    </a:cubicBezTo>
                    <a:cubicBezTo>
                      <a:pt x="10181" y="1321"/>
                      <a:pt x="9285" y="1213"/>
                      <a:pt x="9029" y="1193"/>
                    </a:cubicBezTo>
                    <a:cubicBezTo>
                      <a:pt x="9018" y="1125"/>
                      <a:pt x="8978" y="1083"/>
                      <a:pt x="8892" y="1075"/>
                    </a:cubicBezTo>
                    <a:lnTo>
                      <a:pt x="8892" y="1071"/>
                    </a:lnTo>
                    <a:cubicBezTo>
                      <a:pt x="8848" y="1075"/>
                      <a:pt x="8690" y="1054"/>
                      <a:pt x="8710" y="986"/>
                    </a:cubicBezTo>
                    <a:cubicBezTo>
                      <a:pt x="8710" y="964"/>
                      <a:pt x="8994" y="767"/>
                      <a:pt x="9016" y="679"/>
                    </a:cubicBezTo>
                    <a:cubicBezTo>
                      <a:pt x="9056" y="517"/>
                      <a:pt x="8891" y="519"/>
                      <a:pt x="8901" y="450"/>
                    </a:cubicBezTo>
                    <a:cubicBezTo>
                      <a:pt x="8820" y="389"/>
                      <a:pt x="9205" y="-90"/>
                      <a:pt x="8780" y="124"/>
                    </a:cubicBezTo>
                    <a:cubicBezTo>
                      <a:pt x="8738" y="-14"/>
                      <a:pt x="7966" y="-25"/>
                      <a:pt x="7786" y="33"/>
                    </a:cubicBezTo>
                    <a:cubicBezTo>
                      <a:pt x="7755" y="33"/>
                      <a:pt x="7236" y="45"/>
                      <a:pt x="7284" y="112"/>
                    </a:cubicBezTo>
                    <a:cubicBezTo>
                      <a:pt x="6980" y="-39"/>
                      <a:pt x="6476" y="127"/>
                      <a:pt x="6182" y="191"/>
                    </a:cubicBezTo>
                    <a:cubicBezTo>
                      <a:pt x="5782" y="191"/>
                      <a:pt x="5357" y="466"/>
                      <a:pt x="4985" y="577"/>
                    </a:cubicBezTo>
                    <a:cubicBezTo>
                      <a:pt x="4968" y="561"/>
                      <a:pt x="4957" y="544"/>
                      <a:pt x="4950" y="523"/>
                    </a:cubicBezTo>
                    <a:lnTo>
                      <a:pt x="4918" y="529"/>
                    </a:lnTo>
                    <a:lnTo>
                      <a:pt x="4905" y="496"/>
                    </a:lnTo>
                    <a:cubicBezTo>
                      <a:pt x="4737" y="581"/>
                      <a:pt x="4445" y="574"/>
                      <a:pt x="4277" y="480"/>
                    </a:cubicBezTo>
                    <a:cubicBezTo>
                      <a:pt x="4282" y="423"/>
                      <a:pt x="4286" y="367"/>
                      <a:pt x="4279" y="311"/>
                    </a:cubicBezTo>
                    <a:cubicBezTo>
                      <a:pt x="3839" y="327"/>
                      <a:pt x="3931" y="706"/>
                      <a:pt x="3692" y="913"/>
                    </a:cubicBezTo>
                    <a:cubicBezTo>
                      <a:pt x="3463" y="1112"/>
                      <a:pt x="3139" y="1114"/>
                      <a:pt x="2935" y="1363"/>
                    </a:cubicBezTo>
                    <a:cubicBezTo>
                      <a:pt x="2899" y="1537"/>
                      <a:pt x="2704" y="1647"/>
                      <a:pt x="2717" y="1829"/>
                    </a:cubicBezTo>
                    <a:cubicBezTo>
                      <a:pt x="2734" y="2071"/>
                      <a:pt x="2718" y="2224"/>
                      <a:pt x="2488" y="2389"/>
                    </a:cubicBezTo>
                    <a:cubicBezTo>
                      <a:pt x="2217" y="2584"/>
                      <a:pt x="1913" y="2731"/>
                      <a:pt x="1546" y="2719"/>
                    </a:cubicBezTo>
                    <a:cubicBezTo>
                      <a:pt x="1507" y="2976"/>
                      <a:pt x="1199" y="3017"/>
                      <a:pt x="1132" y="3212"/>
                    </a:cubicBezTo>
                    <a:cubicBezTo>
                      <a:pt x="1025" y="3521"/>
                      <a:pt x="918" y="3677"/>
                      <a:pt x="641" y="3906"/>
                    </a:cubicBezTo>
                    <a:lnTo>
                      <a:pt x="670" y="3942"/>
                    </a:lnTo>
                    <a:cubicBezTo>
                      <a:pt x="508" y="4166"/>
                      <a:pt x="173" y="4557"/>
                      <a:pt x="339" y="4803"/>
                    </a:cubicBezTo>
                    <a:lnTo>
                      <a:pt x="391" y="4803"/>
                    </a:lnTo>
                    <a:cubicBezTo>
                      <a:pt x="467" y="4803"/>
                      <a:pt x="416" y="5040"/>
                      <a:pt x="558" y="5026"/>
                    </a:cubicBezTo>
                    <a:cubicBezTo>
                      <a:pt x="575" y="5060"/>
                      <a:pt x="612" y="5269"/>
                      <a:pt x="543" y="5269"/>
                    </a:cubicBezTo>
                    <a:lnTo>
                      <a:pt x="456" y="5299"/>
                    </a:lnTo>
                    <a:cubicBezTo>
                      <a:pt x="764" y="5604"/>
                      <a:pt x="582" y="5896"/>
                      <a:pt x="452" y="6228"/>
                    </a:cubicBezTo>
                    <a:cubicBezTo>
                      <a:pt x="401" y="6220"/>
                      <a:pt x="345" y="6229"/>
                      <a:pt x="297" y="6251"/>
                    </a:cubicBezTo>
                    <a:cubicBezTo>
                      <a:pt x="430" y="6424"/>
                      <a:pt x="154" y="6618"/>
                      <a:pt x="0" y="6730"/>
                    </a:cubicBezTo>
                    <a:cubicBezTo>
                      <a:pt x="249" y="6752"/>
                      <a:pt x="299" y="6978"/>
                      <a:pt x="276" y="7155"/>
                    </a:cubicBezTo>
                    <a:lnTo>
                      <a:pt x="307" y="7155"/>
                    </a:lnTo>
                    <a:cubicBezTo>
                      <a:pt x="294" y="7155"/>
                      <a:pt x="281" y="7155"/>
                      <a:pt x="268" y="7155"/>
                    </a:cubicBezTo>
                    <a:cubicBezTo>
                      <a:pt x="265" y="7167"/>
                      <a:pt x="258" y="7174"/>
                      <a:pt x="247" y="7177"/>
                    </a:cubicBezTo>
                    <a:cubicBezTo>
                      <a:pt x="206" y="7341"/>
                      <a:pt x="390" y="7647"/>
                      <a:pt x="654" y="7597"/>
                    </a:cubicBezTo>
                    <a:cubicBezTo>
                      <a:pt x="662" y="7714"/>
                      <a:pt x="780" y="7762"/>
                      <a:pt x="802" y="7878"/>
                    </a:cubicBezTo>
                    <a:cubicBezTo>
                      <a:pt x="873" y="7889"/>
                      <a:pt x="913" y="7864"/>
                      <a:pt x="946" y="7814"/>
                    </a:cubicBezTo>
                    <a:cubicBezTo>
                      <a:pt x="1016" y="8004"/>
                      <a:pt x="1264" y="8051"/>
                      <a:pt x="1309" y="8201"/>
                    </a:cubicBezTo>
                    <a:cubicBezTo>
                      <a:pt x="1426" y="8354"/>
                      <a:pt x="1416" y="8441"/>
                      <a:pt x="1473" y="8622"/>
                    </a:cubicBezTo>
                    <a:lnTo>
                      <a:pt x="1520" y="8622"/>
                    </a:lnTo>
                    <a:cubicBezTo>
                      <a:pt x="1569" y="8710"/>
                      <a:pt x="1975" y="9160"/>
                      <a:pt x="2133" y="9105"/>
                    </a:cubicBezTo>
                    <a:cubicBezTo>
                      <a:pt x="2414" y="9356"/>
                      <a:pt x="2674" y="9574"/>
                      <a:pt x="3086" y="9750"/>
                    </a:cubicBezTo>
                    <a:cubicBezTo>
                      <a:pt x="3082" y="9812"/>
                      <a:pt x="3079" y="9875"/>
                      <a:pt x="3077" y="9937"/>
                    </a:cubicBezTo>
                    <a:cubicBezTo>
                      <a:pt x="3152" y="9898"/>
                      <a:pt x="3229" y="9859"/>
                      <a:pt x="3307" y="9824"/>
                    </a:cubicBezTo>
                    <a:lnTo>
                      <a:pt x="3321" y="9829"/>
                    </a:lnTo>
                    <a:lnTo>
                      <a:pt x="3322" y="9817"/>
                    </a:lnTo>
                    <a:cubicBezTo>
                      <a:pt x="3580" y="9701"/>
                      <a:pt x="3830" y="9612"/>
                      <a:pt x="4125" y="9621"/>
                    </a:cubicBezTo>
                    <a:cubicBezTo>
                      <a:pt x="4261" y="9626"/>
                      <a:pt x="4581" y="9721"/>
                      <a:pt x="4686" y="9617"/>
                    </a:cubicBezTo>
                    <a:cubicBezTo>
                      <a:pt x="4748" y="9641"/>
                      <a:pt x="4808" y="9667"/>
                      <a:pt x="4866" y="9695"/>
                    </a:cubicBezTo>
                    <a:cubicBezTo>
                      <a:pt x="5080" y="9574"/>
                      <a:pt x="5871" y="9431"/>
                      <a:pt x="5918" y="9296"/>
                    </a:cubicBezTo>
                    <a:cubicBezTo>
                      <a:pt x="5972" y="9317"/>
                      <a:pt x="5995" y="9339"/>
                      <a:pt x="6016" y="9264"/>
                    </a:cubicBezTo>
                    <a:cubicBezTo>
                      <a:pt x="6022" y="9261"/>
                      <a:pt x="6045" y="9250"/>
                      <a:pt x="6080" y="9241"/>
                    </a:cubicBezTo>
                    <a:cubicBezTo>
                      <a:pt x="6162" y="9312"/>
                      <a:pt x="6375" y="9249"/>
                      <a:pt x="6476" y="9223"/>
                    </a:cubicBezTo>
                    <a:lnTo>
                      <a:pt x="6476" y="9214"/>
                    </a:lnTo>
                    <a:cubicBezTo>
                      <a:pt x="7144" y="9195"/>
                      <a:pt x="6984" y="9378"/>
                      <a:pt x="7304" y="9739"/>
                    </a:cubicBezTo>
                    <a:cubicBezTo>
                      <a:pt x="7475" y="9932"/>
                      <a:pt x="7980" y="9814"/>
                      <a:pt x="8200" y="9773"/>
                    </a:cubicBezTo>
                    <a:cubicBezTo>
                      <a:pt x="8223" y="9858"/>
                      <a:pt x="8315" y="9945"/>
                      <a:pt x="8426" y="9941"/>
                    </a:cubicBezTo>
                    <a:cubicBezTo>
                      <a:pt x="8418" y="9986"/>
                      <a:pt x="8482" y="10342"/>
                      <a:pt x="8493" y="10381"/>
                    </a:cubicBezTo>
                    <a:lnTo>
                      <a:pt x="8473" y="10381"/>
                    </a:lnTo>
                    <a:cubicBezTo>
                      <a:pt x="8451" y="10590"/>
                      <a:pt x="8231" y="10752"/>
                      <a:pt x="8455" y="10846"/>
                    </a:cubicBezTo>
                    <a:cubicBezTo>
                      <a:pt x="8424" y="11002"/>
                      <a:pt x="8415" y="11164"/>
                      <a:pt x="8205" y="11187"/>
                    </a:cubicBezTo>
                    <a:cubicBezTo>
                      <a:pt x="8322" y="11607"/>
                      <a:pt x="8608" y="11836"/>
                      <a:pt x="8916" y="12161"/>
                    </a:cubicBezTo>
                    <a:cubicBezTo>
                      <a:pt x="8896" y="12195"/>
                      <a:pt x="8883" y="12228"/>
                      <a:pt x="8856" y="12259"/>
                    </a:cubicBezTo>
                    <a:cubicBezTo>
                      <a:pt x="9007" y="12382"/>
                      <a:pt x="9103" y="12537"/>
                      <a:pt x="9233" y="12666"/>
                    </a:cubicBezTo>
                    <a:lnTo>
                      <a:pt x="9303" y="12614"/>
                    </a:lnTo>
                    <a:cubicBezTo>
                      <a:pt x="9334" y="12654"/>
                      <a:pt x="9303" y="12657"/>
                      <a:pt x="9301" y="12701"/>
                    </a:cubicBezTo>
                    <a:lnTo>
                      <a:pt x="9265" y="12704"/>
                    </a:lnTo>
                    <a:cubicBezTo>
                      <a:pt x="9269" y="12865"/>
                      <a:pt x="9736" y="13608"/>
                      <a:pt x="9628" y="13713"/>
                    </a:cubicBezTo>
                    <a:cubicBezTo>
                      <a:pt x="9399" y="13830"/>
                      <a:pt x="9559" y="14066"/>
                      <a:pt x="9672" y="14224"/>
                    </a:cubicBezTo>
                    <a:cubicBezTo>
                      <a:pt x="9958" y="14623"/>
                      <a:pt x="9535" y="14683"/>
                      <a:pt x="9477" y="14929"/>
                    </a:cubicBezTo>
                    <a:cubicBezTo>
                      <a:pt x="9422" y="15139"/>
                      <a:pt x="9270" y="15661"/>
                      <a:pt x="9117" y="15801"/>
                    </a:cubicBezTo>
                    <a:cubicBezTo>
                      <a:pt x="9132" y="15821"/>
                      <a:pt x="9142" y="15843"/>
                      <a:pt x="9148" y="15865"/>
                    </a:cubicBezTo>
                    <a:lnTo>
                      <a:pt x="9127" y="15871"/>
                    </a:lnTo>
                    <a:cubicBezTo>
                      <a:pt x="9147" y="15972"/>
                      <a:pt x="9127" y="16088"/>
                      <a:pt x="9127" y="16190"/>
                    </a:cubicBezTo>
                    <a:lnTo>
                      <a:pt x="9117" y="16197"/>
                    </a:lnTo>
                    <a:cubicBezTo>
                      <a:pt x="9045" y="16880"/>
                      <a:pt x="10051" y="17437"/>
                      <a:pt x="9956" y="18137"/>
                    </a:cubicBezTo>
                    <a:cubicBezTo>
                      <a:pt x="9907" y="18501"/>
                      <a:pt x="10103" y="19517"/>
                      <a:pt x="10608" y="19648"/>
                    </a:cubicBezTo>
                    <a:cubicBezTo>
                      <a:pt x="10711" y="19738"/>
                      <a:pt x="11215" y="20660"/>
                      <a:pt x="11120" y="20764"/>
                    </a:cubicBezTo>
                    <a:cubicBezTo>
                      <a:pt x="10785" y="20848"/>
                      <a:pt x="11116" y="20987"/>
                      <a:pt x="11144" y="21115"/>
                    </a:cubicBezTo>
                    <a:cubicBezTo>
                      <a:pt x="10968" y="21510"/>
                      <a:pt x="11967" y="21476"/>
                      <a:pt x="12221" y="21354"/>
                    </a:cubicBezTo>
                    <a:cubicBezTo>
                      <a:pt x="12519" y="21209"/>
                      <a:pt x="12813" y="21294"/>
                      <a:pt x="13150" y="21319"/>
                    </a:cubicBezTo>
                    <a:cubicBezTo>
                      <a:pt x="13150" y="21319"/>
                      <a:pt x="13164" y="21264"/>
                      <a:pt x="13165" y="21262"/>
                    </a:cubicBezTo>
                    <a:cubicBezTo>
                      <a:pt x="13768" y="21285"/>
                      <a:pt x="14233" y="20805"/>
                      <a:pt x="14641" y="20497"/>
                    </a:cubicBezTo>
                    <a:cubicBezTo>
                      <a:pt x="14854" y="20335"/>
                      <a:pt x="14941" y="20135"/>
                      <a:pt x="15093" y="19938"/>
                    </a:cubicBezTo>
                    <a:cubicBezTo>
                      <a:pt x="15177" y="19827"/>
                      <a:pt x="15387" y="19750"/>
                      <a:pt x="15454" y="19635"/>
                    </a:cubicBezTo>
                    <a:cubicBezTo>
                      <a:pt x="15552" y="19463"/>
                      <a:pt x="15640" y="19307"/>
                      <a:pt x="15688" y="19094"/>
                    </a:cubicBezTo>
                    <a:lnTo>
                      <a:pt x="15697" y="19094"/>
                    </a:lnTo>
                    <a:cubicBezTo>
                      <a:pt x="15716" y="18996"/>
                      <a:pt x="15724" y="18898"/>
                      <a:pt x="15722" y="18799"/>
                    </a:cubicBezTo>
                    <a:lnTo>
                      <a:pt x="15659" y="18795"/>
                    </a:lnTo>
                    <a:cubicBezTo>
                      <a:pt x="15712" y="18611"/>
                      <a:pt x="15867" y="18624"/>
                      <a:pt x="16053" y="18537"/>
                    </a:cubicBezTo>
                    <a:cubicBezTo>
                      <a:pt x="16371" y="18385"/>
                      <a:pt x="16454" y="18365"/>
                      <a:pt x="16521" y="18076"/>
                    </a:cubicBezTo>
                    <a:cubicBezTo>
                      <a:pt x="16544" y="17824"/>
                      <a:pt x="16568" y="17645"/>
                      <a:pt x="16480" y="17400"/>
                    </a:cubicBezTo>
                    <a:cubicBezTo>
                      <a:pt x="16325" y="16977"/>
                      <a:pt x="16456" y="16954"/>
                      <a:pt x="16829" y="16691"/>
                    </a:cubicBezTo>
                    <a:cubicBezTo>
                      <a:pt x="17122" y="16484"/>
                      <a:pt x="17222" y="16348"/>
                      <a:pt x="17594" y="16182"/>
                    </a:cubicBezTo>
                    <a:cubicBezTo>
                      <a:pt x="17872" y="16057"/>
                      <a:pt x="18450" y="15634"/>
                      <a:pt x="18274" y="15310"/>
                    </a:cubicBezTo>
                    <a:cubicBezTo>
                      <a:pt x="18221" y="15211"/>
                      <a:pt x="18282" y="14088"/>
                      <a:pt x="18165" y="14103"/>
                    </a:cubicBezTo>
                    <a:cubicBezTo>
                      <a:pt x="18141" y="14052"/>
                      <a:pt x="18023" y="13987"/>
                      <a:pt x="17958" y="13987"/>
                    </a:cubicBezTo>
                    <a:cubicBezTo>
                      <a:pt x="17817" y="13835"/>
                      <a:pt x="17931" y="13505"/>
                      <a:pt x="17832" y="13353"/>
                    </a:cubicBezTo>
                    <a:cubicBezTo>
                      <a:pt x="17796" y="13301"/>
                      <a:pt x="17878" y="13216"/>
                      <a:pt x="17887" y="13166"/>
                    </a:cubicBezTo>
                    <a:cubicBezTo>
                      <a:pt x="17915" y="13016"/>
                      <a:pt x="17749" y="13031"/>
                      <a:pt x="17690" y="12936"/>
                    </a:cubicBezTo>
                    <a:cubicBezTo>
                      <a:pt x="17639" y="12798"/>
                      <a:pt x="17991" y="12016"/>
                      <a:pt x="18132" y="11894"/>
                    </a:cubicBezTo>
                    <a:cubicBezTo>
                      <a:pt x="18256" y="11861"/>
                      <a:pt x="18334" y="11800"/>
                      <a:pt x="18421" y="11719"/>
                    </a:cubicBezTo>
                    <a:lnTo>
                      <a:pt x="18439" y="11748"/>
                    </a:lnTo>
                    <a:cubicBezTo>
                      <a:pt x="18933" y="11102"/>
                      <a:pt x="19669" y="10727"/>
                      <a:pt x="20222" y="10146"/>
                    </a:cubicBezTo>
                    <a:cubicBezTo>
                      <a:pt x="20487" y="9868"/>
                      <a:pt x="20746" y="9587"/>
                      <a:pt x="20861" y="9234"/>
                    </a:cubicBezTo>
                    <a:cubicBezTo>
                      <a:pt x="20916" y="9067"/>
                      <a:pt x="21026" y="8908"/>
                      <a:pt x="21115" y="8753"/>
                    </a:cubicBezTo>
                    <a:cubicBezTo>
                      <a:pt x="21241" y="8534"/>
                      <a:pt x="21257" y="8322"/>
                      <a:pt x="21357" y="8120"/>
                    </a:cubicBezTo>
                    <a:cubicBezTo>
                      <a:pt x="21369" y="8126"/>
                      <a:pt x="21377" y="8136"/>
                      <a:pt x="21381" y="8150"/>
                    </a:cubicBezTo>
                    <a:cubicBezTo>
                      <a:pt x="21416" y="8150"/>
                      <a:pt x="21450" y="8149"/>
                      <a:pt x="21485" y="8146"/>
                    </a:cubicBezTo>
                    <a:cubicBezTo>
                      <a:pt x="21506" y="8073"/>
                      <a:pt x="21488" y="8022"/>
                      <a:pt x="21449" y="7942"/>
                    </a:cubicBezTo>
                    <a:cubicBezTo>
                      <a:pt x="21441" y="7926"/>
                      <a:pt x="21477" y="7998"/>
                      <a:pt x="21449" y="79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2" name="Shape 10311">
                <a:extLst>
                  <a:ext uri="{FF2B5EF4-FFF2-40B4-BE49-F238E27FC236}">
                    <a16:creationId xmlns:a16="http://schemas.microsoft.com/office/drawing/2014/main" id="{A88AB961-C6A6-4B2E-9CE7-9997040AF378}"/>
                  </a:ext>
                </a:extLst>
              </p:cNvPr>
              <p:cNvSpPr/>
              <p:nvPr/>
            </p:nvSpPr>
            <p:spPr>
              <a:xfrm>
                <a:off x="13021850" y="2567345"/>
                <a:ext cx="7547583" cy="5959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535" extrusionOk="0">
                    <a:moveTo>
                      <a:pt x="16904" y="15081"/>
                    </a:moveTo>
                    <a:cubicBezTo>
                      <a:pt x="16878" y="15144"/>
                      <a:pt x="16987" y="15511"/>
                      <a:pt x="17048" y="15519"/>
                    </a:cubicBezTo>
                    <a:cubicBezTo>
                      <a:pt x="17083" y="15524"/>
                      <a:pt x="17047" y="15382"/>
                      <a:pt x="17101" y="15439"/>
                    </a:cubicBezTo>
                    <a:cubicBezTo>
                      <a:pt x="17151" y="15490"/>
                      <a:pt x="17019" y="15711"/>
                      <a:pt x="17203" y="15682"/>
                    </a:cubicBezTo>
                    <a:cubicBezTo>
                      <a:pt x="17259" y="15674"/>
                      <a:pt x="17432" y="15703"/>
                      <a:pt x="17464" y="15758"/>
                    </a:cubicBezTo>
                    <a:cubicBezTo>
                      <a:pt x="17452" y="15727"/>
                      <a:pt x="17442" y="15696"/>
                      <a:pt x="17435" y="15663"/>
                    </a:cubicBezTo>
                    <a:cubicBezTo>
                      <a:pt x="17516" y="15683"/>
                      <a:pt x="17654" y="15992"/>
                      <a:pt x="17725" y="15946"/>
                    </a:cubicBezTo>
                    <a:cubicBezTo>
                      <a:pt x="17786" y="15905"/>
                      <a:pt x="17633" y="15755"/>
                      <a:pt x="17633" y="15702"/>
                    </a:cubicBezTo>
                    <a:cubicBezTo>
                      <a:pt x="17660" y="15714"/>
                      <a:pt x="17766" y="15737"/>
                      <a:pt x="17745" y="15652"/>
                    </a:cubicBezTo>
                    <a:cubicBezTo>
                      <a:pt x="17729" y="15587"/>
                      <a:pt x="17567" y="15597"/>
                      <a:pt x="17540" y="15580"/>
                    </a:cubicBezTo>
                    <a:cubicBezTo>
                      <a:pt x="17349" y="15455"/>
                      <a:pt x="17283" y="15635"/>
                      <a:pt x="17202" y="15310"/>
                    </a:cubicBezTo>
                    <a:cubicBezTo>
                      <a:pt x="17153" y="15112"/>
                      <a:pt x="17295" y="15098"/>
                      <a:pt x="17324" y="14930"/>
                    </a:cubicBezTo>
                    <a:cubicBezTo>
                      <a:pt x="17333" y="14883"/>
                      <a:pt x="17282" y="14574"/>
                      <a:pt x="17261" y="14508"/>
                    </a:cubicBezTo>
                    <a:cubicBezTo>
                      <a:pt x="17172" y="14517"/>
                      <a:pt x="16955" y="14428"/>
                      <a:pt x="16945" y="14587"/>
                    </a:cubicBezTo>
                    <a:cubicBezTo>
                      <a:pt x="16940" y="14669"/>
                      <a:pt x="17033" y="15040"/>
                      <a:pt x="16988" y="15085"/>
                    </a:cubicBezTo>
                    <a:cubicBezTo>
                      <a:pt x="16958" y="15115"/>
                      <a:pt x="16927" y="15024"/>
                      <a:pt x="16904" y="15081"/>
                    </a:cubicBezTo>
                    <a:close/>
                    <a:moveTo>
                      <a:pt x="16904" y="15081"/>
                    </a:moveTo>
                    <a:cubicBezTo>
                      <a:pt x="16926" y="15025"/>
                      <a:pt x="16888" y="15121"/>
                      <a:pt x="16904" y="15081"/>
                    </a:cubicBezTo>
                    <a:cubicBezTo>
                      <a:pt x="16904" y="15081"/>
                      <a:pt x="16904" y="15081"/>
                      <a:pt x="16904" y="15081"/>
                    </a:cubicBezTo>
                    <a:close/>
                    <a:moveTo>
                      <a:pt x="17709" y="16709"/>
                    </a:moveTo>
                    <a:cubicBezTo>
                      <a:pt x="17708" y="16802"/>
                      <a:pt x="17805" y="16839"/>
                      <a:pt x="17834" y="16746"/>
                    </a:cubicBezTo>
                    <a:cubicBezTo>
                      <a:pt x="17843" y="16718"/>
                      <a:pt x="17726" y="16544"/>
                      <a:pt x="17722" y="16461"/>
                    </a:cubicBezTo>
                    <a:cubicBezTo>
                      <a:pt x="17724" y="16510"/>
                      <a:pt x="17344" y="16224"/>
                      <a:pt x="17341" y="16255"/>
                    </a:cubicBezTo>
                    <a:cubicBezTo>
                      <a:pt x="17337" y="16305"/>
                      <a:pt x="17337" y="16436"/>
                      <a:pt x="17350" y="16498"/>
                    </a:cubicBezTo>
                    <a:cubicBezTo>
                      <a:pt x="17373" y="16614"/>
                      <a:pt x="17515" y="16528"/>
                      <a:pt x="17520" y="16668"/>
                    </a:cubicBezTo>
                    <a:cubicBezTo>
                      <a:pt x="17522" y="16697"/>
                      <a:pt x="17426" y="16700"/>
                      <a:pt x="17444" y="16766"/>
                    </a:cubicBezTo>
                    <a:cubicBezTo>
                      <a:pt x="17455" y="16807"/>
                      <a:pt x="17578" y="16963"/>
                      <a:pt x="17612" y="16917"/>
                    </a:cubicBezTo>
                    <a:cubicBezTo>
                      <a:pt x="17662" y="16850"/>
                      <a:pt x="17544" y="16759"/>
                      <a:pt x="17614" y="16682"/>
                    </a:cubicBezTo>
                    <a:cubicBezTo>
                      <a:pt x="17616" y="16704"/>
                      <a:pt x="17611" y="16808"/>
                      <a:pt x="17633" y="16819"/>
                    </a:cubicBezTo>
                    <a:cubicBezTo>
                      <a:pt x="17628" y="16817"/>
                      <a:pt x="17623" y="16814"/>
                      <a:pt x="17634" y="16819"/>
                    </a:cubicBezTo>
                    <a:cubicBezTo>
                      <a:pt x="17645" y="16824"/>
                      <a:pt x="17640" y="16822"/>
                      <a:pt x="17634" y="16819"/>
                    </a:cubicBezTo>
                    <a:cubicBezTo>
                      <a:pt x="17657" y="16828"/>
                      <a:pt x="17680" y="16724"/>
                      <a:pt x="17709" y="16709"/>
                    </a:cubicBezTo>
                    <a:close/>
                    <a:moveTo>
                      <a:pt x="17710" y="15961"/>
                    </a:moveTo>
                    <a:cubicBezTo>
                      <a:pt x="17692" y="16058"/>
                      <a:pt x="17961" y="16228"/>
                      <a:pt x="17733" y="16237"/>
                    </a:cubicBezTo>
                    <a:cubicBezTo>
                      <a:pt x="17725" y="16290"/>
                      <a:pt x="17863" y="16620"/>
                      <a:pt x="17917" y="16605"/>
                    </a:cubicBezTo>
                    <a:cubicBezTo>
                      <a:pt x="17920" y="16528"/>
                      <a:pt x="17845" y="16422"/>
                      <a:pt x="17860" y="16351"/>
                    </a:cubicBezTo>
                    <a:cubicBezTo>
                      <a:pt x="17876" y="16273"/>
                      <a:pt x="17948" y="16350"/>
                      <a:pt x="17980" y="16311"/>
                    </a:cubicBezTo>
                    <a:cubicBezTo>
                      <a:pt x="17973" y="16319"/>
                      <a:pt x="17965" y="16329"/>
                      <a:pt x="17980" y="16310"/>
                    </a:cubicBezTo>
                    <a:cubicBezTo>
                      <a:pt x="17991" y="16297"/>
                      <a:pt x="17986" y="16303"/>
                      <a:pt x="17980" y="16310"/>
                    </a:cubicBezTo>
                    <a:cubicBezTo>
                      <a:pt x="18077" y="16188"/>
                      <a:pt x="17806" y="15955"/>
                      <a:pt x="17710" y="15961"/>
                    </a:cubicBezTo>
                    <a:close/>
                    <a:moveTo>
                      <a:pt x="18167" y="17453"/>
                    </a:moveTo>
                    <a:cubicBezTo>
                      <a:pt x="18167" y="17440"/>
                      <a:pt x="18167" y="17446"/>
                      <a:pt x="18167" y="17453"/>
                    </a:cubicBezTo>
                    <a:cubicBezTo>
                      <a:pt x="18167" y="17453"/>
                      <a:pt x="18167" y="17453"/>
                      <a:pt x="18167" y="17453"/>
                    </a:cubicBezTo>
                    <a:close/>
                    <a:moveTo>
                      <a:pt x="18083" y="17581"/>
                    </a:moveTo>
                    <a:cubicBezTo>
                      <a:pt x="18118" y="17811"/>
                      <a:pt x="18000" y="17620"/>
                      <a:pt x="18003" y="17620"/>
                    </a:cubicBezTo>
                    <a:cubicBezTo>
                      <a:pt x="17800" y="17636"/>
                      <a:pt x="17817" y="17533"/>
                      <a:pt x="17813" y="17287"/>
                    </a:cubicBezTo>
                    <a:cubicBezTo>
                      <a:pt x="17810" y="17128"/>
                      <a:pt x="17608" y="17239"/>
                      <a:pt x="17535" y="17194"/>
                    </a:cubicBezTo>
                    <a:cubicBezTo>
                      <a:pt x="17492" y="17167"/>
                      <a:pt x="17488" y="17406"/>
                      <a:pt x="17436" y="17391"/>
                    </a:cubicBezTo>
                    <a:cubicBezTo>
                      <a:pt x="17357" y="17368"/>
                      <a:pt x="17569" y="16871"/>
                      <a:pt x="17719" y="16991"/>
                    </a:cubicBezTo>
                    <a:cubicBezTo>
                      <a:pt x="17721" y="16992"/>
                      <a:pt x="17793" y="17215"/>
                      <a:pt x="17812" y="17062"/>
                    </a:cubicBezTo>
                    <a:cubicBezTo>
                      <a:pt x="17825" y="16959"/>
                      <a:pt x="17826" y="16988"/>
                      <a:pt x="17894" y="16996"/>
                    </a:cubicBezTo>
                    <a:cubicBezTo>
                      <a:pt x="17909" y="16893"/>
                      <a:pt x="17880" y="16906"/>
                      <a:pt x="17983" y="16886"/>
                    </a:cubicBezTo>
                    <a:cubicBezTo>
                      <a:pt x="18091" y="16865"/>
                      <a:pt x="17957" y="16726"/>
                      <a:pt x="18000" y="16693"/>
                    </a:cubicBezTo>
                    <a:cubicBezTo>
                      <a:pt x="18101" y="16614"/>
                      <a:pt x="18130" y="16965"/>
                      <a:pt x="18133" y="16978"/>
                    </a:cubicBezTo>
                    <a:cubicBezTo>
                      <a:pt x="18131" y="16970"/>
                      <a:pt x="18211" y="17160"/>
                      <a:pt x="18200" y="17128"/>
                    </a:cubicBezTo>
                    <a:cubicBezTo>
                      <a:pt x="18258" y="17300"/>
                      <a:pt x="18153" y="17341"/>
                      <a:pt x="18174" y="17494"/>
                    </a:cubicBezTo>
                    <a:lnTo>
                      <a:pt x="18168" y="17460"/>
                    </a:lnTo>
                    <a:cubicBezTo>
                      <a:pt x="18167" y="17449"/>
                      <a:pt x="18120" y="17319"/>
                      <a:pt x="18100" y="17304"/>
                    </a:cubicBezTo>
                    <a:cubicBezTo>
                      <a:pt x="17981" y="17215"/>
                      <a:pt x="18085" y="17594"/>
                      <a:pt x="18083" y="17581"/>
                    </a:cubicBezTo>
                    <a:close/>
                    <a:moveTo>
                      <a:pt x="18592" y="19309"/>
                    </a:moveTo>
                    <a:cubicBezTo>
                      <a:pt x="18592" y="19309"/>
                      <a:pt x="18587" y="19307"/>
                      <a:pt x="18585" y="19305"/>
                    </a:cubicBezTo>
                    <a:cubicBezTo>
                      <a:pt x="18586" y="19306"/>
                      <a:pt x="18588" y="19307"/>
                      <a:pt x="18592" y="19309"/>
                    </a:cubicBezTo>
                    <a:close/>
                    <a:moveTo>
                      <a:pt x="18592" y="19309"/>
                    </a:moveTo>
                    <a:lnTo>
                      <a:pt x="18598" y="19309"/>
                    </a:lnTo>
                    <a:cubicBezTo>
                      <a:pt x="18615" y="19134"/>
                      <a:pt x="18425" y="19063"/>
                      <a:pt x="18628" y="18989"/>
                    </a:cubicBezTo>
                    <a:cubicBezTo>
                      <a:pt x="18655" y="18947"/>
                      <a:pt x="18648" y="18911"/>
                      <a:pt x="18607" y="18881"/>
                    </a:cubicBezTo>
                    <a:cubicBezTo>
                      <a:pt x="18642" y="18813"/>
                      <a:pt x="18683" y="18803"/>
                      <a:pt x="18669" y="18696"/>
                    </a:cubicBezTo>
                    <a:cubicBezTo>
                      <a:pt x="18643" y="18690"/>
                      <a:pt x="18459" y="18728"/>
                      <a:pt x="18561" y="18611"/>
                    </a:cubicBezTo>
                    <a:cubicBezTo>
                      <a:pt x="18564" y="18608"/>
                      <a:pt x="18724" y="18381"/>
                      <a:pt x="18601" y="18449"/>
                    </a:cubicBezTo>
                    <a:cubicBezTo>
                      <a:pt x="18400" y="18560"/>
                      <a:pt x="18393" y="19197"/>
                      <a:pt x="18592" y="19309"/>
                    </a:cubicBezTo>
                    <a:close/>
                    <a:moveTo>
                      <a:pt x="18103" y="19991"/>
                    </a:moveTo>
                    <a:cubicBezTo>
                      <a:pt x="18100" y="19960"/>
                      <a:pt x="18096" y="19927"/>
                      <a:pt x="18103" y="19992"/>
                    </a:cubicBezTo>
                    <a:cubicBezTo>
                      <a:pt x="18109" y="20049"/>
                      <a:pt x="18106" y="20022"/>
                      <a:pt x="18103" y="19992"/>
                    </a:cubicBezTo>
                    <a:cubicBezTo>
                      <a:pt x="18116" y="20110"/>
                      <a:pt x="18306" y="20161"/>
                      <a:pt x="18306" y="20039"/>
                    </a:cubicBezTo>
                    <a:lnTo>
                      <a:pt x="18306" y="20017"/>
                    </a:lnTo>
                    <a:cubicBezTo>
                      <a:pt x="18306" y="19930"/>
                      <a:pt x="18091" y="19867"/>
                      <a:pt x="18103" y="19991"/>
                    </a:cubicBezTo>
                    <a:close/>
                    <a:moveTo>
                      <a:pt x="18904" y="19884"/>
                    </a:moveTo>
                    <a:cubicBezTo>
                      <a:pt x="18917" y="19893"/>
                      <a:pt x="18937" y="19906"/>
                      <a:pt x="18903" y="19884"/>
                    </a:cubicBezTo>
                    <a:cubicBezTo>
                      <a:pt x="18890" y="19876"/>
                      <a:pt x="18895" y="19879"/>
                      <a:pt x="18902" y="19883"/>
                    </a:cubicBezTo>
                    <a:cubicBezTo>
                      <a:pt x="18853" y="19853"/>
                      <a:pt x="18538" y="19779"/>
                      <a:pt x="18518" y="19896"/>
                    </a:cubicBezTo>
                    <a:cubicBezTo>
                      <a:pt x="18509" y="19950"/>
                      <a:pt x="18935" y="20067"/>
                      <a:pt x="18988" y="20089"/>
                    </a:cubicBezTo>
                    <a:cubicBezTo>
                      <a:pt x="19014" y="20004"/>
                      <a:pt x="18985" y="19937"/>
                      <a:pt x="18904" y="19884"/>
                    </a:cubicBezTo>
                    <a:close/>
                    <a:moveTo>
                      <a:pt x="16263" y="21201"/>
                    </a:moveTo>
                    <a:cubicBezTo>
                      <a:pt x="16276" y="21209"/>
                      <a:pt x="16293" y="21218"/>
                      <a:pt x="16262" y="21201"/>
                    </a:cubicBezTo>
                    <a:cubicBezTo>
                      <a:pt x="16243" y="21190"/>
                      <a:pt x="16250" y="21195"/>
                      <a:pt x="16261" y="21200"/>
                    </a:cubicBezTo>
                    <a:cubicBezTo>
                      <a:pt x="16178" y="21156"/>
                      <a:pt x="15894" y="21117"/>
                      <a:pt x="15839" y="21038"/>
                    </a:cubicBezTo>
                    <a:cubicBezTo>
                      <a:pt x="15766" y="20931"/>
                      <a:pt x="16060" y="20952"/>
                      <a:pt x="16033" y="20890"/>
                    </a:cubicBezTo>
                    <a:cubicBezTo>
                      <a:pt x="16015" y="20847"/>
                      <a:pt x="15631" y="20892"/>
                      <a:pt x="15548" y="20827"/>
                    </a:cubicBezTo>
                    <a:cubicBezTo>
                      <a:pt x="15431" y="20733"/>
                      <a:pt x="15383" y="20954"/>
                      <a:pt x="15185" y="20881"/>
                    </a:cubicBezTo>
                    <a:cubicBezTo>
                      <a:pt x="15030" y="20824"/>
                      <a:pt x="14638" y="20421"/>
                      <a:pt x="14549" y="20854"/>
                    </a:cubicBezTo>
                    <a:cubicBezTo>
                      <a:pt x="14678" y="20857"/>
                      <a:pt x="14825" y="21025"/>
                      <a:pt x="14961" y="21071"/>
                    </a:cubicBezTo>
                    <a:cubicBezTo>
                      <a:pt x="15189" y="21147"/>
                      <a:pt x="15472" y="21216"/>
                      <a:pt x="15706" y="21244"/>
                    </a:cubicBezTo>
                    <a:cubicBezTo>
                      <a:pt x="15768" y="21252"/>
                      <a:pt x="16095" y="21365"/>
                      <a:pt x="16116" y="21306"/>
                    </a:cubicBezTo>
                    <a:cubicBezTo>
                      <a:pt x="16108" y="21329"/>
                      <a:pt x="16443" y="21301"/>
                      <a:pt x="16263" y="21201"/>
                    </a:cubicBezTo>
                    <a:close/>
                    <a:moveTo>
                      <a:pt x="14587" y="20535"/>
                    </a:moveTo>
                    <a:cubicBezTo>
                      <a:pt x="14613" y="20480"/>
                      <a:pt x="14595" y="20518"/>
                      <a:pt x="14587" y="20535"/>
                    </a:cubicBezTo>
                    <a:cubicBezTo>
                      <a:pt x="14615" y="20477"/>
                      <a:pt x="14667" y="19955"/>
                      <a:pt x="14646" y="19893"/>
                    </a:cubicBezTo>
                    <a:cubicBezTo>
                      <a:pt x="14672" y="19912"/>
                      <a:pt x="14704" y="19916"/>
                      <a:pt x="14725" y="19942"/>
                    </a:cubicBezTo>
                    <a:cubicBezTo>
                      <a:pt x="14719" y="19826"/>
                      <a:pt x="14724" y="19684"/>
                      <a:pt x="14625" y="19570"/>
                    </a:cubicBezTo>
                    <a:cubicBezTo>
                      <a:pt x="14582" y="19521"/>
                      <a:pt x="14466" y="19573"/>
                      <a:pt x="14476" y="19656"/>
                    </a:cubicBezTo>
                    <a:cubicBezTo>
                      <a:pt x="14484" y="19728"/>
                      <a:pt x="14595" y="19726"/>
                      <a:pt x="14612" y="19833"/>
                    </a:cubicBezTo>
                    <a:cubicBezTo>
                      <a:pt x="14544" y="19734"/>
                      <a:pt x="14504" y="19734"/>
                      <a:pt x="14410" y="19686"/>
                    </a:cubicBezTo>
                    <a:cubicBezTo>
                      <a:pt x="14334" y="19438"/>
                      <a:pt x="14184" y="19343"/>
                      <a:pt x="14241" y="19116"/>
                    </a:cubicBezTo>
                    <a:cubicBezTo>
                      <a:pt x="14265" y="19025"/>
                      <a:pt x="13866" y="18581"/>
                      <a:pt x="13773" y="18564"/>
                    </a:cubicBezTo>
                    <a:cubicBezTo>
                      <a:pt x="13610" y="18532"/>
                      <a:pt x="13314" y="18143"/>
                      <a:pt x="13239" y="17978"/>
                    </a:cubicBezTo>
                    <a:cubicBezTo>
                      <a:pt x="13175" y="17835"/>
                      <a:pt x="12614" y="17619"/>
                      <a:pt x="12740" y="17868"/>
                    </a:cubicBezTo>
                    <a:cubicBezTo>
                      <a:pt x="12804" y="17994"/>
                      <a:pt x="12911" y="18099"/>
                      <a:pt x="12993" y="18204"/>
                    </a:cubicBezTo>
                    <a:cubicBezTo>
                      <a:pt x="13074" y="18306"/>
                      <a:pt x="13143" y="18547"/>
                      <a:pt x="13247" y="18604"/>
                    </a:cubicBezTo>
                    <a:cubicBezTo>
                      <a:pt x="13343" y="18657"/>
                      <a:pt x="13391" y="18728"/>
                      <a:pt x="13410" y="18867"/>
                    </a:cubicBezTo>
                    <a:cubicBezTo>
                      <a:pt x="13435" y="19052"/>
                      <a:pt x="13571" y="19187"/>
                      <a:pt x="13642" y="19345"/>
                    </a:cubicBezTo>
                    <a:cubicBezTo>
                      <a:pt x="13726" y="19532"/>
                      <a:pt x="13738" y="19854"/>
                      <a:pt x="13898" y="19967"/>
                    </a:cubicBezTo>
                    <a:cubicBezTo>
                      <a:pt x="13999" y="20039"/>
                      <a:pt x="14049" y="20239"/>
                      <a:pt x="14159" y="20332"/>
                    </a:cubicBezTo>
                    <a:cubicBezTo>
                      <a:pt x="14218" y="20381"/>
                      <a:pt x="14320" y="20591"/>
                      <a:pt x="14373" y="20604"/>
                    </a:cubicBezTo>
                    <a:cubicBezTo>
                      <a:pt x="14369" y="20571"/>
                      <a:pt x="14355" y="20530"/>
                      <a:pt x="14378" y="20503"/>
                    </a:cubicBezTo>
                    <a:cubicBezTo>
                      <a:pt x="14413" y="20525"/>
                      <a:pt x="14560" y="20593"/>
                      <a:pt x="14587" y="20535"/>
                    </a:cubicBezTo>
                    <a:cubicBezTo>
                      <a:pt x="14584" y="20542"/>
                      <a:pt x="14582" y="20546"/>
                      <a:pt x="14587" y="20535"/>
                    </a:cubicBezTo>
                    <a:close/>
                    <a:moveTo>
                      <a:pt x="18008" y="18723"/>
                    </a:moveTo>
                    <a:cubicBezTo>
                      <a:pt x="17983" y="18750"/>
                      <a:pt x="17963" y="18782"/>
                      <a:pt x="17947" y="18819"/>
                    </a:cubicBezTo>
                    <a:cubicBezTo>
                      <a:pt x="17734" y="19148"/>
                      <a:pt x="17442" y="18778"/>
                      <a:pt x="17197" y="18912"/>
                    </a:cubicBezTo>
                    <a:cubicBezTo>
                      <a:pt x="17066" y="18984"/>
                      <a:pt x="16845" y="19897"/>
                      <a:pt x="16936" y="20034"/>
                    </a:cubicBezTo>
                    <a:cubicBezTo>
                      <a:pt x="16988" y="20112"/>
                      <a:pt x="17002" y="20686"/>
                      <a:pt x="17101" y="20570"/>
                    </a:cubicBezTo>
                    <a:cubicBezTo>
                      <a:pt x="17213" y="20440"/>
                      <a:pt x="17177" y="20077"/>
                      <a:pt x="17157" y="19905"/>
                    </a:cubicBezTo>
                    <a:cubicBezTo>
                      <a:pt x="17424" y="19728"/>
                      <a:pt x="17188" y="20552"/>
                      <a:pt x="17558" y="20246"/>
                    </a:cubicBezTo>
                    <a:cubicBezTo>
                      <a:pt x="17629" y="20187"/>
                      <a:pt x="17419" y="19764"/>
                      <a:pt x="17386" y="19700"/>
                    </a:cubicBezTo>
                    <a:cubicBezTo>
                      <a:pt x="17326" y="19586"/>
                      <a:pt x="17694" y="19451"/>
                      <a:pt x="17705" y="19360"/>
                    </a:cubicBezTo>
                    <a:cubicBezTo>
                      <a:pt x="17715" y="19275"/>
                      <a:pt x="16935" y="19751"/>
                      <a:pt x="17124" y="19135"/>
                    </a:cubicBezTo>
                    <a:cubicBezTo>
                      <a:pt x="17171" y="18983"/>
                      <a:pt x="17519" y="19053"/>
                      <a:pt x="17608" y="19065"/>
                    </a:cubicBezTo>
                    <a:cubicBezTo>
                      <a:pt x="17718" y="19079"/>
                      <a:pt x="17835" y="19134"/>
                      <a:pt x="17920" y="19006"/>
                    </a:cubicBezTo>
                    <a:cubicBezTo>
                      <a:pt x="17927" y="18996"/>
                      <a:pt x="18090" y="18686"/>
                      <a:pt x="18008" y="18723"/>
                    </a:cubicBezTo>
                    <a:close/>
                    <a:moveTo>
                      <a:pt x="16704" y="13082"/>
                    </a:moveTo>
                    <a:cubicBezTo>
                      <a:pt x="16613" y="13312"/>
                      <a:pt x="16783" y="13423"/>
                      <a:pt x="16840" y="13609"/>
                    </a:cubicBezTo>
                    <a:cubicBezTo>
                      <a:pt x="16841" y="13609"/>
                      <a:pt x="16850" y="13609"/>
                      <a:pt x="16852" y="13609"/>
                    </a:cubicBezTo>
                    <a:cubicBezTo>
                      <a:pt x="16855" y="13521"/>
                      <a:pt x="17025" y="12818"/>
                      <a:pt x="16888" y="12816"/>
                    </a:cubicBezTo>
                    <a:cubicBezTo>
                      <a:pt x="16888" y="12816"/>
                      <a:pt x="16888" y="12816"/>
                      <a:pt x="16888" y="12816"/>
                    </a:cubicBezTo>
                    <a:cubicBezTo>
                      <a:pt x="16848" y="12816"/>
                      <a:pt x="16878" y="12816"/>
                      <a:pt x="16888" y="12816"/>
                    </a:cubicBezTo>
                    <a:cubicBezTo>
                      <a:pt x="16771" y="12816"/>
                      <a:pt x="16747" y="12972"/>
                      <a:pt x="16704" y="13082"/>
                    </a:cubicBezTo>
                    <a:close/>
                    <a:moveTo>
                      <a:pt x="17712" y="10844"/>
                    </a:moveTo>
                    <a:cubicBezTo>
                      <a:pt x="17703" y="10863"/>
                      <a:pt x="17708" y="10853"/>
                      <a:pt x="17712" y="10844"/>
                    </a:cubicBezTo>
                    <a:cubicBezTo>
                      <a:pt x="17692" y="10887"/>
                      <a:pt x="17822" y="11096"/>
                      <a:pt x="17838" y="11109"/>
                    </a:cubicBezTo>
                    <a:cubicBezTo>
                      <a:pt x="17849" y="11118"/>
                      <a:pt x="17865" y="11124"/>
                      <a:pt x="17877" y="11126"/>
                    </a:cubicBezTo>
                    <a:cubicBezTo>
                      <a:pt x="17878" y="11096"/>
                      <a:pt x="17839" y="10886"/>
                      <a:pt x="17827" y="10899"/>
                    </a:cubicBezTo>
                    <a:cubicBezTo>
                      <a:pt x="17897" y="10821"/>
                      <a:pt x="17903" y="11539"/>
                      <a:pt x="18077" y="11380"/>
                    </a:cubicBezTo>
                    <a:cubicBezTo>
                      <a:pt x="18170" y="11297"/>
                      <a:pt x="18111" y="11168"/>
                      <a:pt x="18118" y="11055"/>
                    </a:cubicBezTo>
                    <a:cubicBezTo>
                      <a:pt x="18128" y="10876"/>
                      <a:pt x="18099" y="10972"/>
                      <a:pt x="18021" y="10859"/>
                    </a:cubicBezTo>
                    <a:cubicBezTo>
                      <a:pt x="18036" y="10845"/>
                      <a:pt x="17825" y="10607"/>
                      <a:pt x="17712" y="10844"/>
                    </a:cubicBezTo>
                    <a:cubicBezTo>
                      <a:pt x="17714" y="10841"/>
                      <a:pt x="17715" y="10839"/>
                      <a:pt x="17716" y="10837"/>
                    </a:cubicBezTo>
                    <a:cubicBezTo>
                      <a:pt x="17715" y="10838"/>
                      <a:pt x="17714" y="10841"/>
                      <a:pt x="17712" y="10844"/>
                    </a:cubicBezTo>
                    <a:close/>
                    <a:moveTo>
                      <a:pt x="18155" y="10981"/>
                    </a:moveTo>
                    <a:cubicBezTo>
                      <a:pt x="18156" y="10983"/>
                      <a:pt x="18156" y="10984"/>
                      <a:pt x="18157" y="10986"/>
                    </a:cubicBezTo>
                    <a:lnTo>
                      <a:pt x="18157" y="10980"/>
                    </a:lnTo>
                    <a:cubicBezTo>
                      <a:pt x="18156" y="10981"/>
                      <a:pt x="18156" y="10981"/>
                      <a:pt x="18155" y="10981"/>
                    </a:cubicBezTo>
                    <a:close/>
                    <a:moveTo>
                      <a:pt x="18494" y="10870"/>
                    </a:moveTo>
                    <a:cubicBezTo>
                      <a:pt x="18495" y="10871"/>
                      <a:pt x="18495" y="10871"/>
                      <a:pt x="18494" y="10870"/>
                    </a:cubicBezTo>
                    <a:cubicBezTo>
                      <a:pt x="18471" y="10838"/>
                      <a:pt x="18547" y="10731"/>
                      <a:pt x="18554" y="10729"/>
                    </a:cubicBezTo>
                    <a:cubicBezTo>
                      <a:pt x="18453" y="10479"/>
                      <a:pt x="18199" y="10696"/>
                      <a:pt x="18150" y="10851"/>
                    </a:cubicBezTo>
                    <a:cubicBezTo>
                      <a:pt x="18209" y="10805"/>
                      <a:pt x="18269" y="11010"/>
                      <a:pt x="18342" y="10999"/>
                    </a:cubicBezTo>
                    <a:cubicBezTo>
                      <a:pt x="18354" y="10871"/>
                      <a:pt x="18377" y="10711"/>
                      <a:pt x="18494" y="10870"/>
                    </a:cubicBezTo>
                    <a:close/>
                    <a:moveTo>
                      <a:pt x="18925" y="10455"/>
                    </a:moveTo>
                    <a:cubicBezTo>
                      <a:pt x="19074" y="10535"/>
                      <a:pt x="18998" y="10353"/>
                      <a:pt x="19082" y="10331"/>
                    </a:cubicBezTo>
                    <a:cubicBezTo>
                      <a:pt x="19143" y="10315"/>
                      <a:pt x="19102" y="10429"/>
                      <a:pt x="19140" y="10453"/>
                    </a:cubicBezTo>
                    <a:cubicBezTo>
                      <a:pt x="19161" y="10466"/>
                      <a:pt x="19182" y="10192"/>
                      <a:pt x="19268" y="10229"/>
                    </a:cubicBezTo>
                    <a:cubicBezTo>
                      <a:pt x="19270" y="10283"/>
                      <a:pt x="19281" y="10332"/>
                      <a:pt x="19303" y="10378"/>
                    </a:cubicBezTo>
                    <a:cubicBezTo>
                      <a:pt x="19331" y="10411"/>
                      <a:pt x="19368" y="10180"/>
                      <a:pt x="19390" y="10163"/>
                    </a:cubicBezTo>
                    <a:cubicBezTo>
                      <a:pt x="19189" y="10042"/>
                      <a:pt x="19220" y="9561"/>
                      <a:pt x="19213" y="9410"/>
                    </a:cubicBezTo>
                    <a:cubicBezTo>
                      <a:pt x="19203" y="9250"/>
                      <a:pt x="18945" y="8663"/>
                      <a:pt x="18789" y="8793"/>
                    </a:cubicBezTo>
                    <a:cubicBezTo>
                      <a:pt x="18688" y="8878"/>
                      <a:pt x="18903" y="9380"/>
                      <a:pt x="18921" y="9513"/>
                    </a:cubicBezTo>
                    <a:cubicBezTo>
                      <a:pt x="18942" y="9666"/>
                      <a:pt x="18831" y="9812"/>
                      <a:pt x="18747" y="9883"/>
                    </a:cubicBezTo>
                    <a:cubicBezTo>
                      <a:pt x="18578" y="10022"/>
                      <a:pt x="18681" y="9752"/>
                      <a:pt x="18616" y="9737"/>
                    </a:cubicBezTo>
                    <a:cubicBezTo>
                      <a:pt x="18570" y="9727"/>
                      <a:pt x="18579" y="10013"/>
                      <a:pt x="18565" y="10058"/>
                    </a:cubicBezTo>
                    <a:cubicBezTo>
                      <a:pt x="18497" y="10271"/>
                      <a:pt x="18631" y="10204"/>
                      <a:pt x="18427" y="10176"/>
                    </a:cubicBezTo>
                    <a:cubicBezTo>
                      <a:pt x="18351" y="10166"/>
                      <a:pt x="18089" y="10234"/>
                      <a:pt x="18044" y="10303"/>
                    </a:cubicBezTo>
                    <a:cubicBezTo>
                      <a:pt x="18047" y="10299"/>
                      <a:pt x="17883" y="10560"/>
                      <a:pt x="17858" y="10523"/>
                    </a:cubicBezTo>
                    <a:cubicBezTo>
                      <a:pt x="17899" y="10754"/>
                      <a:pt x="18464" y="10422"/>
                      <a:pt x="18580" y="10472"/>
                    </a:cubicBezTo>
                    <a:cubicBezTo>
                      <a:pt x="18585" y="10596"/>
                      <a:pt x="18609" y="10680"/>
                      <a:pt x="18703" y="10735"/>
                    </a:cubicBezTo>
                    <a:cubicBezTo>
                      <a:pt x="18753" y="10764"/>
                      <a:pt x="18816" y="10592"/>
                      <a:pt x="18840" y="10543"/>
                    </a:cubicBezTo>
                    <a:cubicBezTo>
                      <a:pt x="18865" y="10494"/>
                      <a:pt x="18720" y="10465"/>
                      <a:pt x="18769" y="10389"/>
                    </a:cubicBezTo>
                    <a:cubicBezTo>
                      <a:pt x="18797" y="10347"/>
                      <a:pt x="18905" y="10444"/>
                      <a:pt x="18925" y="10455"/>
                    </a:cubicBezTo>
                    <a:close/>
                    <a:moveTo>
                      <a:pt x="19160" y="8116"/>
                    </a:moveTo>
                    <a:lnTo>
                      <a:pt x="19146" y="8111"/>
                    </a:lnTo>
                    <a:cubicBezTo>
                      <a:pt x="19036" y="8151"/>
                      <a:pt x="19089" y="8247"/>
                      <a:pt x="18906" y="8142"/>
                    </a:cubicBezTo>
                    <a:cubicBezTo>
                      <a:pt x="18847" y="8108"/>
                      <a:pt x="18485" y="7762"/>
                      <a:pt x="18443" y="7857"/>
                    </a:cubicBezTo>
                    <a:cubicBezTo>
                      <a:pt x="18479" y="7928"/>
                      <a:pt x="18697" y="8296"/>
                      <a:pt x="18646" y="8380"/>
                    </a:cubicBezTo>
                    <a:cubicBezTo>
                      <a:pt x="18629" y="8381"/>
                      <a:pt x="18520" y="8340"/>
                      <a:pt x="18499" y="8358"/>
                    </a:cubicBezTo>
                    <a:cubicBezTo>
                      <a:pt x="18498" y="8393"/>
                      <a:pt x="18522" y="8403"/>
                      <a:pt x="18547" y="8410"/>
                    </a:cubicBezTo>
                    <a:cubicBezTo>
                      <a:pt x="18531" y="8460"/>
                      <a:pt x="18513" y="8509"/>
                      <a:pt x="18493" y="8557"/>
                    </a:cubicBezTo>
                    <a:cubicBezTo>
                      <a:pt x="18527" y="8619"/>
                      <a:pt x="18568" y="8674"/>
                      <a:pt x="18615" y="8721"/>
                    </a:cubicBezTo>
                    <a:cubicBezTo>
                      <a:pt x="18661" y="8865"/>
                      <a:pt x="18800" y="8728"/>
                      <a:pt x="18795" y="8712"/>
                    </a:cubicBezTo>
                    <a:cubicBezTo>
                      <a:pt x="18774" y="8635"/>
                      <a:pt x="18622" y="8687"/>
                      <a:pt x="18587" y="8598"/>
                    </a:cubicBezTo>
                    <a:cubicBezTo>
                      <a:pt x="18565" y="8543"/>
                      <a:pt x="18779" y="8529"/>
                      <a:pt x="18804" y="8536"/>
                    </a:cubicBezTo>
                    <a:cubicBezTo>
                      <a:pt x="18831" y="8543"/>
                      <a:pt x="19142" y="8756"/>
                      <a:pt x="19097" y="8609"/>
                    </a:cubicBezTo>
                    <a:cubicBezTo>
                      <a:pt x="19047" y="8447"/>
                      <a:pt x="19219" y="8414"/>
                      <a:pt x="19316" y="8366"/>
                    </a:cubicBezTo>
                    <a:cubicBezTo>
                      <a:pt x="19247" y="8378"/>
                      <a:pt x="19154" y="8192"/>
                      <a:pt x="19160" y="8116"/>
                    </a:cubicBezTo>
                    <a:close/>
                    <a:moveTo>
                      <a:pt x="17646" y="6274"/>
                    </a:moveTo>
                    <a:cubicBezTo>
                      <a:pt x="17799" y="6419"/>
                      <a:pt x="17943" y="6645"/>
                      <a:pt x="18027" y="6862"/>
                    </a:cubicBezTo>
                    <a:cubicBezTo>
                      <a:pt x="18080" y="6997"/>
                      <a:pt x="18171" y="7189"/>
                      <a:pt x="18248" y="7303"/>
                    </a:cubicBezTo>
                    <a:cubicBezTo>
                      <a:pt x="18298" y="7378"/>
                      <a:pt x="18389" y="7663"/>
                      <a:pt x="18474" y="7676"/>
                    </a:cubicBezTo>
                    <a:cubicBezTo>
                      <a:pt x="18421" y="7470"/>
                      <a:pt x="18534" y="7473"/>
                      <a:pt x="18607" y="7547"/>
                    </a:cubicBezTo>
                    <a:cubicBezTo>
                      <a:pt x="18461" y="7353"/>
                      <a:pt x="18082" y="7060"/>
                      <a:pt x="18198" y="6858"/>
                    </a:cubicBezTo>
                    <a:cubicBezTo>
                      <a:pt x="18255" y="6759"/>
                      <a:pt x="18499" y="7018"/>
                      <a:pt x="18519" y="7049"/>
                    </a:cubicBezTo>
                    <a:cubicBezTo>
                      <a:pt x="18357" y="6801"/>
                      <a:pt x="18126" y="6627"/>
                      <a:pt x="17961" y="6378"/>
                    </a:cubicBezTo>
                    <a:cubicBezTo>
                      <a:pt x="17806" y="6144"/>
                      <a:pt x="17586" y="5734"/>
                      <a:pt x="17350" y="5619"/>
                    </a:cubicBezTo>
                    <a:cubicBezTo>
                      <a:pt x="17325" y="5663"/>
                      <a:pt x="17472" y="5827"/>
                      <a:pt x="17478" y="5878"/>
                    </a:cubicBezTo>
                    <a:cubicBezTo>
                      <a:pt x="17465" y="5877"/>
                      <a:pt x="17376" y="5743"/>
                      <a:pt x="17378" y="5856"/>
                    </a:cubicBezTo>
                    <a:cubicBezTo>
                      <a:pt x="17378" y="5852"/>
                      <a:pt x="17378" y="5849"/>
                      <a:pt x="17378" y="5857"/>
                    </a:cubicBezTo>
                    <a:cubicBezTo>
                      <a:pt x="17378" y="5869"/>
                      <a:pt x="17378" y="5863"/>
                      <a:pt x="17378" y="5857"/>
                    </a:cubicBezTo>
                    <a:cubicBezTo>
                      <a:pt x="17381" y="5928"/>
                      <a:pt x="17603" y="6232"/>
                      <a:pt x="17646" y="6274"/>
                    </a:cubicBezTo>
                    <a:close/>
                    <a:moveTo>
                      <a:pt x="18607" y="7547"/>
                    </a:moveTo>
                    <a:cubicBezTo>
                      <a:pt x="18635" y="7584"/>
                      <a:pt x="18654" y="7616"/>
                      <a:pt x="18660" y="7644"/>
                    </a:cubicBezTo>
                    <a:cubicBezTo>
                      <a:pt x="18653" y="7607"/>
                      <a:pt x="18633" y="7573"/>
                      <a:pt x="18607" y="7547"/>
                    </a:cubicBezTo>
                    <a:close/>
                    <a:moveTo>
                      <a:pt x="12796" y="1135"/>
                    </a:moveTo>
                    <a:cubicBezTo>
                      <a:pt x="12751" y="1122"/>
                      <a:pt x="12895" y="1166"/>
                      <a:pt x="12796" y="1135"/>
                    </a:cubicBezTo>
                    <a:cubicBezTo>
                      <a:pt x="12796" y="1135"/>
                      <a:pt x="12796" y="1135"/>
                      <a:pt x="12796" y="1135"/>
                    </a:cubicBezTo>
                    <a:close/>
                    <a:moveTo>
                      <a:pt x="12796" y="1135"/>
                    </a:moveTo>
                    <a:cubicBezTo>
                      <a:pt x="12907" y="1169"/>
                      <a:pt x="13566" y="1269"/>
                      <a:pt x="13631" y="1102"/>
                    </a:cubicBezTo>
                    <a:cubicBezTo>
                      <a:pt x="13663" y="1018"/>
                      <a:pt x="12743" y="910"/>
                      <a:pt x="12645" y="914"/>
                    </a:cubicBezTo>
                    <a:cubicBezTo>
                      <a:pt x="12600" y="1062"/>
                      <a:pt x="12710" y="1110"/>
                      <a:pt x="12796" y="1135"/>
                    </a:cubicBezTo>
                    <a:close/>
                    <a:moveTo>
                      <a:pt x="6624" y="191"/>
                    </a:moveTo>
                    <a:cubicBezTo>
                      <a:pt x="6624" y="192"/>
                      <a:pt x="6625" y="195"/>
                      <a:pt x="6626" y="199"/>
                    </a:cubicBezTo>
                    <a:cubicBezTo>
                      <a:pt x="6626" y="196"/>
                      <a:pt x="6625" y="194"/>
                      <a:pt x="6624" y="191"/>
                    </a:cubicBezTo>
                    <a:cubicBezTo>
                      <a:pt x="6624" y="191"/>
                      <a:pt x="6624" y="191"/>
                      <a:pt x="6624" y="191"/>
                    </a:cubicBezTo>
                    <a:close/>
                    <a:moveTo>
                      <a:pt x="6637" y="229"/>
                    </a:moveTo>
                    <a:cubicBezTo>
                      <a:pt x="6645" y="251"/>
                      <a:pt x="6651" y="268"/>
                      <a:pt x="6637" y="229"/>
                    </a:cubicBezTo>
                    <a:cubicBezTo>
                      <a:pt x="6637" y="229"/>
                      <a:pt x="6637" y="229"/>
                      <a:pt x="6637" y="229"/>
                    </a:cubicBezTo>
                    <a:close/>
                    <a:moveTo>
                      <a:pt x="6637" y="229"/>
                    </a:moveTo>
                    <a:cubicBezTo>
                      <a:pt x="6637" y="228"/>
                      <a:pt x="6636" y="225"/>
                      <a:pt x="6635" y="224"/>
                    </a:cubicBezTo>
                    <a:cubicBezTo>
                      <a:pt x="6636" y="225"/>
                      <a:pt x="6637" y="227"/>
                      <a:pt x="6637" y="229"/>
                    </a:cubicBezTo>
                    <a:close/>
                    <a:moveTo>
                      <a:pt x="6626" y="199"/>
                    </a:moveTo>
                    <a:cubicBezTo>
                      <a:pt x="6629" y="205"/>
                      <a:pt x="6632" y="215"/>
                      <a:pt x="6635" y="224"/>
                    </a:cubicBezTo>
                    <a:cubicBezTo>
                      <a:pt x="6633" y="217"/>
                      <a:pt x="6630" y="209"/>
                      <a:pt x="6626" y="199"/>
                    </a:cubicBezTo>
                    <a:close/>
                    <a:moveTo>
                      <a:pt x="6639" y="191"/>
                    </a:moveTo>
                    <a:cubicBezTo>
                      <a:pt x="6700" y="344"/>
                      <a:pt x="6882" y="206"/>
                      <a:pt x="6974" y="224"/>
                    </a:cubicBezTo>
                    <a:cubicBezTo>
                      <a:pt x="6891" y="274"/>
                      <a:pt x="7101" y="361"/>
                      <a:pt x="7127" y="364"/>
                    </a:cubicBezTo>
                    <a:cubicBezTo>
                      <a:pt x="7319" y="388"/>
                      <a:pt x="7515" y="426"/>
                      <a:pt x="7709" y="415"/>
                    </a:cubicBezTo>
                    <a:cubicBezTo>
                      <a:pt x="7714" y="407"/>
                      <a:pt x="7716" y="403"/>
                      <a:pt x="7718" y="393"/>
                    </a:cubicBezTo>
                    <a:cubicBezTo>
                      <a:pt x="7615" y="349"/>
                      <a:pt x="7588" y="217"/>
                      <a:pt x="7471" y="203"/>
                    </a:cubicBezTo>
                    <a:cubicBezTo>
                      <a:pt x="7304" y="184"/>
                      <a:pt x="7240" y="132"/>
                      <a:pt x="7094" y="42"/>
                    </a:cubicBezTo>
                    <a:cubicBezTo>
                      <a:pt x="7017" y="-6"/>
                      <a:pt x="6518" y="-65"/>
                      <a:pt x="6639" y="191"/>
                    </a:cubicBezTo>
                    <a:cubicBezTo>
                      <a:pt x="6639" y="191"/>
                      <a:pt x="6639" y="191"/>
                      <a:pt x="6639" y="191"/>
                    </a:cubicBezTo>
                    <a:close/>
                    <a:moveTo>
                      <a:pt x="3049" y="1821"/>
                    </a:moveTo>
                    <a:cubicBezTo>
                      <a:pt x="3097" y="1824"/>
                      <a:pt x="3068" y="1822"/>
                      <a:pt x="3049" y="1821"/>
                    </a:cubicBezTo>
                    <a:cubicBezTo>
                      <a:pt x="3259" y="1833"/>
                      <a:pt x="3444" y="2105"/>
                      <a:pt x="3693" y="1983"/>
                    </a:cubicBezTo>
                    <a:cubicBezTo>
                      <a:pt x="3695" y="1975"/>
                      <a:pt x="3695" y="1959"/>
                      <a:pt x="3693" y="1951"/>
                    </a:cubicBezTo>
                    <a:cubicBezTo>
                      <a:pt x="3378" y="1819"/>
                      <a:pt x="3267" y="1534"/>
                      <a:pt x="3575" y="1251"/>
                    </a:cubicBezTo>
                    <a:cubicBezTo>
                      <a:pt x="3878" y="973"/>
                      <a:pt x="4250" y="1072"/>
                      <a:pt x="4563" y="873"/>
                    </a:cubicBezTo>
                    <a:cubicBezTo>
                      <a:pt x="4434" y="627"/>
                      <a:pt x="4069" y="857"/>
                      <a:pt x="3881" y="855"/>
                    </a:cubicBezTo>
                    <a:cubicBezTo>
                      <a:pt x="3631" y="853"/>
                      <a:pt x="3298" y="977"/>
                      <a:pt x="3102" y="1185"/>
                    </a:cubicBezTo>
                    <a:cubicBezTo>
                      <a:pt x="3040" y="1251"/>
                      <a:pt x="3027" y="1414"/>
                      <a:pt x="3008" y="1500"/>
                    </a:cubicBezTo>
                    <a:cubicBezTo>
                      <a:pt x="2968" y="1677"/>
                      <a:pt x="2751" y="1804"/>
                      <a:pt x="3049" y="1821"/>
                    </a:cubicBezTo>
                    <a:close/>
                    <a:moveTo>
                      <a:pt x="10216" y="16862"/>
                    </a:moveTo>
                    <a:cubicBezTo>
                      <a:pt x="10007" y="16414"/>
                      <a:pt x="9990" y="17186"/>
                      <a:pt x="10036" y="17376"/>
                    </a:cubicBezTo>
                    <a:cubicBezTo>
                      <a:pt x="10092" y="17606"/>
                      <a:pt x="10129" y="17705"/>
                      <a:pt x="10318" y="17537"/>
                    </a:cubicBezTo>
                    <a:cubicBezTo>
                      <a:pt x="10499" y="17376"/>
                      <a:pt x="10291" y="17023"/>
                      <a:pt x="10216" y="16863"/>
                    </a:cubicBezTo>
                    <a:cubicBezTo>
                      <a:pt x="10225" y="16883"/>
                      <a:pt x="10244" y="16922"/>
                      <a:pt x="10216" y="16862"/>
                    </a:cubicBezTo>
                    <a:close/>
                    <a:moveTo>
                      <a:pt x="10216" y="16862"/>
                    </a:moveTo>
                    <a:cubicBezTo>
                      <a:pt x="10216" y="16862"/>
                      <a:pt x="10216" y="16862"/>
                      <a:pt x="10216" y="16863"/>
                    </a:cubicBezTo>
                    <a:cubicBezTo>
                      <a:pt x="10211" y="16852"/>
                      <a:pt x="10209" y="16847"/>
                      <a:pt x="10216" y="16862"/>
                    </a:cubicBezTo>
                    <a:close/>
                    <a:moveTo>
                      <a:pt x="17680" y="20444"/>
                    </a:moveTo>
                    <a:cubicBezTo>
                      <a:pt x="17677" y="20432"/>
                      <a:pt x="17678" y="20435"/>
                      <a:pt x="17679" y="20439"/>
                    </a:cubicBezTo>
                    <a:cubicBezTo>
                      <a:pt x="17647" y="20338"/>
                      <a:pt x="17562" y="20187"/>
                      <a:pt x="17562" y="20438"/>
                    </a:cubicBezTo>
                    <a:cubicBezTo>
                      <a:pt x="17562" y="20640"/>
                      <a:pt x="17719" y="20588"/>
                      <a:pt x="17681" y="20445"/>
                    </a:cubicBezTo>
                    <a:cubicBezTo>
                      <a:pt x="17681" y="20446"/>
                      <a:pt x="17681" y="20446"/>
                      <a:pt x="17680" y="20444"/>
                    </a:cubicBezTo>
                    <a:close/>
                    <a:moveTo>
                      <a:pt x="20845" y="19801"/>
                    </a:moveTo>
                    <a:cubicBezTo>
                      <a:pt x="20845" y="19756"/>
                      <a:pt x="20831" y="19752"/>
                      <a:pt x="20720" y="19722"/>
                    </a:cubicBezTo>
                    <a:cubicBezTo>
                      <a:pt x="20484" y="19667"/>
                      <a:pt x="20309" y="19366"/>
                      <a:pt x="20078" y="19540"/>
                    </a:cubicBezTo>
                    <a:lnTo>
                      <a:pt x="20083" y="19581"/>
                    </a:lnTo>
                    <a:lnTo>
                      <a:pt x="20066" y="19592"/>
                    </a:lnTo>
                    <a:cubicBezTo>
                      <a:pt x="20073" y="19603"/>
                      <a:pt x="20078" y="19616"/>
                      <a:pt x="20080" y="19629"/>
                    </a:cubicBezTo>
                    <a:cubicBezTo>
                      <a:pt x="19967" y="19665"/>
                      <a:pt x="19867" y="19933"/>
                      <a:pt x="19784" y="19933"/>
                    </a:cubicBezTo>
                    <a:cubicBezTo>
                      <a:pt x="19806" y="19933"/>
                      <a:pt x="19649" y="19674"/>
                      <a:pt x="19649" y="19726"/>
                    </a:cubicBezTo>
                    <a:cubicBezTo>
                      <a:pt x="19591" y="19599"/>
                      <a:pt x="19738" y="19263"/>
                      <a:pt x="19533" y="19263"/>
                    </a:cubicBezTo>
                    <a:cubicBezTo>
                      <a:pt x="19510" y="19243"/>
                      <a:pt x="19395" y="19210"/>
                      <a:pt x="19371" y="19200"/>
                    </a:cubicBezTo>
                    <a:cubicBezTo>
                      <a:pt x="19228" y="19141"/>
                      <a:pt x="19205" y="19326"/>
                      <a:pt x="19144" y="19326"/>
                    </a:cubicBezTo>
                    <a:cubicBezTo>
                      <a:pt x="19123" y="19314"/>
                      <a:pt x="19057" y="19299"/>
                      <a:pt x="19047" y="19341"/>
                    </a:cubicBezTo>
                    <a:cubicBezTo>
                      <a:pt x="18878" y="19223"/>
                      <a:pt x="19194" y="19742"/>
                      <a:pt x="19275" y="19766"/>
                    </a:cubicBezTo>
                    <a:cubicBezTo>
                      <a:pt x="19141" y="19798"/>
                      <a:pt x="19298" y="20026"/>
                      <a:pt x="19315" y="20115"/>
                    </a:cubicBezTo>
                    <a:cubicBezTo>
                      <a:pt x="19376" y="20426"/>
                      <a:pt x="19468" y="20101"/>
                      <a:pt x="19519" y="20101"/>
                    </a:cubicBezTo>
                    <a:cubicBezTo>
                      <a:pt x="19605" y="20101"/>
                      <a:pt x="19914" y="20363"/>
                      <a:pt x="20018" y="20411"/>
                    </a:cubicBezTo>
                    <a:cubicBezTo>
                      <a:pt x="20127" y="20461"/>
                      <a:pt x="20181" y="20479"/>
                      <a:pt x="20248" y="20607"/>
                    </a:cubicBezTo>
                    <a:cubicBezTo>
                      <a:pt x="20277" y="20661"/>
                      <a:pt x="20274" y="20778"/>
                      <a:pt x="20326" y="20815"/>
                    </a:cubicBezTo>
                    <a:cubicBezTo>
                      <a:pt x="20319" y="20858"/>
                      <a:pt x="20311" y="20886"/>
                      <a:pt x="20321" y="20928"/>
                    </a:cubicBezTo>
                    <a:cubicBezTo>
                      <a:pt x="20186" y="20961"/>
                      <a:pt x="20099" y="21117"/>
                      <a:pt x="20109" y="21286"/>
                    </a:cubicBezTo>
                    <a:cubicBezTo>
                      <a:pt x="20228" y="21294"/>
                      <a:pt x="20372" y="21234"/>
                      <a:pt x="20433" y="21234"/>
                    </a:cubicBezTo>
                    <a:lnTo>
                      <a:pt x="20433" y="21233"/>
                    </a:lnTo>
                    <a:cubicBezTo>
                      <a:pt x="20433" y="21142"/>
                      <a:pt x="20719" y="21510"/>
                      <a:pt x="20736" y="21535"/>
                    </a:cubicBezTo>
                    <a:cubicBezTo>
                      <a:pt x="20771" y="21316"/>
                      <a:pt x="20771" y="21081"/>
                      <a:pt x="20799" y="20857"/>
                    </a:cubicBezTo>
                    <a:lnTo>
                      <a:pt x="20771" y="20809"/>
                    </a:lnTo>
                    <a:cubicBezTo>
                      <a:pt x="20895" y="20557"/>
                      <a:pt x="20831" y="20091"/>
                      <a:pt x="20845" y="19801"/>
                    </a:cubicBezTo>
                    <a:close/>
                    <a:moveTo>
                      <a:pt x="21482" y="3136"/>
                    </a:moveTo>
                    <a:cubicBezTo>
                      <a:pt x="21484" y="3136"/>
                      <a:pt x="21512" y="3136"/>
                      <a:pt x="21512" y="3136"/>
                    </a:cubicBezTo>
                    <a:cubicBezTo>
                      <a:pt x="21524" y="3110"/>
                      <a:pt x="21544" y="3089"/>
                      <a:pt x="21567" y="3075"/>
                    </a:cubicBezTo>
                    <a:cubicBezTo>
                      <a:pt x="21432" y="2793"/>
                      <a:pt x="21025" y="2732"/>
                      <a:pt x="20788" y="2699"/>
                    </a:cubicBezTo>
                    <a:cubicBezTo>
                      <a:pt x="20424" y="2699"/>
                      <a:pt x="20032" y="2429"/>
                      <a:pt x="19669" y="2355"/>
                    </a:cubicBezTo>
                    <a:cubicBezTo>
                      <a:pt x="19252" y="2271"/>
                      <a:pt x="18850" y="2097"/>
                      <a:pt x="18423" y="2086"/>
                    </a:cubicBezTo>
                    <a:cubicBezTo>
                      <a:pt x="18281" y="2082"/>
                      <a:pt x="18025" y="1964"/>
                      <a:pt x="17928" y="2085"/>
                    </a:cubicBezTo>
                    <a:cubicBezTo>
                      <a:pt x="17787" y="1963"/>
                      <a:pt x="17753" y="2111"/>
                      <a:pt x="17640" y="2116"/>
                    </a:cubicBezTo>
                    <a:cubicBezTo>
                      <a:pt x="17589" y="2193"/>
                      <a:pt x="17369" y="2124"/>
                      <a:pt x="17309" y="2114"/>
                    </a:cubicBezTo>
                    <a:cubicBezTo>
                      <a:pt x="17131" y="2085"/>
                      <a:pt x="16946" y="2126"/>
                      <a:pt x="16770" y="2090"/>
                    </a:cubicBezTo>
                    <a:cubicBezTo>
                      <a:pt x="16661" y="2068"/>
                      <a:pt x="16615" y="1921"/>
                      <a:pt x="16498" y="1897"/>
                    </a:cubicBezTo>
                    <a:cubicBezTo>
                      <a:pt x="16256" y="1847"/>
                      <a:pt x="15932" y="1733"/>
                      <a:pt x="15687" y="1852"/>
                    </a:cubicBezTo>
                    <a:cubicBezTo>
                      <a:pt x="15505" y="1940"/>
                      <a:pt x="15223" y="1766"/>
                      <a:pt x="15033" y="1732"/>
                    </a:cubicBezTo>
                    <a:cubicBezTo>
                      <a:pt x="15028" y="1585"/>
                      <a:pt x="14601" y="1491"/>
                      <a:pt x="14524" y="1604"/>
                    </a:cubicBezTo>
                    <a:cubicBezTo>
                      <a:pt x="14389" y="1489"/>
                      <a:pt x="14096" y="1512"/>
                      <a:pt x="13941" y="1503"/>
                    </a:cubicBezTo>
                    <a:lnTo>
                      <a:pt x="13941" y="1502"/>
                    </a:lnTo>
                    <a:cubicBezTo>
                      <a:pt x="13859" y="1397"/>
                      <a:pt x="13713" y="1363"/>
                      <a:pt x="13601" y="1377"/>
                    </a:cubicBezTo>
                    <a:cubicBezTo>
                      <a:pt x="13463" y="1395"/>
                      <a:pt x="13552" y="1500"/>
                      <a:pt x="13642" y="1496"/>
                    </a:cubicBezTo>
                    <a:cubicBezTo>
                      <a:pt x="13538" y="1516"/>
                      <a:pt x="13426" y="1657"/>
                      <a:pt x="13589" y="1732"/>
                    </a:cubicBezTo>
                    <a:cubicBezTo>
                      <a:pt x="13432" y="1749"/>
                      <a:pt x="13289" y="1736"/>
                      <a:pt x="13132" y="1770"/>
                    </a:cubicBezTo>
                    <a:cubicBezTo>
                      <a:pt x="13010" y="1796"/>
                      <a:pt x="12688" y="1530"/>
                      <a:pt x="12823" y="1894"/>
                    </a:cubicBezTo>
                    <a:cubicBezTo>
                      <a:pt x="12699" y="1866"/>
                      <a:pt x="12578" y="1803"/>
                      <a:pt x="12462" y="1744"/>
                    </a:cubicBezTo>
                    <a:lnTo>
                      <a:pt x="12468" y="1739"/>
                    </a:lnTo>
                    <a:lnTo>
                      <a:pt x="12445" y="1651"/>
                    </a:lnTo>
                    <a:cubicBezTo>
                      <a:pt x="12201" y="1356"/>
                      <a:pt x="11570" y="1196"/>
                      <a:pt x="11249" y="1384"/>
                    </a:cubicBezTo>
                    <a:cubicBezTo>
                      <a:pt x="11292" y="1402"/>
                      <a:pt x="11339" y="1419"/>
                      <a:pt x="11379" y="1446"/>
                    </a:cubicBezTo>
                    <a:cubicBezTo>
                      <a:pt x="11235" y="1453"/>
                      <a:pt x="11040" y="1498"/>
                      <a:pt x="10902" y="1435"/>
                    </a:cubicBezTo>
                    <a:cubicBezTo>
                      <a:pt x="10924" y="1410"/>
                      <a:pt x="10943" y="1372"/>
                      <a:pt x="10960" y="1341"/>
                    </a:cubicBezTo>
                    <a:cubicBezTo>
                      <a:pt x="10707" y="1338"/>
                      <a:pt x="10460" y="1329"/>
                      <a:pt x="10209" y="1352"/>
                    </a:cubicBezTo>
                    <a:cubicBezTo>
                      <a:pt x="10151" y="1292"/>
                      <a:pt x="10082" y="1254"/>
                      <a:pt x="10017" y="1207"/>
                    </a:cubicBezTo>
                    <a:cubicBezTo>
                      <a:pt x="10017" y="1207"/>
                      <a:pt x="10014" y="1302"/>
                      <a:pt x="10014" y="1302"/>
                    </a:cubicBezTo>
                    <a:cubicBezTo>
                      <a:pt x="9917" y="1297"/>
                      <a:pt x="9781" y="1215"/>
                      <a:pt x="9686" y="1274"/>
                    </a:cubicBezTo>
                    <a:cubicBezTo>
                      <a:pt x="10299" y="771"/>
                      <a:pt x="9202" y="741"/>
                      <a:pt x="8912" y="764"/>
                    </a:cubicBezTo>
                    <a:cubicBezTo>
                      <a:pt x="8912" y="763"/>
                      <a:pt x="8942" y="682"/>
                      <a:pt x="8942" y="682"/>
                    </a:cubicBezTo>
                    <a:cubicBezTo>
                      <a:pt x="8857" y="692"/>
                      <a:pt x="8774" y="674"/>
                      <a:pt x="8690" y="667"/>
                    </a:cubicBezTo>
                    <a:cubicBezTo>
                      <a:pt x="8692" y="666"/>
                      <a:pt x="8711" y="652"/>
                      <a:pt x="8711" y="652"/>
                    </a:cubicBezTo>
                    <a:lnTo>
                      <a:pt x="8680" y="562"/>
                    </a:lnTo>
                    <a:cubicBezTo>
                      <a:pt x="8568" y="569"/>
                      <a:pt x="8454" y="542"/>
                      <a:pt x="8339" y="545"/>
                    </a:cubicBezTo>
                    <a:cubicBezTo>
                      <a:pt x="8372" y="543"/>
                      <a:pt x="8389" y="524"/>
                      <a:pt x="8390" y="487"/>
                    </a:cubicBezTo>
                    <a:cubicBezTo>
                      <a:pt x="8348" y="373"/>
                      <a:pt x="8029" y="432"/>
                      <a:pt x="7984" y="380"/>
                    </a:cubicBezTo>
                    <a:cubicBezTo>
                      <a:pt x="7880" y="261"/>
                      <a:pt x="7809" y="457"/>
                      <a:pt x="7733" y="455"/>
                    </a:cubicBezTo>
                    <a:cubicBezTo>
                      <a:pt x="7767" y="710"/>
                      <a:pt x="8058" y="574"/>
                      <a:pt x="8203" y="565"/>
                    </a:cubicBezTo>
                    <a:cubicBezTo>
                      <a:pt x="8141" y="586"/>
                      <a:pt x="8043" y="670"/>
                      <a:pt x="8093" y="768"/>
                    </a:cubicBezTo>
                    <a:cubicBezTo>
                      <a:pt x="8012" y="760"/>
                      <a:pt x="7931" y="780"/>
                      <a:pt x="7859" y="828"/>
                    </a:cubicBezTo>
                    <a:lnTo>
                      <a:pt x="7899" y="850"/>
                    </a:lnTo>
                    <a:cubicBezTo>
                      <a:pt x="7761" y="924"/>
                      <a:pt x="7599" y="792"/>
                      <a:pt x="7453" y="841"/>
                    </a:cubicBezTo>
                    <a:cubicBezTo>
                      <a:pt x="7359" y="872"/>
                      <a:pt x="7267" y="899"/>
                      <a:pt x="7171" y="911"/>
                    </a:cubicBezTo>
                    <a:cubicBezTo>
                      <a:pt x="6973" y="936"/>
                      <a:pt x="6832" y="1042"/>
                      <a:pt x="6697" y="1218"/>
                    </a:cubicBezTo>
                    <a:lnTo>
                      <a:pt x="6715" y="1300"/>
                    </a:lnTo>
                    <a:cubicBezTo>
                      <a:pt x="6595" y="1317"/>
                      <a:pt x="5933" y="1282"/>
                      <a:pt x="6309" y="1601"/>
                    </a:cubicBezTo>
                    <a:cubicBezTo>
                      <a:pt x="6139" y="1560"/>
                      <a:pt x="5956" y="1546"/>
                      <a:pt x="5807" y="1683"/>
                    </a:cubicBezTo>
                    <a:cubicBezTo>
                      <a:pt x="5762" y="1559"/>
                      <a:pt x="5703" y="1466"/>
                      <a:pt x="5588" y="1483"/>
                    </a:cubicBezTo>
                    <a:lnTo>
                      <a:pt x="5593" y="1581"/>
                    </a:lnTo>
                    <a:lnTo>
                      <a:pt x="5611" y="1582"/>
                    </a:lnTo>
                    <a:cubicBezTo>
                      <a:pt x="5618" y="1583"/>
                      <a:pt x="5633" y="1606"/>
                      <a:pt x="5635" y="1626"/>
                    </a:cubicBezTo>
                    <a:cubicBezTo>
                      <a:pt x="5565" y="1686"/>
                      <a:pt x="5488" y="1670"/>
                      <a:pt x="5467" y="1800"/>
                    </a:cubicBezTo>
                    <a:cubicBezTo>
                      <a:pt x="5452" y="1798"/>
                      <a:pt x="5437" y="1795"/>
                      <a:pt x="5422" y="1791"/>
                    </a:cubicBezTo>
                    <a:cubicBezTo>
                      <a:pt x="5363" y="1613"/>
                      <a:pt x="5452" y="1463"/>
                      <a:pt x="5208" y="1445"/>
                    </a:cubicBezTo>
                    <a:cubicBezTo>
                      <a:pt x="5135" y="1440"/>
                      <a:pt x="5060" y="1440"/>
                      <a:pt x="4988" y="1440"/>
                    </a:cubicBezTo>
                    <a:cubicBezTo>
                      <a:pt x="4835" y="1440"/>
                      <a:pt x="4896" y="1580"/>
                      <a:pt x="4862" y="1697"/>
                    </a:cubicBezTo>
                    <a:cubicBezTo>
                      <a:pt x="4835" y="1790"/>
                      <a:pt x="4726" y="1733"/>
                      <a:pt x="4708" y="1846"/>
                    </a:cubicBezTo>
                    <a:cubicBezTo>
                      <a:pt x="4689" y="1970"/>
                      <a:pt x="4799" y="1948"/>
                      <a:pt x="4812" y="1996"/>
                    </a:cubicBezTo>
                    <a:cubicBezTo>
                      <a:pt x="4844" y="2077"/>
                      <a:pt x="4824" y="2151"/>
                      <a:pt x="4867" y="2245"/>
                    </a:cubicBezTo>
                    <a:cubicBezTo>
                      <a:pt x="4713" y="2182"/>
                      <a:pt x="4560" y="2145"/>
                      <a:pt x="4400" y="2112"/>
                    </a:cubicBezTo>
                    <a:cubicBezTo>
                      <a:pt x="4221" y="2086"/>
                      <a:pt x="4015" y="1954"/>
                      <a:pt x="3841" y="1954"/>
                    </a:cubicBezTo>
                    <a:cubicBezTo>
                      <a:pt x="3573" y="1954"/>
                      <a:pt x="4110" y="2290"/>
                      <a:pt x="4127" y="2309"/>
                    </a:cubicBezTo>
                    <a:cubicBezTo>
                      <a:pt x="4105" y="2315"/>
                      <a:pt x="4083" y="2320"/>
                      <a:pt x="4060" y="2324"/>
                    </a:cubicBezTo>
                    <a:lnTo>
                      <a:pt x="4065" y="2298"/>
                    </a:lnTo>
                    <a:cubicBezTo>
                      <a:pt x="3852" y="2201"/>
                      <a:pt x="3571" y="2399"/>
                      <a:pt x="3372" y="2425"/>
                    </a:cubicBezTo>
                    <a:cubicBezTo>
                      <a:pt x="3370" y="2381"/>
                      <a:pt x="3421" y="2299"/>
                      <a:pt x="3432" y="2250"/>
                    </a:cubicBezTo>
                    <a:cubicBezTo>
                      <a:pt x="3242" y="2226"/>
                      <a:pt x="3075" y="2344"/>
                      <a:pt x="2898" y="2413"/>
                    </a:cubicBezTo>
                    <a:cubicBezTo>
                      <a:pt x="2804" y="2450"/>
                      <a:pt x="2559" y="2500"/>
                      <a:pt x="2574" y="2674"/>
                    </a:cubicBezTo>
                    <a:cubicBezTo>
                      <a:pt x="2584" y="2801"/>
                      <a:pt x="2315" y="2630"/>
                      <a:pt x="2302" y="2618"/>
                    </a:cubicBezTo>
                    <a:cubicBezTo>
                      <a:pt x="2377" y="2566"/>
                      <a:pt x="2604" y="2549"/>
                      <a:pt x="2395" y="2412"/>
                    </a:cubicBezTo>
                    <a:cubicBezTo>
                      <a:pt x="2245" y="2314"/>
                      <a:pt x="2091" y="2321"/>
                      <a:pt x="1929" y="2318"/>
                    </a:cubicBezTo>
                    <a:cubicBezTo>
                      <a:pt x="1937" y="2433"/>
                      <a:pt x="1993" y="2432"/>
                      <a:pt x="2055" y="2493"/>
                    </a:cubicBezTo>
                    <a:cubicBezTo>
                      <a:pt x="2046" y="2478"/>
                      <a:pt x="2074" y="2893"/>
                      <a:pt x="2169" y="2758"/>
                    </a:cubicBezTo>
                    <a:cubicBezTo>
                      <a:pt x="2163" y="2794"/>
                      <a:pt x="2158" y="2830"/>
                      <a:pt x="2156" y="2867"/>
                    </a:cubicBezTo>
                    <a:cubicBezTo>
                      <a:pt x="1969" y="2739"/>
                      <a:pt x="1862" y="2828"/>
                      <a:pt x="1686" y="2928"/>
                    </a:cubicBezTo>
                    <a:cubicBezTo>
                      <a:pt x="1500" y="3032"/>
                      <a:pt x="1637" y="3097"/>
                      <a:pt x="1707" y="3188"/>
                    </a:cubicBezTo>
                    <a:cubicBezTo>
                      <a:pt x="1680" y="3244"/>
                      <a:pt x="1425" y="3107"/>
                      <a:pt x="1395" y="3091"/>
                    </a:cubicBezTo>
                    <a:cubicBezTo>
                      <a:pt x="1324" y="3053"/>
                      <a:pt x="1217" y="3102"/>
                      <a:pt x="1148" y="3140"/>
                    </a:cubicBezTo>
                    <a:cubicBezTo>
                      <a:pt x="1225" y="3269"/>
                      <a:pt x="1313" y="3308"/>
                      <a:pt x="1425" y="3357"/>
                    </a:cubicBezTo>
                    <a:cubicBezTo>
                      <a:pt x="1277" y="3479"/>
                      <a:pt x="1067" y="3145"/>
                      <a:pt x="988" y="3080"/>
                    </a:cubicBezTo>
                    <a:cubicBezTo>
                      <a:pt x="1015" y="3019"/>
                      <a:pt x="1044" y="2956"/>
                      <a:pt x="990" y="2892"/>
                    </a:cubicBezTo>
                    <a:cubicBezTo>
                      <a:pt x="1164" y="2934"/>
                      <a:pt x="2149" y="3013"/>
                      <a:pt x="1702" y="2525"/>
                    </a:cubicBezTo>
                    <a:cubicBezTo>
                      <a:pt x="1515" y="2321"/>
                      <a:pt x="920" y="2139"/>
                      <a:pt x="679" y="2180"/>
                    </a:cubicBezTo>
                    <a:cubicBezTo>
                      <a:pt x="673" y="2165"/>
                      <a:pt x="662" y="2161"/>
                      <a:pt x="647" y="2169"/>
                    </a:cubicBezTo>
                    <a:cubicBezTo>
                      <a:pt x="682" y="2169"/>
                      <a:pt x="559" y="2063"/>
                      <a:pt x="524" y="2055"/>
                    </a:cubicBezTo>
                    <a:cubicBezTo>
                      <a:pt x="469" y="2042"/>
                      <a:pt x="389" y="2064"/>
                      <a:pt x="328" y="2064"/>
                    </a:cubicBezTo>
                    <a:cubicBezTo>
                      <a:pt x="303" y="2062"/>
                      <a:pt x="285" y="2082"/>
                      <a:pt x="285" y="2118"/>
                    </a:cubicBezTo>
                    <a:cubicBezTo>
                      <a:pt x="266" y="2111"/>
                      <a:pt x="247" y="2104"/>
                      <a:pt x="228" y="2096"/>
                    </a:cubicBezTo>
                    <a:lnTo>
                      <a:pt x="222" y="2118"/>
                    </a:lnTo>
                    <a:lnTo>
                      <a:pt x="216" y="2112"/>
                    </a:lnTo>
                    <a:cubicBezTo>
                      <a:pt x="127" y="2182"/>
                      <a:pt x="72" y="2289"/>
                      <a:pt x="1" y="2385"/>
                    </a:cubicBezTo>
                    <a:cubicBezTo>
                      <a:pt x="38" y="2448"/>
                      <a:pt x="247" y="2553"/>
                      <a:pt x="193" y="2625"/>
                    </a:cubicBezTo>
                    <a:cubicBezTo>
                      <a:pt x="81" y="2777"/>
                      <a:pt x="241" y="2837"/>
                      <a:pt x="293" y="2954"/>
                    </a:cubicBezTo>
                    <a:cubicBezTo>
                      <a:pt x="170" y="3047"/>
                      <a:pt x="319" y="3299"/>
                      <a:pt x="399" y="3343"/>
                    </a:cubicBezTo>
                    <a:cubicBezTo>
                      <a:pt x="293" y="3475"/>
                      <a:pt x="513" y="3547"/>
                      <a:pt x="565" y="3597"/>
                    </a:cubicBezTo>
                    <a:cubicBezTo>
                      <a:pt x="607" y="3637"/>
                      <a:pt x="411" y="3845"/>
                      <a:pt x="390" y="3866"/>
                    </a:cubicBezTo>
                    <a:cubicBezTo>
                      <a:pt x="245" y="4011"/>
                      <a:pt x="119" y="4126"/>
                      <a:pt x="0" y="4306"/>
                    </a:cubicBezTo>
                    <a:cubicBezTo>
                      <a:pt x="85" y="4284"/>
                      <a:pt x="190" y="4172"/>
                      <a:pt x="266" y="4167"/>
                    </a:cubicBezTo>
                    <a:cubicBezTo>
                      <a:pt x="283" y="4197"/>
                      <a:pt x="302" y="4226"/>
                      <a:pt x="323" y="4253"/>
                    </a:cubicBezTo>
                    <a:cubicBezTo>
                      <a:pt x="222" y="4199"/>
                      <a:pt x="162" y="4293"/>
                      <a:pt x="201" y="4411"/>
                    </a:cubicBezTo>
                    <a:cubicBezTo>
                      <a:pt x="162" y="4553"/>
                      <a:pt x="82" y="4589"/>
                      <a:pt x="175" y="4758"/>
                    </a:cubicBezTo>
                    <a:cubicBezTo>
                      <a:pt x="78" y="4850"/>
                      <a:pt x="345" y="5225"/>
                      <a:pt x="406" y="5296"/>
                    </a:cubicBezTo>
                    <a:cubicBezTo>
                      <a:pt x="430" y="5300"/>
                      <a:pt x="451" y="5290"/>
                      <a:pt x="470" y="5265"/>
                    </a:cubicBezTo>
                    <a:cubicBezTo>
                      <a:pt x="470" y="5264"/>
                      <a:pt x="471" y="5244"/>
                      <a:pt x="471" y="5244"/>
                    </a:cubicBezTo>
                    <a:cubicBezTo>
                      <a:pt x="468" y="5227"/>
                      <a:pt x="693" y="5374"/>
                      <a:pt x="723" y="5409"/>
                    </a:cubicBezTo>
                    <a:cubicBezTo>
                      <a:pt x="683" y="5491"/>
                      <a:pt x="819" y="5677"/>
                      <a:pt x="881" y="5677"/>
                    </a:cubicBezTo>
                    <a:cubicBezTo>
                      <a:pt x="881" y="5776"/>
                      <a:pt x="983" y="5725"/>
                      <a:pt x="1012" y="5801"/>
                    </a:cubicBezTo>
                    <a:cubicBezTo>
                      <a:pt x="1013" y="5803"/>
                      <a:pt x="840" y="5849"/>
                      <a:pt x="814" y="5864"/>
                    </a:cubicBezTo>
                    <a:cubicBezTo>
                      <a:pt x="850" y="5933"/>
                      <a:pt x="902" y="6106"/>
                      <a:pt x="948" y="6152"/>
                    </a:cubicBezTo>
                    <a:cubicBezTo>
                      <a:pt x="1062" y="6265"/>
                      <a:pt x="1164" y="6069"/>
                      <a:pt x="1293" y="6203"/>
                    </a:cubicBezTo>
                    <a:cubicBezTo>
                      <a:pt x="1286" y="6211"/>
                      <a:pt x="1265" y="6237"/>
                      <a:pt x="1265" y="6237"/>
                    </a:cubicBezTo>
                    <a:cubicBezTo>
                      <a:pt x="1317" y="6354"/>
                      <a:pt x="1446" y="6350"/>
                      <a:pt x="1481" y="6450"/>
                    </a:cubicBezTo>
                    <a:cubicBezTo>
                      <a:pt x="1563" y="6681"/>
                      <a:pt x="1653" y="6696"/>
                      <a:pt x="1848" y="6592"/>
                    </a:cubicBezTo>
                    <a:cubicBezTo>
                      <a:pt x="1905" y="6655"/>
                      <a:pt x="1926" y="6720"/>
                      <a:pt x="2004" y="6723"/>
                    </a:cubicBezTo>
                    <a:lnTo>
                      <a:pt x="2009" y="6693"/>
                    </a:lnTo>
                    <a:cubicBezTo>
                      <a:pt x="2095" y="6686"/>
                      <a:pt x="2174" y="6765"/>
                      <a:pt x="2257" y="6780"/>
                    </a:cubicBezTo>
                    <a:cubicBezTo>
                      <a:pt x="2237" y="6906"/>
                      <a:pt x="2273" y="6983"/>
                      <a:pt x="2267" y="7093"/>
                    </a:cubicBezTo>
                    <a:cubicBezTo>
                      <a:pt x="2263" y="7128"/>
                      <a:pt x="2226" y="7132"/>
                      <a:pt x="2204" y="7126"/>
                    </a:cubicBezTo>
                    <a:lnTo>
                      <a:pt x="2204" y="7098"/>
                    </a:lnTo>
                    <a:cubicBezTo>
                      <a:pt x="2092" y="7098"/>
                      <a:pt x="1997" y="7275"/>
                      <a:pt x="2085" y="7391"/>
                    </a:cubicBezTo>
                    <a:cubicBezTo>
                      <a:pt x="2053" y="7403"/>
                      <a:pt x="2020" y="7412"/>
                      <a:pt x="1986" y="7420"/>
                    </a:cubicBezTo>
                    <a:cubicBezTo>
                      <a:pt x="1976" y="7486"/>
                      <a:pt x="2003" y="7524"/>
                      <a:pt x="2047" y="7561"/>
                    </a:cubicBezTo>
                    <a:cubicBezTo>
                      <a:pt x="2027" y="7581"/>
                      <a:pt x="2018" y="7606"/>
                      <a:pt x="2021" y="7635"/>
                    </a:cubicBezTo>
                    <a:cubicBezTo>
                      <a:pt x="2021" y="7661"/>
                      <a:pt x="1989" y="7660"/>
                      <a:pt x="1990" y="7711"/>
                    </a:cubicBezTo>
                    <a:cubicBezTo>
                      <a:pt x="1945" y="7720"/>
                      <a:pt x="1898" y="7715"/>
                      <a:pt x="1853" y="7703"/>
                    </a:cubicBezTo>
                    <a:cubicBezTo>
                      <a:pt x="1856" y="7754"/>
                      <a:pt x="1852" y="7802"/>
                      <a:pt x="1841" y="7849"/>
                    </a:cubicBezTo>
                    <a:cubicBezTo>
                      <a:pt x="2028" y="7973"/>
                      <a:pt x="2205" y="8066"/>
                      <a:pt x="2363" y="8238"/>
                    </a:cubicBezTo>
                    <a:cubicBezTo>
                      <a:pt x="2296" y="8346"/>
                      <a:pt x="2888" y="8477"/>
                      <a:pt x="2736" y="8789"/>
                    </a:cubicBezTo>
                    <a:cubicBezTo>
                      <a:pt x="2487" y="8980"/>
                      <a:pt x="2231" y="8785"/>
                      <a:pt x="1999" y="8788"/>
                    </a:cubicBezTo>
                    <a:cubicBezTo>
                      <a:pt x="1930" y="8781"/>
                      <a:pt x="1954" y="8678"/>
                      <a:pt x="1835" y="8708"/>
                    </a:cubicBezTo>
                    <a:cubicBezTo>
                      <a:pt x="1704" y="8534"/>
                      <a:pt x="1349" y="8634"/>
                      <a:pt x="1224" y="8736"/>
                    </a:cubicBezTo>
                    <a:cubicBezTo>
                      <a:pt x="1102" y="8835"/>
                      <a:pt x="682" y="8887"/>
                      <a:pt x="661" y="8607"/>
                    </a:cubicBezTo>
                    <a:cubicBezTo>
                      <a:pt x="631" y="8603"/>
                      <a:pt x="588" y="8600"/>
                      <a:pt x="561" y="8615"/>
                    </a:cubicBezTo>
                    <a:cubicBezTo>
                      <a:pt x="559" y="8612"/>
                      <a:pt x="535" y="8572"/>
                      <a:pt x="535" y="8572"/>
                    </a:cubicBezTo>
                    <a:cubicBezTo>
                      <a:pt x="414" y="8571"/>
                      <a:pt x="318" y="8636"/>
                      <a:pt x="375" y="8778"/>
                    </a:cubicBezTo>
                    <a:cubicBezTo>
                      <a:pt x="343" y="8806"/>
                      <a:pt x="256" y="9007"/>
                      <a:pt x="329" y="9043"/>
                    </a:cubicBezTo>
                    <a:cubicBezTo>
                      <a:pt x="249" y="9165"/>
                      <a:pt x="305" y="9330"/>
                      <a:pt x="421" y="9335"/>
                    </a:cubicBezTo>
                    <a:cubicBezTo>
                      <a:pt x="437" y="9593"/>
                      <a:pt x="540" y="10027"/>
                      <a:pt x="785" y="10022"/>
                    </a:cubicBezTo>
                    <a:cubicBezTo>
                      <a:pt x="850" y="10027"/>
                      <a:pt x="1167" y="10311"/>
                      <a:pt x="1169" y="10017"/>
                    </a:cubicBezTo>
                    <a:cubicBezTo>
                      <a:pt x="1171" y="9906"/>
                      <a:pt x="1447" y="10181"/>
                      <a:pt x="1452" y="10184"/>
                    </a:cubicBezTo>
                    <a:cubicBezTo>
                      <a:pt x="1603" y="10274"/>
                      <a:pt x="1696" y="10029"/>
                      <a:pt x="1800" y="10012"/>
                    </a:cubicBezTo>
                    <a:cubicBezTo>
                      <a:pt x="1854" y="10012"/>
                      <a:pt x="1899" y="10096"/>
                      <a:pt x="1959" y="10058"/>
                    </a:cubicBezTo>
                    <a:cubicBezTo>
                      <a:pt x="1947" y="10128"/>
                      <a:pt x="1993" y="10195"/>
                      <a:pt x="1984" y="10276"/>
                    </a:cubicBezTo>
                    <a:cubicBezTo>
                      <a:pt x="1984" y="10276"/>
                      <a:pt x="2022" y="10292"/>
                      <a:pt x="2025" y="10293"/>
                    </a:cubicBezTo>
                    <a:cubicBezTo>
                      <a:pt x="2030" y="10351"/>
                      <a:pt x="2017" y="10414"/>
                      <a:pt x="2045" y="10467"/>
                    </a:cubicBezTo>
                    <a:cubicBezTo>
                      <a:pt x="1964" y="10561"/>
                      <a:pt x="1951" y="10674"/>
                      <a:pt x="1927" y="10801"/>
                    </a:cubicBezTo>
                    <a:cubicBezTo>
                      <a:pt x="1848" y="10835"/>
                      <a:pt x="1834" y="11184"/>
                      <a:pt x="1763" y="11286"/>
                    </a:cubicBezTo>
                    <a:cubicBezTo>
                      <a:pt x="1769" y="11302"/>
                      <a:pt x="2052" y="12076"/>
                      <a:pt x="1847" y="12076"/>
                    </a:cubicBezTo>
                    <a:cubicBezTo>
                      <a:pt x="1847" y="12076"/>
                      <a:pt x="1847" y="12076"/>
                      <a:pt x="1847" y="12076"/>
                    </a:cubicBezTo>
                    <a:lnTo>
                      <a:pt x="1837" y="12090"/>
                    </a:lnTo>
                    <a:cubicBezTo>
                      <a:pt x="1850" y="12113"/>
                      <a:pt x="1854" y="12139"/>
                      <a:pt x="1849" y="12168"/>
                    </a:cubicBezTo>
                    <a:lnTo>
                      <a:pt x="1968" y="12175"/>
                    </a:lnTo>
                    <a:cubicBezTo>
                      <a:pt x="2045" y="12306"/>
                      <a:pt x="2361" y="12799"/>
                      <a:pt x="2334" y="12928"/>
                    </a:cubicBezTo>
                    <a:cubicBezTo>
                      <a:pt x="2299" y="13089"/>
                      <a:pt x="2510" y="13140"/>
                      <a:pt x="2556" y="13229"/>
                    </a:cubicBezTo>
                    <a:cubicBezTo>
                      <a:pt x="2628" y="13365"/>
                      <a:pt x="2637" y="13466"/>
                      <a:pt x="2665" y="13606"/>
                    </a:cubicBezTo>
                    <a:cubicBezTo>
                      <a:pt x="2622" y="13995"/>
                      <a:pt x="2974" y="14177"/>
                      <a:pt x="3079" y="14465"/>
                    </a:cubicBezTo>
                    <a:cubicBezTo>
                      <a:pt x="3147" y="14644"/>
                      <a:pt x="3352" y="14818"/>
                      <a:pt x="3369" y="15010"/>
                    </a:cubicBezTo>
                    <a:cubicBezTo>
                      <a:pt x="3389" y="15237"/>
                      <a:pt x="3410" y="15717"/>
                      <a:pt x="3527" y="15914"/>
                    </a:cubicBezTo>
                    <a:cubicBezTo>
                      <a:pt x="3685" y="16178"/>
                      <a:pt x="3909" y="15819"/>
                      <a:pt x="4050" y="15819"/>
                    </a:cubicBezTo>
                    <a:cubicBezTo>
                      <a:pt x="4318" y="15819"/>
                      <a:pt x="4521" y="15540"/>
                      <a:pt x="4746" y="15429"/>
                    </a:cubicBezTo>
                    <a:cubicBezTo>
                      <a:pt x="4904" y="15350"/>
                      <a:pt x="5142" y="15358"/>
                      <a:pt x="5113" y="15092"/>
                    </a:cubicBezTo>
                    <a:cubicBezTo>
                      <a:pt x="5108" y="15051"/>
                      <a:pt x="5191" y="15049"/>
                      <a:pt x="5224" y="15056"/>
                    </a:cubicBezTo>
                    <a:cubicBezTo>
                      <a:pt x="5227" y="15026"/>
                      <a:pt x="5232" y="14996"/>
                      <a:pt x="5238" y="14967"/>
                    </a:cubicBezTo>
                    <a:cubicBezTo>
                      <a:pt x="5244" y="14974"/>
                      <a:pt x="5256" y="14987"/>
                      <a:pt x="5262" y="14995"/>
                    </a:cubicBezTo>
                    <a:cubicBezTo>
                      <a:pt x="5385" y="14964"/>
                      <a:pt x="5690" y="14881"/>
                      <a:pt x="5666" y="14697"/>
                    </a:cubicBezTo>
                    <a:cubicBezTo>
                      <a:pt x="5680" y="14778"/>
                      <a:pt x="5943" y="14440"/>
                      <a:pt x="5924" y="14454"/>
                    </a:cubicBezTo>
                    <a:cubicBezTo>
                      <a:pt x="5959" y="14436"/>
                      <a:pt x="6024" y="14445"/>
                      <a:pt x="6061" y="14446"/>
                    </a:cubicBezTo>
                    <a:lnTo>
                      <a:pt x="6064" y="14398"/>
                    </a:lnTo>
                    <a:lnTo>
                      <a:pt x="6088" y="14378"/>
                    </a:lnTo>
                    <a:cubicBezTo>
                      <a:pt x="6071" y="14281"/>
                      <a:pt x="6052" y="14106"/>
                      <a:pt x="6092" y="14014"/>
                    </a:cubicBezTo>
                    <a:cubicBezTo>
                      <a:pt x="6217" y="14121"/>
                      <a:pt x="6399" y="13516"/>
                      <a:pt x="6416" y="13402"/>
                    </a:cubicBezTo>
                    <a:cubicBezTo>
                      <a:pt x="6337" y="13408"/>
                      <a:pt x="6330" y="13381"/>
                      <a:pt x="6268" y="13333"/>
                    </a:cubicBezTo>
                    <a:cubicBezTo>
                      <a:pt x="6116" y="13110"/>
                      <a:pt x="6087" y="13191"/>
                      <a:pt x="5900" y="13054"/>
                    </a:cubicBezTo>
                    <a:cubicBezTo>
                      <a:pt x="5695" y="12901"/>
                      <a:pt x="5769" y="12651"/>
                      <a:pt x="5663" y="12468"/>
                    </a:cubicBezTo>
                    <a:cubicBezTo>
                      <a:pt x="5681" y="12448"/>
                      <a:pt x="5685" y="12420"/>
                      <a:pt x="5677" y="12383"/>
                    </a:cubicBezTo>
                    <a:cubicBezTo>
                      <a:pt x="5773" y="12362"/>
                      <a:pt x="5783" y="12641"/>
                      <a:pt x="5830" y="12702"/>
                    </a:cubicBezTo>
                    <a:cubicBezTo>
                      <a:pt x="5907" y="12800"/>
                      <a:pt x="6096" y="12798"/>
                      <a:pt x="6204" y="12813"/>
                    </a:cubicBezTo>
                    <a:cubicBezTo>
                      <a:pt x="6343" y="12843"/>
                      <a:pt x="6560" y="12984"/>
                      <a:pt x="6684" y="12921"/>
                    </a:cubicBezTo>
                    <a:cubicBezTo>
                      <a:pt x="6904" y="12809"/>
                      <a:pt x="7142" y="12917"/>
                      <a:pt x="7377" y="12831"/>
                    </a:cubicBezTo>
                    <a:cubicBezTo>
                      <a:pt x="7381" y="12857"/>
                      <a:pt x="7392" y="12874"/>
                      <a:pt x="7409" y="12884"/>
                    </a:cubicBezTo>
                    <a:cubicBezTo>
                      <a:pt x="7402" y="12977"/>
                      <a:pt x="7445" y="12999"/>
                      <a:pt x="7507" y="12996"/>
                    </a:cubicBezTo>
                    <a:cubicBezTo>
                      <a:pt x="7525" y="13107"/>
                      <a:pt x="7595" y="13302"/>
                      <a:pt x="7708" y="13243"/>
                    </a:cubicBezTo>
                    <a:cubicBezTo>
                      <a:pt x="7799" y="13358"/>
                      <a:pt x="7948" y="13516"/>
                      <a:pt x="8082" y="13456"/>
                    </a:cubicBezTo>
                    <a:cubicBezTo>
                      <a:pt x="8040" y="13536"/>
                      <a:pt x="7899" y="13395"/>
                      <a:pt x="7863" y="13512"/>
                    </a:cubicBezTo>
                    <a:cubicBezTo>
                      <a:pt x="7838" y="13591"/>
                      <a:pt x="7985" y="13734"/>
                      <a:pt x="8024" y="13785"/>
                    </a:cubicBezTo>
                    <a:cubicBezTo>
                      <a:pt x="8174" y="13978"/>
                      <a:pt x="8328" y="14099"/>
                      <a:pt x="8506" y="13859"/>
                    </a:cubicBezTo>
                    <a:cubicBezTo>
                      <a:pt x="8506" y="13859"/>
                      <a:pt x="8511" y="13822"/>
                      <a:pt x="8511" y="13821"/>
                    </a:cubicBezTo>
                    <a:cubicBezTo>
                      <a:pt x="8597" y="14372"/>
                      <a:pt x="8658" y="15060"/>
                      <a:pt x="8944" y="15536"/>
                    </a:cubicBezTo>
                    <a:cubicBezTo>
                      <a:pt x="9051" y="15713"/>
                      <a:pt x="9457" y="17441"/>
                      <a:pt x="9713" y="17105"/>
                    </a:cubicBezTo>
                    <a:cubicBezTo>
                      <a:pt x="9784" y="17012"/>
                      <a:pt x="9781" y="16935"/>
                      <a:pt x="9870" y="16876"/>
                    </a:cubicBezTo>
                    <a:cubicBezTo>
                      <a:pt x="9961" y="16816"/>
                      <a:pt x="9845" y="16697"/>
                      <a:pt x="9968" y="16619"/>
                    </a:cubicBezTo>
                    <a:cubicBezTo>
                      <a:pt x="9997" y="16525"/>
                      <a:pt x="10045" y="16545"/>
                      <a:pt x="10043" y="16402"/>
                    </a:cubicBezTo>
                    <a:cubicBezTo>
                      <a:pt x="10042" y="16315"/>
                      <a:pt x="9996" y="16229"/>
                      <a:pt x="10027" y="16148"/>
                    </a:cubicBezTo>
                    <a:cubicBezTo>
                      <a:pt x="10149" y="15836"/>
                      <a:pt x="9994" y="15606"/>
                      <a:pt x="10014" y="15300"/>
                    </a:cubicBezTo>
                    <a:cubicBezTo>
                      <a:pt x="10017" y="15254"/>
                      <a:pt x="10218" y="15132"/>
                      <a:pt x="10207" y="15132"/>
                    </a:cubicBezTo>
                    <a:cubicBezTo>
                      <a:pt x="10321" y="15132"/>
                      <a:pt x="10494" y="14748"/>
                      <a:pt x="10602" y="14634"/>
                    </a:cubicBezTo>
                    <a:cubicBezTo>
                      <a:pt x="10691" y="14538"/>
                      <a:pt x="10737" y="14284"/>
                      <a:pt x="10862" y="14259"/>
                    </a:cubicBezTo>
                    <a:cubicBezTo>
                      <a:pt x="10992" y="14233"/>
                      <a:pt x="11028" y="14088"/>
                      <a:pt x="11120" y="13995"/>
                    </a:cubicBezTo>
                    <a:cubicBezTo>
                      <a:pt x="10889" y="13710"/>
                      <a:pt x="11322" y="13817"/>
                      <a:pt x="11401" y="13792"/>
                    </a:cubicBezTo>
                    <a:lnTo>
                      <a:pt x="11405" y="13809"/>
                    </a:lnTo>
                    <a:cubicBezTo>
                      <a:pt x="11513" y="13796"/>
                      <a:pt x="11840" y="13734"/>
                      <a:pt x="11758" y="13509"/>
                    </a:cubicBezTo>
                    <a:cubicBezTo>
                      <a:pt x="11915" y="13567"/>
                      <a:pt x="11804" y="13766"/>
                      <a:pt x="11804" y="13858"/>
                    </a:cubicBezTo>
                    <a:cubicBezTo>
                      <a:pt x="11855" y="13932"/>
                      <a:pt x="11916" y="14007"/>
                      <a:pt x="11963" y="14088"/>
                    </a:cubicBezTo>
                    <a:cubicBezTo>
                      <a:pt x="12025" y="14193"/>
                      <a:pt x="12122" y="14206"/>
                      <a:pt x="12170" y="14271"/>
                    </a:cubicBezTo>
                    <a:cubicBezTo>
                      <a:pt x="12116" y="14362"/>
                      <a:pt x="12121" y="14561"/>
                      <a:pt x="12259" y="14543"/>
                    </a:cubicBezTo>
                    <a:lnTo>
                      <a:pt x="12265" y="14517"/>
                    </a:lnTo>
                    <a:cubicBezTo>
                      <a:pt x="12405" y="14547"/>
                      <a:pt x="12309" y="15318"/>
                      <a:pt x="12423" y="15210"/>
                    </a:cubicBezTo>
                    <a:cubicBezTo>
                      <a:pt x="12494" y="15441"/>
                      <a:pt x="12802" y="15118"/>
                      <a:pt x="12844" y="14997"/>
                    </a:cubicBezTo>
                    <a:cubicBezTo>
                      <a:pt x="12856" y="15037"/>
                      <a:pt x="12878" y="15060"/>
                      <a:pt x="12911" y="15067"/>
                    </a:cubicBezTo>
                    <a:cubicBezTo>
                      <a:pt x="12902" y="15223"/>
                      <a:pt x="13012" y="15781"/>
                      <a:pt x="13143" y="15859"/>
                    </a:cubicBezTo>
                    <a:lnTo>
                      <a:pt x="13144" y="15854"/>
                    </a:lnTo>
                    <a:cubicBezTo>
                      <a:pt x="13197" y="16052"/>
                      <a:pt x="13142" y="16636"/>
                      <a:pt x="13250" y="16730"/>
                    </a:cubicBezTo>
                    <a:cubicBezTo>
                      <a:pt x="13233" y="16829"/>
                      <a:pt x="13157" y="17177"/>
                      <a:pt x="13261" y="17253"/>
                    </a:cubicBezTo>
                    <a:cubicBezTo>
                      <a:pt x="13268" y="17259"/>
                      <a:pt x="13275" y="17264"/>
                      <a:pt x="13282" y="17267"/>
                    </a:cubicBezTo>
                    <a:cubicBezTo>
                      <a:pt x="13318" y="17267"/>
                      <a:pt x="13328" y="17221"/>
                      <a:pt x="13335" y="17183"/>
                    </a:cubicBezTo>
                    <a:cubicBezTo>
                      <a:pt x="13489" y="17447"/>
                      <a:pt x="13664" y="17696"/>
                      <a:pt x="13664" y="18046"/>
                    </a:cubicBezTo>
                    <a:cubicBezTo>
                      <a:pt x="13665" y="18236"/>
                      <a:pt x="13986" y="18792"/>
                      <a:pt x="14143" y="18792"/>
                    </a:cubicBezTo>
                    <a:lnTo>
                      <a:pt x="14108" y="18792"/>
                    </a:lnTo>
                    <a:lnTo>
                      <a:pt x="14340" y="18993"/>
                    </a:lnTo>
                    <a:cubicBezTo>
                      <a:pt x="14381" y="18801"/>
                      <a:pt x="14438" y="18554"/>
                      <a:pt x="14266" y="18407"/>
                    </a:cubicBezTo>
                    <a:cubicBezTo>
                      <a:pt x="14222" y="18370"/>
                      <a:pt x="14205" y="18151"/>
                      <a:pt x="14226" y="18088"/>
                    </a:cubicBezTo>
                    <a:cubicBezTo>
                      <a:pt x="14290" y="17896"/>
                      <a:pt x="14071" y="17539"/>
                      <a:pt x="13928" y="17499"/>
                    </a:cubicBezTo>
                    <a:cubicBezTo>
                      <a:pt x="13881" y="17415"/>
                      <a:pt x="13661" y="17373"/>
                      <a:pt x="13645" y="17259"/>
                    </a:cubicBezTo>
                    <a:cubicBezTo>
                      <a:pt x="13745" y="17168"/>
                      <a:pt x="13574" y="16889"/>
                      <a:pt x="13559" y="16792"/>
                    </a:cubicBezTo>
                    <a:cubicBezTo>
                      <a:pt x="13529" y="16788"/>
                      <a:pt x="13501" y="16791"/>
                      <a:pt x="13472" y="16803"/>
                    </a:cubicBezTo>
                    <a:cubicBezTo>
                      <a:pt x="13429" y="16495"/>
                      <a:pt x="13632" y="16145"/>
                      <a:pt x="13549" y="15846"/>
                    </a:cubicBezTo>
                    <a:cubicBezTo>
                      <a:pt x="13573" y="15845"/>
                      <a:pt x="13595" y="15843"/>
                      <a:pt x="13619" y="15840"/>
                    </a:cubicBezTo>
                    <a:cubicBezTo>
                      <a:pt x="13609" y="16099"/>
                      <a:pt x="13684" y="15951"/>
                      <a:pt x="13779" y="16047"/>
                    </a:cubicBezTo>
                    <a:cubicBezTo>
                      <a:pt x="13864" y="16023"/>
                      <a:pt x="13870" y="16267"/>
                      <a:pt x="13976" y="16189"/>
                    </a:cubicBezTo>
                    <a:cubicBezTo>
                      <a:pt x="14020" y="16272"/>
                      <a:pt x="14042" y="16563"/>
                      <a:pt x="14148" y="16421"/>
                    </a:cubicBezTo>
                    <a:cubicBezTo>
                      <a:pt x="14160" y="16430"/>
                      <a:pt x="14169" y="16479"/>
                      <a:pt x="14172" y="16497"/>
                    </a:cubicBezTo>
                    <a:cubicBezTo>
                      <a:pt x="14248" y="16535"/>
                      <a:pt x="14324" y="16665"/>
                      <a:pt x="14393" y="16675"/>
                    </a:cubicBezTo>
                    <a:cubicBezTo>
                      <a:pt x="14349" y="16802"/>
                      <a:pt x="14378" y="16936"/>
                      <a:pt x="14328" y="17065"/>
                    </a:cubicBezTo>
                    <a:cubicBezTo>
                      <a:pt x="14423" y="17103"/>
                      <a:pt x="14649" y="16942"/>
                      <a:pt x="14681" y="16817"/>
                    </a:cubicBezTo>
                    <a:cubicBezTo>
                      <a:pt x="14747" y="16823"/>
                      <a:pt x="14771" y="16679"/>
                      <a:pt x="14777" y="16616"/>
                    </a:cubicBezTo>
                    <a:lnTo>
                      <a:pt x="14795" y="16636"/>
                    </a:lnTo>
                    <a:cubicBezTo>
                      <a:pt x="14920" y="16540"/>
                      <a:pt x="15138" y="16456"/>
                      <a:pt x="15162" y="16247"/>
                    </a:cubicBezTo>
                    <a:cubicBezTo>
                      <a:pt x="15186" y="16037"/>
                      <a:pt x="15149" y="15872"/>
                      <a:pt x="15136" y="15668"/>
                    </a:cubicBezTo>
                    <a:cubicBezTo>
                      <a:pt x="15108" y="15228"/>
                      <a:pt x="14762" y="15014"/>
                      <a:pt x="14564" y="14711"/>
                    </a:cubicBezTo>
                    <a:cubicBezTo>
                      <a:pt x="14528" y="14587"/>
                      <a:pt x="14270" y="14343"/>
                      <a:pt x="14428" y="14189"/>
                    </a:cubicBezTo>
                    <a:cubicBezTo>
                      <a:pt x="14501" y="14117"/>
                      <a:pt x="14517" y="14012"/>
                      <a:pt x="14591" y="13938"/>
                    </a:cubicBezTo>
                    <a:cubicBezTo>
                      <a:pt x="14638" y="13892"/>
                      <a:pt x="14715" y="13816"/>
                      <a:pt x="14743" y="13760"/>
                    </a:cubicBezTo>
                    <a:cubicBezTo>
                      <a:pt x="14780" y="13785"/>
                      <a:pt x="14880" y="13924"/>
                      <a:pt x="14917" y="13797"/>
                    </a:cubicBezTo>
                    <a:cubicBezTo>
                      <a:pt x="14919" y="13798"/>
                      <a:pt x="14921" y="13800"/>
                      <a:pt x="14924" y="13802"/>
                    </a:cubicBezTo>
                    <a:cubicBezTo>
                      <a:pt x="14874" y="13903"/>
                      <a:pt x="14944" y="14050"/>
                      <a:pt x="15003" y="14121"/>
                    </a:cubicBezTo>
                    <a:cubicBezTo>
                      <a:pt x="14696" y="14139"/>
                      <a:pt x="14934" y="14721"/>
                      <a:pt x="15063" y="14532"/>
                    </a:cubicBezTo>
                    <a:cubicBezTo>
                      <a:pt x="15168" y="14522"/>
                      <a:pt x="15172" y="14273"/>
                      <a:pt x="15207" y="14188"/>
                    </a:cubicBezTo>
                    <a:cubicBezTo>
                      <a:pt x="15207" y="14093"/>
                      <a:pt x="15157" y="14104"/>
                      <a:pt x="15102" y="14115"/>
                    </a:cubicBezTo>
                    <a:cubicBezTo>
                      <a:pt x="15199" y="14030"/>
                      <a:pt x="15118" y="14016"/>
                      <a:pt x="15104" y="13913"/>
                    </a:cubicBezTo>
                    <a:cubicBezTo>
                      <a:pt x="15092" y="13820"/>
                      <a:pt x="15241" y="13850"/>
                      <a:pt x="15282" y="13822"/>
                    </a:cubicBezTo>
                    <a:cubicBezTo>
                      <a:pt x="15359" y="13767"/>
                      <a:pt x="15439" y="13745"/>
                      <a:pt x="15523" y="13688"/>
                    </a:cubicBezTo>
                    <a:cubicBezTo>
                      <a:pt x="15526" y="13681"/>
                      <a:pt x="15528" y="13675"/>
                      <a:pt x="15529" y="13668"/>
                    </a:cubicBezTo>
                    <a:cubicBezTo>
                      <a:pt x="15564" y="13634"/>
                      <a:pt x="15623" y="13651"/>
                      <a:pt x="15631" y="13574"/>
                    </a:cubicBezTo>
                    <a:cubicBezTo>
                      <a:pt x="15690" y="13627"/>
                      <a:pt x="16074" y="13471"/>
                      <a:pt x="16095" y="13390"/>
                    </a:cubicBezTo>
                    <a:cubicBezTo>
                      <a:pt x="16114" y="13308"/>
                      <a:pt x="16263" y="13203"/>
                      <a:pt x="16314" y="13153"/>
                    </a:cubicBezTo>
                    <a:cubicBezTo>
                      <a:pt x="16369" y="13097"/>
                      <a:pt x="16451" y="12820"/>
                      <a:pt x="16493" y="12794"/>
                    </a:cubicBezTo>
                    <a:lnTo>
                      <a:pt x="16510" y="12781"/>
                    </a:lnTo>
                    <a:cubicBezTo>
                      <a:pt x="16523" y="12573"/>
                      <a:pt x="16584" y="12331"/>
                      <a:pt x="16643" y="12135"/>
                    </a:cubicBezTo>
                    <a:cubicBezTo>
                      <a:pt x="16777" y="12226"/>
                      <a:pt x="16741" y="11976"/>
                      <a:pt x="16718" y="11897"/>
                    </a:cubicBezTo>
                    <a:lnTo>
                      <a:pt x="16759" y="11906"/>
                    </a:lnTo>
                    <a:cubicBezTo>
                      <a:pt x="16726" y="11747"/>
                      <a:pt x="16728" y="11491"/>
                      <a:pt x="16531" y="11506"/>
                    </a:cubicBezTo>
                    <a:cubicBezTo>
                      <a:pt x="16589" y="11423"/>
                      <a:pt x="16734" y="11436"/>
                      <a:pt x="16572" y="11272"/>
                    </a:cubicBezTo>
                    <a:lnTo>
                      <a:pt x="16584" y="11278"/>
                    </a:lnTo>
                    <a:cubicBezTo>
                      <a:pt x="16598" y="11049"/>
                      <a:pt x="16383" y="11061"/>
                      <a:pt x="16346" y="10916"/>
                    </a:cubicBezTo>
                    <a:cubicBezTo>
                      <a:pt x="16216" y="10747"/>
                      <a:pt x="16131" y="10449"/>
                      <a:pt x="15922" y="10393"/>
                    </a:cubicBezTo>
                    <a:cubicBezTo>
                      <a:pt x="15951" y="10281"/>
                      <a:pt x="15996" y="10050"/>
                      <a:pt x="16094" y="10009"/>
                    </a:cubicBezTo>
                    <a:cubicBezTo>
                      <a:pt x="16162" y="9981"/>
                      <a:pt x="16172" y="9976"/>
                      <a:pt x="16241" y="9976"/>
                    </a:cubicBezTo>
                    <a:cubicBezTo>
                      <a:pt x="16389" y="9976"/>
                      <a:pt x="16257" y="9717"/>
                      <a:pt x="16138" y="9717"/>
                    </a:cubicBezTo>
                    <a:cubicBezTo>
                      <a:pt x="16041" y="9717"/>
                      <a:pt x="15947" y="9596"/>
                      <a:pt x="15855" y="9645"/>
                    </a:cubicBezTo>
                    <a:cubicBezTo>
                      <a:pt x="15815" y="9666"/>
                      <a:pt x="15657" y="9959"/>
                      <a:pt x="15665" y="9700"/>
                    </a:cubicBezTo>
                    <a:cubicBezTo>
                      <a:pt x="15671" y="9442"/>
                      <a:pt x="15348" y="9696"/>
                      <a:pt x="15343" y="9394"/>
                    </a:cubicBezTo>
                    <a:cubicBezTo>
                      <a:pt x="15385" y="9432"/>
                      <a:pt x="15449" y="9421"/>
                      <a:pt x="15498" y="9408"/>
                    </a:cubicBezTo>
                    <a:cubicBezTo>
                      <a:pt x="15515" y="9403"/>
                      <a:pt x="15696" y="9022"/>
                      <a:pt x="15716" y="8978"/>
                    </a:cubicBezTo>
                    <a:cubicBezTo>
                      <a:pt x="15802" y="8780"/>
                      <a:pt x="15869" y="9340"/>
                      <a:pt x="15873" y="9343"/>
                    </a:cubicBezTo>
                    <a:cubicBezTo>
                      <a:pt x="15724" y="9412"/>
                      <a:pt x="15962" y="9649"/>
                      <a:pt x="16042" y="9398"/>
                    </a:cubicBezTo>
                    <a:cubicBezTo>
                      <a:pt x="16080" y="9281"/>
                      <a:pt x="16134" y="9226"/>
                      <a:pt x="16255" y="9232"/>
                    </a:cubicBezTo>
                    <a:cubicBezTo>
                      <a:pt x="16563" y="9232"/>
                      <a:pt x="16381" y="9707"/>
                      <a:pt x="16600" y="9725"/>
                    </a:cubicBezTo>
                    <a:cubicBezTo>
                      <a:pt x="16602" y="9756"/>
                      <a:pt x="16619" y="9789"/>
                      <a:pt x="16637" y="9811"/>
                    </a:cubicBezTo>
                    <a:cubicBezTo>
                      <a:pt x="16663" y="9798"/>
                      <a:pt x="16698" y="9771"/>
                      <a:pt x="16709" y="9740"/>
                    </a:cubicBezTo>
                    <a:cubicBezTo>
                      <a:pt x="16725" y="9749"/>
                      <a:pt x="16741" y="9758"/>
                      <a:pt x="16757" y="9767"/>
                    </a:cubicBezTo>
                    <a:cubicBezTo>
                      <a:pt x="16769" y="9767"/>
                      <a:pt x="16778" y="9762"/>
                      <a:pt x="16785" y="9756"/>
                    </a:cubicBezTo>
                    <a:cubicBezTo>
                      <a:pt x="16797" y="9780"/>
                      <a:pt x="16820" y="9802"/>
                      <a:pt x="16840" y="9817"/>
                    </a:cubicBezTo>
                    <a:cubicBezTo>
                      <a:pt x="16852" y="9804"/>
                      <a:pt x="16864" y="9788"/>
                      <a:pt x="16873" y="9771"/>
                    </a:cubicBezTo>
                    <a:cubicBezTo>
                      <a:pt x="16891" y="9805"/>
                      <a:pt x="16902" y="9828"/>
                      <a:pt x="16908" y="9843"/>
                    </a:cubicBezTo>
                    <a:cubicBezTo>
                      <a:pt x="16847" y="9895"/>
                      <a:pt x="17004" y="10307"/>
                      <a:pt x="17021" y="10410"/>
                    </a:cubicBezTo>
                    <a:cubicBezTo>
                      <a:pt x="17070" y="10691"/>
                      <a:pt x="17304" y="10518"/>
                      <a:pt x="17449" y="10518"/>
                    </a:cubicBezTo>
                    <a:cubicBezTo>
                      <a:pt x="17808" y="10215"/>
                      <a:pt x="17261" y="9613"/>
                      <a:pt x="17080" y="9402"/>
                    </a:cubicBezTo>
                    <a:lnTo>
                      <a:pt x="17048" y="9438"/>
                    </a:lnTo>
                    <a:cubicBezTo>
                      <a:pt x="16837" y="9231"/>
                      <a:pt x="16887" y="9348"/>
                      <a:pt x="17005" y="9091"/>
                    </a:cubicBezTo>
                    <a:cubicBezTo>
                      <a:pt x="17099" y="8895"/>
                      <a:pt x="16986" y="8839"/>
                      <a:pt x="17044" y="8633"/>
                    </a:cubicBezTo>
                    <a:cubicBezTo>
                      <a:pt x="17065" y="8626"/>
                      <a:pt x="17115" y="8634"/>
                      <a:pt x="17137" y="8636"/>
                    </a:cubicBezTo>
                    <a:cubicBezTo>
                      <a:pt x="17110" y="8586"/>
                      <a:pt x="17077" y="8532"/>
                      <a:pt x="17040" y="8493"/>
                    </a:cubicBezTo>
                    <a:cubicBezTo>
                      <a:pt x="17041" y="8492"/>
                      <a:pt x="17041" y="8490"/>
                      <a:pt x="17042" y="8488"/>
                    </a:cubicBezTo>
                    <a:cubicBezTo>
                      <a:pt x="17064" y="8487"/>
                      <a:pt x="17086" y="8479"/>
                      <a:pt x="17106" y="8468"/>
                    </a:cubicBezTo>
                    <a:cubicBezTo>
                      <a:pt x="17136" y="8432"/>
                      <a:pt x="17150" y="8393"/>
                      <a:pt x="17159" y="8342"/>
                    </a:cubicBezTo>
                    <a:cubicBezTo>
                      <a:pt x="17315" y="8418"/>
                      <a:pt x="17705" y="8619"/>
                      <a:pt x="17671" y="8117"/>
                    </a:cubicBezTo>
                    <a:cubicBezTo>
                      <a:pt x="17658" y="7925"/>
                      <a:pt x="17808" y="7735"/>
                      <a:pt x="17792" y="7535"/>
                    </a:cubicBezTo>
                    <a:cubicBezTo>
                      <a:pt x="17781" y="7389"/>
                      <a:pt x="17861" y="7091"/>
                      <a:pt x="17823" y="6968"/>
                    </a:cubicBezTo>
                    <a:cubicBezTo>
                      <a:pt x="17754" y="6743"/>
                      <a:pt x="17595" y="6575"/>
                      <a:pt x="17533" y="6355"/>
                    </a:cubicBezTo>
                    <a:cubicBezTo>
                      <a:pt x="17482" y="6176"/>
                      <a:pt x="17477" y="6076"/>
                      <a:pt x="17371" y="5930"/>
                    </a:cubicBezTo>
                    <a:cubicBezTo>
                      <a:pt x="17206" y="5696"/>
                      <a:pt x="16964" y="5566"/>
                      <a:pt x="16701" y="5550"/>
                    </a:cubicBezTo>
                    <a:lnTo>
                      <a:pt x="16702" y="5599"/>
                    </a:lnTo>
                    <a:lnTo>
                      <a:pt x="16682" y="5620"/>
                    </a:lnTo>
                    <a:cubicBezTo>
                      <a:pt x="16715" y="5661"/>
                      <a:pt x="16696" y="5689"/>
                      <a:pt x="16705" y="5735"/>
                    </a:cubicBezTo>
                    <a:cubicBezTo>
                      <a:pt x="16705" y="5735"/>
                      <a:pt x="16701" y="5738"/>
                      <a:pt x="16686" y="5738"/>
                    </a:cubicBezTo>
                    <a:cubicBezTo>
                      <a:pt x="16699" y="5604"/>
                      <a:pt x="16597" y="5649"/>
                      <a:pt x="16543" y="5672"/>
                    </a:cubicBezTo>
                    <a:cubicBezTo>
                      <a:pt x="16464" y="5655"/>
                      <a:pt x="16474" y="5478"/>
                      <a:pt x="16362" y="5478"/>
                    </a:cubicBezTo>
                    <a:cubicBezTo>
                      <a:pt x="16292" y="5478"/>
                      <a:pt x="16248" y="5504"/>
                      <a:pt x="16175" y="5453"/>
                    </a:cubicBezTo>
                    <a:cubicBezTo>
                      <a:pt x="16188" y="5307"/>
                      <a:pt x="16331" y="5234"/>
                      <a:pt x="16320" y="5059"/>
                    </a:cubicBezTo>
                    <a:cubicBezTo>
                      <a:pt x="16316" y="4984"/>
                      <a:pt x="16399" y="4871"/>
                      <a:pt x="16438" y="4830"/>
                    </a:cubicBezTo>
                    <a:cubicBezTo>
                      <a:pt x="16438" y="4780"/>
                      <a:pt x="16419" y="4738"/>
                      <a:pt x="16403" y="4694"/>
                    </a:cubicBezTo>
                    <a:cubicBezTo>
                      <a:pt x="16485" y="4410"/>
                      <a:pt x="16622" y="4513"/>
                      <a:pt x="16822" y="4502"/>
                    </a:cubicBezTo>
                    <a:cubicBezTo>
                      <a:pt x="17017" y="4491"/>
                      <a:pt x="17229" y="4512"/>
                      <a:pt x="17432" y="4486"/>
                    </a:cubicBezTo>
                    <a:cubicBezTo>
                      <a:pt x="17432" y="4486"/>
                      <a:pt x="17380" y="4399"/>
                      <a:pt x="17380" y="4399"/>
                    </a:cubicBezTo>
                    <a:cubicBezTo>
                      <a:pt x="17472" y="4395"/>
                      <a:pt x="17591" y="4417"/>
                      <a:pt x="17675" y="4457"/>
                    </a:cubicBezTo>
                    <a:lnTo>
                      <a:pt x="17587" y="4479"/>
                    </a:lnTo>
                    <a:cubicBezTo>
                      <a:pt x="17820" y="4694"/>
                      <a:pt x="18012" y="4482"/>
                      <a:pt x="18255" y="4567"/>
                    </a:cubicBezTo>
                    <a:lnTo>
                      <a:pt x="18310" y="4498"/>
                    </a:lnTo>
                    <a:cubicBezTo>
                      <a:pt x="18234" y="4374"/>
                      <a:pt x="18125" y="4427"/>
                      <a:pt x="18045" y="4339"/>
                    </a:cubicBezTo>
                    <a:cubicBezTo>
                      <a:pt x="18017" y="4297"/>
                      <a:pt x="18066" y="4003"/>
                      <a:pt x="18073" y="3947"/>
                    </a:cubicBezTo>
                    <a:cubicBezTo>
                      <a:pt x="18187" y="3913"/>
                      <a:pt x="18309" y="3913"/>
                      <a:pt x="18421" y="3949"/>
                    </a:cubicBezTo>
                    <a:cubicBezTo>
                      <a:pt x="18458" y="3949"/>
                      <a:pt x="18515" y="4111"/>
                      <a:pt x="18527" y="4157"/>
                    </a:cubicBezTo>
                    <a:cubicBezTo>
                      <a:pt x="18550" y="4152"/>
                      <a:pt x="18576" y="4143"/>
                      <a:pt x="18595" y="4129"/>
                    </a:cubicBezTo>
                    <a:cubicBezTo>
                      <a:pt x="18617" y="4170"/>
                      <a:pt x="18639" y="4210"/>
                      <a:pt x="18664" y="4248"/>
                    </a:cubicBezTo>
                    <a:cubicBezTo>
                      <a:pt x="18693" y="4222"/>
                      <a:pt x="18724" y="4201"/>
                      <a:pt x="18757" y="4186"/>
                    </a:cubicBezTo>
                    <a:cubicBezTo>
                      <a:pt x="18758" y="4038"/>
                      <a:pt x="18825" y="3956"/>
                      <a:pt x="18932" y="4040"/>
                    </a:cubicBezTo>
                    <a:cubicBezTo>
                      <a:pt x="18932" y="4003"/>
                      <a:pt x="18933" y="3962"/>
                      <a:pt x="18927" y="3925"/>
                    </a:cubicBezTo>
                    <a:cubicBezTo>
                      <a:pt x="18949" y="3962"/>
                      <a:pt x="18974" y="4040"/>
                      <a:pt x="19016" y="4044"/>
                    </a:cubicBezTo>
                    <a:cubicBezTo>
                      <a:pt x="19020" y="4065"/>
                      <a:pt x="19027" y="4085"/>
                      <a:pt x="19036" y="4104"/>
                    </a:cubicBezTo>
                    <a:cubicBezTo>
                      <a:pt x="18991" y="4134"/>
                      <a:pt x="18948" y="4163"/>
                      <a:pt x="18913" y="4209"/>
                    </a:cubicBezTo>
                    <a:lnTo>
                      <a:pt x="18933" y="4227"/>
                    </a:lnTo>
                    <a:lnTo>
                      <a:pt x="18922" y="4242"/>
                    </a:lnTo>
                    <a:cubicBezTo>
                      <a:pt x="18933" y="4251"/>
                      <a:pt x="18941" y="4262"/>
                      <a:pt x="18947" y="4276"/>
                    </a:cubicBezTo>
                    <a:cubicBezTo>
                      <a:pt x="18922" y="4461"/>
                      <a:pt x="18945" y="4782"/>
                      <a:pt x="18746" y="4754"/>
                    </a:cubicBezTo>
                    <a:cubicBezTo>
                      <a:pt x="18747" y="4788"/>
                      <a:pt x="18744" y="4821"/>
                      <a:pt x="18739" y="4854"/>
                    </a:cubicBezTo>
                    <a:cubicBezTo>
                      <a:pt x="18836" y="5008"/>
                      <a:pt x="18864" y="5224"/>
                      <a:pt x="18983" y="5396"/>
                    </a:cubicBezTo>
                    <a:cubicBezTo>
                      <a:pt x="19126" y="5602"/>
                      <a:pt x="19308" y="5753"/>
                      <a:pt x="19457" y="5949"/>
                    </a:cubicBezTo>
                    <a:cubicBezTo>
                      <a:pt x="19532" y="6048"/>
                      <a:pt x="19836" y="6469"/>
                      <a:pt x="19960" y="6469"/>
                    </a:cubicBezTo>
                    <a:cubicBezTo>
                      <a:pt x="20212" y="6469"/>
                      <a:pt x="19956" y="6018"/>
                      <a:pt x="19950" y="5979"/>
                    </a:cubicBezTo>
                    <a:cubicBezTo>
                      <a:pt x="19977" y="5936"/>
                      <a:pt x="20168" y="5982"/>
                      <a:pt x="20211" y="5985"/>
                    </a:cubicBezTo>
                    <a:cubicBezTo>
                      <a:pt x="20174" y="5942"/>
                      <a:pt x="19926" y="5707"/>
                      <a:pt x="19968" y="5649"/>
                    </a:cubicBezTo>
                    <a:cubicBezTo>
                      <a:pt x="19982" y="5630"/>
                      <a:pt x="20101" y="5654"/>
                      <a:pt x="20126" y="5664"/>
                    </a:cubicBezTo>
                    <a:cubicBezTo>
                      <a:pt x="20192" y="5412"/>
                      <a:pt x="19863" y="5420"/>
                      <a:pt x="19903" y="5247"/>
                    </a:cubicBezTo>
                    <a:cubicBezTo>
                      <a:pt x="19934" y="5260"/>
                      <a:pt x="19968" y="5294"/>
                      <a:pt x="19997" y="5315"/>
                    </a:cubicBezTo>
                    <a:cubicBezTo>
                      <a:pt x="20147" y="5117"/>
                      <a:pt x="19645" y="4785"/>
                      <a:pt x="19523" y="4756"/>
                    </a:cubicBezTo>
                    <a:cubicBezTo>
                      <a:pt x="19467" y="4748"/>
                      <a:pt x="19432" y="4643"/>
                      <a:pt x="19443" y="4586"/>
                    </a:cubicBezTo>
                    <a:cubicBezTo>
                      <a:pt x="19470" y="4445"/>
                      <a:pt x="19324" y="4420"/>
                      <a:pt x="19334" y="4366"/>
                    </a:cubicBezTo>
                    <a:cubicBezTo>
                      <a:pt x="19351" y="4272"/>
                      <a:pt x="19470" y="4429"/>
                      <a:pt x="19504" y="4429"/>
                    </a:cubicBezTo>
                    <a:cubicBezTo>
                      <a:pt x="19583" y="4429"/>
                      <a:pt x="19522" y="4292"/>
                      <a:pt x="19560" y="4279"/>
                    </a:cubicBezTo>
                    <a:cubicBezTo>
                      <a:pt x="19779" y="4468"/>
                      <a:pt x="19644" y="4227"/>
                      <a:pt x="19830" y="4227"/>
                    </a:cubicBezTo>
                    <a:cubicBezTo>
                      <a:pt x="19974" y="4180"/>
                      <a:pt x="20153" y="4358"/>
                      <a:pt x="20275" y="4424"/>
                    </a:cubicBezTo>
                    <a:cubicBezTo>
                      <a:pt x="20286" y="4362"/>
                      <a:pt x="20280" y="4286"/>
                      <a:pt x="20244" y="4238"/>
                    </a:cubicBezTo>
                    <a:cubicBezTo>
                      <a:pt x="20487" y="4009"/>
                      <a:pt x="20524" y="3674"/>
                      <a:pt x="20914" y="3862"/>
                    </a:cubicBezTo>
                    <a:cubicBezTo>
                      <a:pt x="20928" y="3840"/>
                      <a:pt x="20946" y="3835"/>
                      <a:pt x="20968" y="3843"/>
                    </a:cubicBezTo>
                    <a:cubicBezTo>
                      <a:pt x="20980" y="3602"/>
                      <a:pt x="20494" y="3359"/>
                      <a:pt x="20326" y="3322"/>
                    </a:cubicBezTo>
                    <a:cubicBezTo>
                      <a:pt x="20400" y="3299"/>
                      <a:pt x="20509" y="3221"/>
                      <a:pt x="20442" y="3106"/>
                    </a:cubicBezTo>
                    <a:cubicBezTo>
                      <a:pt x="20615" y="3209"/>
                      <a:pt x="20796" y="3130"/>
                      <a:pt x="20975" y="3259"/>
                    </a:cubicBezTo>
                    <a:cubicBezTo>
                      <a:pt x="21042" y="3307"/>
                      <a:pt x="21600" y="3507"/>
                      <a:pt x="21591" y="3334"/>
                    </a:cubicBezTo>
                    <a:cubicBezTo>
                      <a:pt x="21518" y="3261"/>
                      <a:pt x="21537" y="3195"/>
                      <a:pt x="21482" y="3136"/>
                    </a:cubicBezTo>
                    <a:close/>
                    <a:moveTo>
                      <a:pt x="16994" y="18909"/>
                    </a:moveTo>
                    <a:cubicBezTo>
                      <a:pt x="16992" y="18916"/>
                      <a:pt x="16986" y="18936"/>
                      <a:pt x="16994" y="18908"/>
                    </a:cubicBezTo>
                    <a:cubicBezTo>
                      <a:pt x="16995" y="18905"/>
                      <a:pt x="16995" y="18906"/>
                      <a:pt x="16994" y="18908"/>
                    </a:cubicBezTo>
                    <a:cubicBezTo>
                      <a:pt x="17025" y="18802"/>
                      <a:pt x="16849" y="18703"/>
                      <a:pt x="16797" y="18645"/>
                    </a:cubicBezTo>
                    <a:cubicBezTo>
                      <a:pt x="16910" y="18509"/>
                      <a:pt x="16724" y="18432"/>
                      <a:pt x="16738" y="18304"/>
                    </a:cubicBezTo>
                    <a:lnTo>
                      <a:pt x="16754" y="18340"/>
                    </a:lnTo>
                    <a:lnTo>
                      <a:pt x="16768" y="18257"/>
                    </a:lnTo>
                    <a:lnTo>
                      <a:pt x="16776" y="18259"/>
                    </a:lnTo>
                    <a:cubicBezTo>
                      <a:pt x="16763" y="18110"/>
                      <a:pt x="16888" y="18117"/>
                      <a:pt x="16947" y="18016"/>
                    </a:cubicBezTo>
                    <a:cubicBezTo>
                      <a:pt x="16932" y="18006"/>
                      <a:pt x="16894" y="17954"/>
                      <a:pt x="16878" y="17954"/>
                    </a:cubicBezTo>
                    <a:cubicBezTo>
                      <a:pt x="17187" y="17954"/>
                      <a:pt x="16910" y="17614"/>
                      <a:pt x="16748" y="17594"/>
                    </a:cubicBezTo>
                    <a:cubicBezTo>
                      <a:pt x="16760" y="17529"/>
                      <a:pt x="16681" y="17426"/>
                      <a:pt x="16659" y="17362"/>
                    </a:cubicBezTo>
                    <a:cubicBezTo>
                      <a:pt x="16473" y="17255"/>
                      <a:pt x="16458" y="17581"/>
                      <a:pt x="16392" y="17697"/>
                    </a:cubicBezTo>
                    <a:lnTo>
                      <a:pt x="16408" y="17712"/>
                    </a:lnTo>
                    <a:cubicBezTo>
                      <a:pt x="16350" y="17704"/>
                      <a:pt x="16222" y="17768"/>
                      <a:pt x="16295" y="17866"/>
                    </a:cubicBezTo>
                    <a:cubicBezTo>
                      <a:pt x="16216" y="17940"/>
                      <a:pt x="16061" y="17932"/>
                      <a:pt x="16023" y="18049"/>
                    </a:cubicBezTo>
                    <a:cubicBezTo>
                      <a:pt x="15957" y="18251"/>
                      <a:pt x="15876" y="18304"/>
                      <a:pt x="15732" y="18363"/>
                    </a:cubicBezTo>
                    <a:cubicBezTo>
                      <a:pt x="15609" y="18415"/>
                      <a:pt x="15571" y="18696"/>
                      <a:pt x="15535" y="18708"/>
                    </a:cubicBezTo>
                    <a:cubicBezTo>
                      <a:pt x="15508" y="18708"/>
                      <a:pt x="15366" y="18659"/>
                      <a:pt x="15367" y="18626"/>
                    </a:cubicBezTo>
                    <a:lnTo>
                      <a:pt x="15369" y="18534"/>
                    </a:lnTo>
                    <a:lnTo>
                      <a:pt x="15311" y="18575"/>
                    </a:lnTo>
                    <a:lnTo>
                      <a:pt x="15306" y="18562"/>
                    </a:lnTo>
                    <a:cubicBezTo>
                      <a:pt x="15117" y="18677"/>
                      <a:pt x="15108" y="18934"/>
                      <a:pt x="15200" y="19136"/>
                    </a:cubicBezTo>
                    <a:cubicBezTo>
                      <a:pt x="15161" y="19181"/>
                      <a:pt x="15164" y="19258"/>
                      <a:pt x="15203" y="19303"/>
                    </a:cubicBezTo>
                    <a:cubicBezTo>
                      <a:pt x="15195" y="19335"/>
                      <a:pt x="15210" y="19374"/>
                      <a:pt x="15235" y="19385"/>
                    </a:cubicBezTo>
                    <a:cubicBezTo>
                      <a:pt x="15225" y="19424"/>
                      <a:pt x="15232" y="19455"/>
                      <a:pt x="15254" y="19479"/>
                    </a:cubicBezTo>
                    <a:cubicBezTo>
                      <a:pt x="15285" y="19481"/>
                      <a:pt x="15311" y="19464"/>
                      <a:pt x="15340" y="19452"/>
                    </a:cubicBezTo>
                    <a:cubicBezTo>
                      <a:pt x="15350" y="19468"/>
                      <a:pt x="15353" y="19488"/>
                      <a:pt x="15347" y="19511"/>
                    </a:cubicBezTo>
                    <a:cubicBezTo>
                      <a:pt x="15325" y="19540"/>
                      <a:pt x="15350" y="19890"/>
                      <a:pt x="15399" y="19920"/>
                    </a:cubicBezTo>
                    <a:cubicBezTo>
                      <a:pt x="15473" y="19966"/>
                      <a:pt x="15568" y="19928"/>
                      <a:pt x="15643" y="19918"/>
                    </a:cubicBezTo>
                    <a:cubicBezTo>
                      <a:pt x="15630" y="20115"/>
                      <a:pt x="15842" y="20079"/>
                      <a:pt x="15913" y="19951"/>
                    </a:cubicBezTo>
                    <a:cubicBezTo>
                      <a:pt x="15943" y="20003"/>
                      <a:pt x="16038" y="20088"/>
                      <a:pt x="16085" y="20029"/>
                    </a:cubicBezTo>
                    <a:cubicBezTo>
                      <a:pt x="16181" y="20173"/>
                      <a:pt x="16201" y="20238"/>
                      <a:pt x="16389" y="20115"/>
                    </a:cubicBezTo>
                    <a:cubicBezTo>
                      <a:pt x="16410" y="20270"/>
                      <a:pt x="16541" y="20049"/>
                      <a:pt x="16499" y="19901"/>
                    </a:cubicBezTo>
                    <a:cubicBezTo>
                      <a:pt x="16526" y="19881"/>
                      <a:pt x="16539" y="19851"/>
                      <a:pt x="16538" y="19809"/>
                    </a:cubicBezTo>
                    <a:lnTo>
                      <a:pt x="16562" y="19798"/>
                    </a:lnTo>
                    <a:cubicBezTo>
                      <a:pt x="16568" y="19733"/>
                      <a:pt x="16573" y="19601"/>
                      <a:pt x="16539" y="19554"/>
                    </a:cubicBezTo>
                    <a:cubicBezTo>
                      <a:pt x="16562" y="19523"/>
                      <a:pt x="16574" y="19505"/>
                      <a:pt x="16597" y="19520"/>
                    </a:cubicBezTo>
                    <a:cubicBezTo>
                      <a:pt x="16644" y="19442"/>
                      <a:pt x="16806" y="19309"/>
                      <a:pt x="16741" y="19205"/>
                    </a:cubicBezTo>
                    <a:cubicBezTo>
                      <a:pt x="16704" y="19144"/>
                      <a:pt x="16767" y="18984"/>
                      <a:pt x="16806" y="18955"/>
                    </a:cubicBezTo>
                    <a:cubicBezTo>
                      <a:pt x="16858" y="18955"/>
                      <a:pt x="16966" y="19000"/>
                      <a:pt x="16994" y="18909"/>
                    </a:cubicBezTo>
                    <a:close/>
                    <a:moveTo>
                      <a:pt x="17082" y="15769"/>
                    </a:moveTo>
                    <a:cubicBezTo>
                      <a:pt x="17065" y="15769"/>
                      <a:pt x="17051" y="15769"/>
                      <a:pt x="17082" y="15769"/>
                    </a:cubicBezTo>
                    <a:cubicBezTo>
                      <a:pt x="17137" y="15769"/>
                      <a:pt x="17106" y="15769"/>
                      <a:pt x="17083" y="15769"/>
                    </a:cubicBezTo>
                    <a:cubicBezTo>
                      <a:pt x="17275" y="15768"/>
                      <a:pt x="17243" y="16089"/>
                      <a:pt x="17193" y="16059"/>
                    </a:cubicBezTo>
                    <a:cubicBezTo>
                      <a:pt x="17151" y="16034"/>
                      <a:pt x="17029" y="15770"/>
                      <a:pt x="17082" y="157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3" name="Freeform 45">
                <a:extLst>
                  <a:ext uri="{FF2B5EF4-FFF2-40B4-BE49-F238E27FC236}">
                    <a16:creationId xmlns:a16="http://schemas.microsoft.com/office/drawing/2014/main" id="{CA036ED5-ECFE-492C-A028-769E72F06A0A}"/>
                  </a:ext>
                </a:extLst>
              </p:cNvPr>
              <p:cNvSpPr/>
              <p:nvPr/>
            </p:nvSpPr>
            <p:spPr>
              <a:xfrm>
                <a:off x="18341340" y="8025228"/>
                <a:ext cx="3460987" cy="3043588"/>
              </a:xfrm>
              <a:custGeom>
                <a:avLst/>
                <a:gdLst>
                  <a:gd name="connsiteX0" fmla="*/ 1439799 w 2941969"/>
                  <a:gd name="connsiteY0" fmla="*/ 2264366 h 2587164"/>
                  <a:gd name="connsiteX1" fmla="*/ 1263383 w 2941969"/>
                  <a:gd name="connsiteY1" fmla="*/ 2421947 h 2587164"/>
                  <a:gd name="connsiteX2" fmla="*/ 1259079 w 2941969"/>
                  <a:gd name="connsiteY2" fmla="*/ 2304473 h 2587164"/>
                  <a:gd name="connsiteX3" fmla="*/ 1395129 w 2941969"/>
                  <a:gd name="connsiteY3" fmla="*/ 2277241 h 2587164"/>
                  <a:gd name="connsiteX4" fmla="*/ 1395129 w 2941969"/>
                  <a:gd name="connsiteY4" fmla="*/ 2277241 h 2587164"/>
                  <a:gd name="connsiteX5" fmla="*/ 1439799 w 2941969"/>
                  <a:gd name="connsiteY5" fmla="*/ 2264366 h 2587164"/>
                  <a:gd name="connsiteX6" fmla="*/ 2539867 w 2941969"/>
                  <a:gd name="connsiteY6" fmla="*/ 2207136 h 2587164"/>
                  <a:gd name="connsiteX7" fmla="*/ 2539867 w 2941969"/>
                  <a:gd name="connsiteY7" fmla="*/ 2207136 h 2587164"/>
                  <a:gd name="connsiteX8" fmla="*/ 2762923 w 2941969"/>
                  <a:gd name="connsiteY8" fmla="*/ 1814515 h 2587164"/>
                  <a:gd name="connsiteX9" fmla="*/ 2770115 w 2941969"/>
                  <a:gd name="connsiteY9" fmla="*/ 1823918 h 2587164"/>
                  <a:gd name="connsiteX10" fmla="*/ 2779851 w 2941969"/>
                  <a:gd name="connsiteY10" fmla="*/ 1847499 h 2587164"/>
                  <a:gd name="connsiteX11" fmla="*/ 2812709 w 2941969"/>
                  <a:gd name="connsiteY11" fmla="*/ 1882933 h 2587164"/>
                  <a:gd name="connsiteX12" fmla="*/ 2793135 w 2941969"/>
                  <a:gd name="connsiteY12" fmla="*/ 1939789 h 2587164"/>
                  <a:gd name="connsiteX13" fmla="*/ 2791953 w 2941969"/>
                  <a:gd name="connsiteY13" fmla="*/ 1965425 h 2587164"/>
                  <a:gd name="connsiteX14" fmla="*/ 2812363 w 2941969"/>
                  <a:gd name="connsiteY14" fmla="*/ 1968310 h 2587164"/>
                  <a:gd name="connsiteX15" fmla="*/ 2812363 w 2941969"/>
                  <a:gd name="connsiteY15" fmla="*/ 1968310 h 2587164"/>
                  <a:gd name="connsiteX16" fmla="*/ 2822857 w 2941969"/>
                  <a:gd name="connsiteY16" fmla="*/ 1943317 h 2587164"/>
                  <a:gd name="connsiteX17" fmla="*/ 2831049 w 2941969"/>
                  <a:gd name="connsiteY17" fmla="*/ 1967936 h 2587164"/>
                  <a:gd name="connsiteX18" fmla="*/ 2819737 w 2941969"/>
                  <a:gd name="connsiteY18" fmla="*/ 2002519 h 2587164"/>
                  <a:gd name="connsiteX19" fmla="*/ 2837881 w 2941969"/>
                  <a:gd name="connsiteY19" fmla="*/ 2028757 h 2587164"/>
                  <a:gd name="connsiteX20" fmla="*/ 2893579 w 2941969"/>
                  <a:gd name="connsiteY20" fmla="*/ 2025228 h 2587164"/>
                  <a:gd name="connsiteX21" fmla="*/ 2941969 w 2941969"/>
                  <a:gd name="connsiteY21" fmla="*/ 2020931 h 2587164"/>
                  <a:gd name="connsiteX22" fmla="*/ 2913053 w 2941969"/>
                  <a:gd name="connsiteY22" fmla="*/ 2052940 h 2587164"/>
                  <a:gd name="connsiteX23" fmla="*/ 2879589 w 2941969"/>
                  <a:gd name="connsiteY23" fmla="*/ 2084513 h 2587164"/>
                  <a:gd name="connsiteX24" fmla="*/ 2800951 w 2941969"/>
                  <a:gd name="connsiteY24" fmla="*/ 2119531 h 2587164"/>
                  <a:gd name="connsiteX25" fmla="*/ 2788373 w 2941969"/>
                  <a:gd name="connsiteY25" fmla="*/ 2129703 h 2587164"/>
                  <a:gd name="connsiteX26" fmla="*/ 2785467 w 2941969"/>
                  <a:gd name="connsiteY26" fmla="*/ 2146371 h 2587164"/>
                  <a:gd name="connsiteX27" fmla="*/ 2755369 w 2941969"/>
                  <a:gd name="connsiteY27" fmla="*/ 2169454 h 2587164"/>
                  <a:gd name="connsiteX28" fmla="*/ 2724629 w 2941969"/>
                  <a:gd name="connsiteY28" fmla="*/ 2197270 h 2587164"/>
                  <a:gd name="connsiteX29" fmla="*/ 2683399 w 2941969"/>
                  <a:gd name="connsiteY29" fmla="*/ 2221432 h 2587164"/>
                  <a:gd name="connsiteX30" fmla="*/ 2621067 w 2941969"/>
                  <a:gd name="connsiteY30" fmla="*/ 2258007 h 2587164"/>
                  <a:gd name="connsiteX31" fmla="*/ 2590247 w 2941969"/>
                  <a:gd name="connsiteY31" fmla="*/ 2246466 h 2587164"/>
                  <a:gd name="connsiteX32" fmla="*/ 2593785 w 2941969"/>
                  <a:gd name="connsiteY32" fmla="*/ 2239417 h 2587164"/>
                  <a:gd name="connsiteX33" fmla="*/ 2575715 w 2941969"/>
                  <a:gd name="connsiteY33" fmla="*/ 2255264 h 2587164"/>
                  <a:gd name="connsiteX34" fmla="*/ 2564375 w 2941969"/>
                  <a:gd name="connsiteY34" fmla="*/ 2275878 h 2587164"/>
                  <a:gd name="connsiteX35" fmla="*/ 2555751 w 2941969"/>
                  <a:gd name="connsiteY35" fmla="*/ 2286773 h 2587164"/>
                  <a:gd name="connsiteX36" fmla="*/ 2506907 w 2941969"/>
                  <a:gd name="connsiteY36" fmla="*/ 2320914 h 2587164"/>
                  <a:gd name="connsiteX37" fmla="*/ 2407997 w 2941969"/>
                  <a:gd name="connsiteY37" fmla="*/ 2390029 h 2587164"/>
                  <a:gd name="connsiteX38" fmla="*/ 2417319 w 2941969"/>
                  <a:gd name="connsiteY38" fmla="*/ 2401208 h 2587164"/>
                  <a:gd name="connsiteX39" fmla="*/ 2406923 w 2941969"/>
                  <a:gd name="connsiteY39" fmla="*/ 2411606 h 2587164"/>
                  <a:gd name="connsiteX40" fmla="*/ 2383401 w 2941969"/>
                  <a:gd name="connsiteY40" fmla="*/ 2415456 h 2587164"/>
                  <a:gd name="connsiteX41" fmla="*/ 2349191 w 2941969"/>
                  <a:gd name="connsiteY41" fmla="*/ 2424151 h 2587164"/>
                  <a:gd name="connsiteX42" fmla="*/ 2293261 w 2941969"/>
                  <a:gd name="connsiteY42" fmla="*/ 2445746 h 2587164"/>
                  <a:gd name="connsiteX43" fmla="*/ 2244475 w 2941969"/>
                  <a:gd name="connsiteY43" fmla="*/ 2493408 h 2587164"/>
                  <a:gd name="connsiteX44" fmla="*/ 2116525 w 2941969"/>
                  <a:gd name="connsiteY44" fmla="*/ 2575796 h 2587164"/>
                  <a:gd name="connsiteX45" fmla="*/ 2049967 w 2941969"/>
                  <a:gd name="connsiteY45" fmla="*/ 2583799 h 2587164"/>
                  <a:gd name="connsiteX46" fmla="*/ 2023715 w 2941969"/>
                  <a:gd name="connsiteY46" fmla="*/ 2569816 h 2587164"/>
                  <a:gd name="connsiteX47" fmla="*/ 2023715 w 2941969"/>
                  <a:gd name="connsiteY47" fmla="*/ 2557341 h 2587164"/>
                  <a:gd name="connsiteX48" fmla="*/ 1966593 w 2941969"/>
                  <a:gd name="connsiteY48" fmla="*/ 2559435 h 2587164"/>
                  <a:gd name="connsiteX49" fmla="*/ 1980619 w 2941969"/>
                  <a:gd name="connsiteY49" fmla="*/ 2541833 h 2587164"/>
                  <a:gd name="connsiteX50" fmla="*/ 2009659 w 2941969"/>
                  <a:gd name="connsiteY50" fmla="*/ 2518836 h 2587164"/>
                  <a:gd name="connsiteX51" fmla="*/ 2050605 w 2941969"/>
                  <a:gd name="connsiteY51" fmla="*/ 2492982 h 2587164"/>
                  <a:gd name="connsiteX52" fmla="*/ 2100959 w 2941969"/>
                  <a:gd name="connsiteY52" fmla="*/ 2462692 h 2587164"/>
                  <a:gd name="connsiteX53" fmla="*/ 2141093 w 2941969"/>
                  <a:gd name="connsiteY53" fmla="*/ 2437868 h 2587164"/>
                  <a:gd name="connsiteX54" fmla="*/ 2187149 w 2941969"/>
                  <a:gd name="connsiteY54" fmla="*/ 2420638 h 2587164"/>
                  <a:gd name="connsiteX55" fmla="*/ 2294191 w 2941969"/>
                  <a:gd name="connsiteY55" fmla="*/ 2374662 h 2587164"/>
                  <a:gd name="connsiteX56" fmla="*/ 2331303 w 2941969"/>
                  <a:gd name="connsiteY56" fmla="*/ 2355799 h 2587164"/>
                  <a:gd name="connsiteX57" fmla="*/ 2362695 w 2941969"/>
                  <a:gd name="connsiteY57" fmla="*/ 2341586 h 2587164"/>
                  <a:gd name="connsiteX58" fmla="*/ 2377941 w 2941969"/>
                  <a:gd name="connsiteY58" fmla="*/ 2329289 h 2587164"/>
                  <a:gd name="connsiteX59" fmla="*/ 2404511 w 2941969"/>
                  <a:gd name="connsiteY59" fmla="*/ 2298964 h 2587164"/>
                  <a:gd name="connsiteX60" fmla="*/ 2440753 w 2941969"/>
                  <a:gd name="connsiteY60" fmla="*/ 2280137 h 2587164"/>
                  <a:gd name="connsiteX61" fmla="*/ 2471971 w 2941969"/>
                  <a:gd name="connsiteY61" fmla="*/ 2258400 h 2587164"/>
                  <a:gd name="connsiteX62" fmla="*/ 2493199 w 2941969"/>
                  <a:gd name="connsiteY62" fmla="*/ 2230222 h 2587164"/>
                  <a:gd name="connsiteX63" fmla="*/ 2539867 w 2941969"/>
                  <a:gd name="connsiteY63" fmla="*/ 2207136 h 2587164"/>
                  <a:gd name="connsiteX64" fmla="*/ 2528395 w 2941969"/>
                  <a:gd name="connsiteY64" fmla="*/ 2254975 h 2587164"/>
                  <a:gd name="connsiteX65" fmla="*/ 2565335 w 2941969"/>
                  <a:gd name="connsiteY65" fmla="*/ 2238952 h 2587164"/>
                  <a:gd name="connsiteX66" fmla="*/ 2580409 w 2941969"/>
                  <a:gd name="connsiteY66" fmla="*/ 2232881 h 2587164"/>
                  <a:gd name="connsiteX67" fmla="*/ 2593821 w 2941969"/>
                  <a:gd name="connsiteY67" fmla="*/ 2239346 h 2587164"/>
                  <a:gd name="connsiteX68" fmla="*/ 2594739 w 2941969"/>
                  <a:gd name="connsiteY68" fmla="*/ 2237520 h 2587164"/>
                  <a:gd name="connsiteX69" fmla="*/ 2632825 w 2941969"/>
                  <a:gd name="connsiteY69" fmla="*/ 2212153 h 2587164"/>
                  <a:gd name="connsiteX70" fmla="*/ 2667881 w 2941969"/>
                  <a:gd name="connsiteY70" fmla="*/ 2172443 h 2587164"/>
                  <a:gd name="connsiteX71" fmla="*/ 2630657 w 2941969"/>
                  <a:gd name="connsiteY71" fmla="*/ 2119781 h 2587164"/>
                  <a:gd name="connsiteX72" fmla="*/ 2677127 w 2941969"/>
                  <a:gd name="connsiteY72" fmla="*/ 2096843 h 2587164"/>
                  <a:gd name="connsiteX73" fmla="*/ 2723201 w 2941969"/>
                  <a:gd name="connsiteY73" fmla="*/ 2054497 h 2587164"/>
                  <a:gd name="connsiteX74" fmla="*/ 2756353 w 2941969"/>
                  <a:gd name="connsiteY74" fmla="*/ 1915336 h 2587164"/>
                  <a:gd name="connsiteX75" fmla="*/ 2756879 w 2941969"/>
                  <a:gd name="connsiteY75" fmla="*/ 1854266 h 2587164"/>
                  <a:gd name="connsiteX76" fmla="*/ 2756797 w 2941969"/>
                  <a:gd name="connsiteY76" fmla="*/ 1819247 h 2587164"/>
                  <a:gd name="connsiteX77" fmla="*/ 2762923 w 2941969"/>
                  <a:gd name="connsiteY77" fmla="*/ 1814515 h 2587164"/>
                  <a:gd name="connsiteX78" fmla="*/ 39829 w 2941969"/>
                  <a:gd name="connsiteY78" fmla="*/ 1377880 h 2587164"/>
                  <a:gd name="connsiteX79" fmla="*/ 39879 w 2941969"/>
                  <a:gd name="connsiteY79" fmla="*/ 1377974 h 2587164"/>
                  <a:gd name="connsiteX80" fmla="*/ 39923 w 2941969"/>
                  <a:gd name="connsiteY80" fmla="*/ 1378156 h 2587164"/>
                  <a:gd name="connsiteX81" fmla="*/ 36019 w 2941969"/>
                  <a:gd name="connsiteY81" fmla="*/ 1370720 h 2587164"/>
                  <a:gd name="connsiteX82" fmla="*/ 38949 w 2941969"/>
                  <a:gd name="connsiteY82" fmla="*/ 1375275 h 2587164"/>
                  <a:gd name="connsiteX83" fmla="*/ 39829 w 2941969"/>
                  <a:gd name="connsiteY83" fmla="*/ 1377880 h 2587164"/>
                  <a:gd name="connsiteX84" fmla="*/ 2054257 w 2941969"/>
                  <a:gd name="connsiteY84" fmla="*/ 1319315 h 2587164"/>
                  <a:gd name="connsiteX85" fmla="*/ 2056225 w 2941969"/>
                  <a:gd name="connsiteY85" fmla="*/ 1323321 h 2587164"/>
                  <a:gd name="connsiteX86" fmla="*/ 2054257 w 2941969"/>
                  <a:gd name="connsiteY86" fmla="*/ 1319315 h 2587164"/>
                  <a:gd name="connsiteX87" fmla="*/ 121031 w 2941969"/>
                  <a:gd name="connsiteY87" fmla="*/ 1159700 h 2587164"/>
                  <a:gd name="connsiteX88" fmla="*/ 128585 w 2941969"/>
                  <a:gd name="connsiteY88" fmla="*/ 1159700 h 2587164"/>
                  <a:gd name="connsiteX89" fmla="*/ 121549 w 2941969"/>
                  <a:gd name="connsiteY89" fmla="*/ 1164692 h 2587164"/>
                  <a:gd name="connsiteX90" fmla="*/ 121211 w 2941969"/>
                  <a:gd name="connsiteY90" fmla="*/ 1162933 h 2587164"/>
                  <a:gd name="connsiteX91" fmla="*/ 120657 w 2941969"/>
                  <a:gd name="connsiteY91" fmla="*/ 1152937 h 2587164"/>
                  <a:gd name="connsiteX92" fmla="*/ 121031 w 2941969"/>
                  <a:gd name="connsiteY92" fmla="*/ 1159700 h 2587164"/>
                  <a:gd name="connsiteX93" fmla="*/ 120405 w 2941969"/>
                  <a:gd name="connsiteY93" fmla="*/ 1159700 h 2587164"/>
                  <a:gd name="connsiteX94" fmla="*/ 120657 w 2941969"/>
                  <a:gd name="connsiteY94" fmla="*/ 1152937 h 2587164"/>
                  <a:gd name="connsiteX95" fmla="*/ 1696163 w 2941969"/>
                  <a:gd name="connsiteY95" fmla="*/ 510196 h 2587164"/>
                  <a:gd name="connsiteX96" fmla="*/ 1714053 w 2941969"/>
                  <a:gd name="connsiteY96" fmla="*/ 571760 h 2587164"/>
                  <a:gd name="connsiteX97" fmla="*/ 1731167 w 2941969"/>
                  <a:gd name="connsiteY97" fmla="*/ 692767 h 2587164"/>
                  <a:gd name="connsiteX98" fmla="*/ 1776481 w 2941969"/>
                  <a:gd name="connsiteY98" fmla="*/ 703819 h 2587164"/>
                  <a:gd name="connsiteX99" fmla="*/ 1828147 w 2941969"/>
                  <a:gd name="connsiteY99" fmla="*/ 993573 h 2587164"/>
                  <a:gd name="connsiteX100" fmla="*/ 1928033 w 2941969"/>
                  <a:gd name="connsiteY100" fmla="*/ 1072876 h 2587164"/>
                  <a:gd name="connsiteX101" fmla="*/ 1961399 w 2941969"/>
                  <a:gd name="connsiteY101" fmla="*/ 1187388 h 2587164"/>
                  <a:gd name="connsiteX102" fmla="*/ 1966135 w 2941969"/>
                  <a:gd name="connsiteY102" fmla="*/ 1167220 h 2587164"/>
                  <a:gd name="connsiteX103" fmla="*/ 1999503 w 2941969"/>
                  <a:gd name="connsiteY103" fmla="*/ 1251309 h 2587164"/>
                  <a:gd name="connsiteX104" fmla="*/ 2056225 w 2941969"/>
                  <a:gd name="connsiteY104" fmla="*/ 1323321 h 2587164"/>
                  <a:gd name="connsiteX105" fmla="*/ 2052135 w 2941969"/>
                  <a:gd name="connsiteY105" fmla="*/ 1464039 h 2587164"/>
                  <a:gd name="connsiteX106" fmla="*/ 2054181 w 2941969"/>
                  <a:gd name="connsiteY106" fmla="*/ 1545393 h 2587164"/>
                  <a:gd name="connsiteX107" fmla="*/ 1970549 w 2941969"/>
                  <a:gd name="connsiteY107" fmla="*/ 1680072 h 2587164"/>
                  <a:gd name="connsiteX108" fmla="*/ 1877335 w 2941969"/>
                  <a:gd name="connsiteY108" fmla="*/ 1795040 h 2587164"/>
                  <a:gd name="connsiteX109" fmla="*/ 1638063 w 2941969"/>
                  <a:gd name="connsiteY109" fmla="*/ 2063942 h 2587164"/>
                  <a:gd name="connsiteX110" fmla="*/ 1504165 w 2941969"/>
                  <a:gd name="connsiteY110" fmla="*/ 2111798 h 2587164"/>
                  <a:gd name="connsiteX111" fmla="*/ 1405785 w 2941969"/>
                  <a:gd name="connsiteY111" fmla="*/ 2167629 h 2587164"/>
                  <a:gd name="connsiteX112" fmla="*/ 1378339 w 2941969"/>
                  <a:gd name="connsiteY112" fmla="*/ 2106785 h 2587164"/>
                  <a:gd name="connsiteX113" fmla="*/ 1279099 w 2941969"/>
                  <a:gd name="connsiteY113" fmla="*/ 2151108 h 2587164"/>
                  <a:gd name="connsiteX114" fmla="*/ 1161883 w 2941969"/>
                  <a:gd name="connsiteY114" fmla="*/ 2103025 h 2587164"/>
                  <a:gd name="connsiteX115" fmla="*/ 1166297 w 2941969"/>
                  <a:gd name="connsiteY115" fmla="*/ 1984639 h 2587164"/>
                  <a:gd name="connsiteX116" fmla="*/ 1114631 w 2941969"/>
                  <a:gd name="connsiteY116" fmla="*/ 1961737 h 2587164"/>
                  <a:gd name="connsiteX117" fmla="*/ 1141433 w 2941969"/>
                  <a:gd name="connsiteY117" fmla="*/ 1882775 h 2587164"/>
                  <a:gd name="connsiteX118" fmla="*/ 1054141 w 2941969"/>
                  <a:gd name="connsiteY118" fmla="*/ 1943164 h 2587164"/>
                  <a:gd name="connsiteX119" fmla="*/ 1124857 w 2941969"/>
                  <a:gd name="connsiteY119" fmla="*/ 1866367 h 2587164"/>
                  <a:gd name="connsiteX120" fmla="*/ 1161561 w 2941969"/>
                  <a:gd name="connsiteY120" fmla="*/ 1793786 h 2587164"/>
                  <a:gd name="connsiteX121" fmla="*/ 1000431 w 2941969"/>
                  <a:gd name="connsiteY121" fmla="*/ 1925047 h 2587164"/>
                  <a:gd name="connsiteX122" fmla="*/ 991927 w 2941969"/>
                  <a:gd name="connsiteY122" fmla="*/ 1821816 h 2587164"/>
                  <a:gd name="connsiteX123" fmla="*/ 973199 w 2941969"/>
                  <a:gd name="connsiteY123" fmla="*/ 1766782 h 2587164"/>
                  <a:gd name="connsiteX124" fmla="*/ 772243 w 2941969"/>
                  <a:gd name="connsiteY124" fmla="*/ 1726447 h 2587164"/>
                  <a:gd name="connsiteX125" fmla="*/ 501433 w 2941969"/>
                  <a:gd name="connsiteY125" fmla="*/ 1799369 h 2587164"/>
                  <a:gd name="connsiteX126" fmla="*/ 403485 w 2941969"/>
                  <a:gd name="connsiteY126" fmla="*/ 1861582 h 2587164"/>
                  <a:gd name="connsiteX127" fmla="*/ 277983 w 2941969"/>
                  <a:gd name="connsiteY127" fmla="*/ 1858505 h 2587164"/>
                  <a:gd name="connsiteX128" fmla="*/ 82625 w 2941969"/>
                  <a:gd name="connsiteY128" fmla="*/ 1931200 h 2587164"/>
                  <a:gd name="connsiteX129" fmla="*/ 821 w 2941969"/>
                  <a:gd name="connsiteY129" fmla="*/ 1854631 h 2587164"/>
                  <a:gd name="connsiteX130" fmla="*/ 49365 w 2941969"/>
                  <a:gd name="connsiteY130" fmla="*/ 1817486 h 2587164"/>
                  <a:gd name="connsiteX131" fmla="*/ 68955 w 2941969"/>
                  <a:gd name="connsiteY131" fmla="*/ 1668109 h 2587164"/>
                  <a:gd name="connsiteX132" fmla="*/ 68955 w 2941969"/>
                  <a:gd name="connsiteY132" fmla="*/ 1545735 h 2587164"/>
                  <a:gd name="connsiteX133" fmla="*/ 44101 w 2941969"/>
                  <a:gd name="connsiteY133" fmla="*/ 1395743 h 2587164"/>
                  <a:gd name="connsiteX134" fmla="*/ 39923 w 2941969"/>
                  <a:gd name="connsiteY134" fmla="*/ 1378156 h 2587164"/>
                  <a:gd name="connsiteX135" fmla="*/ 42101 w 2941969"/>
                  <a:gd name="connsiteY135" fmla="*/ 1384593 h 2587164"/>
                  <a:gd name="connsiteX136" fmla="*/ 50119 w 2941969"/>
                  <a:gd name="connsiteY136" fmla="*/ 1400687 h 2587164"/>
                  <a:gd name="connsiteX137" fmla="*/ 55285 w 2941969"/>
                  <a:gd name="connsiteY137" fmla="*/ 1374822 h 2587164"/>
                  <a:gd name="connsiteX138" fmla="*/ 88329 w 2941969"/>
                  <a:gd name="connsiteY138" fmla="*/ 1412765 h 2587164"/>
                  <a:gd name="connsiteX139" fmla="*/ 92203 w 2941969"/>
                  <a:gd name="connsiteY139" fmla="*/ 1254728 h 2587164"/>
                  <a:gd name="connsiteX140" fmla="*/ 111201 w 2941969"/>
                  <a:gd name="connsiteY140" fmla="*/ 1172033 h 2587164"/>
                  <a:gd name="connsiteX141" fmla="*/ 121549 w 2941969"/>
                  <a:gd name="connsiteY141" fmla="*/ 1164692 h 2587164"/>
                  <a:gd name="connsiteX142" fmla="*/ 123945 w 2941969"/>
                  <a:gd name="connsiteY142" fmla="*/ 1177181 h 2587164"/>
                  <a:gd name="connsiteX143" fmla="*/ 130737 w 2941969"/>
                  <a:gd name="connsiteY143" fmla="*/ 1183172 h 2587164"/>
                  <a:gd name="connsiteX144" fmla="*/ 253011 w 2941969"/>
                  <a:gd name="connsiteY144" fmla="*/ 1089626 h 2587164"/>
                  <a:gd name="connsiteX145" fmla="*/ 345793 w 2941969"/>
                  <a:gd name="connsiteY145" fmla="*/ 1069230 h 2587164"/>
                  <a:gd name="connsiteX146" fmla="*/ 411235 w 2941969"/>
                  <a:gd name="connsiteY146" fmla="*/ 1040631 h 2587164"/>
                  <a:gd name="connsiteX147" fmla="*/ 554821 w 2941969"/>
                  <a:gd name="connsiteY147" fmla="*/ 959277 h 2587164"/>
                  <a:gd name="connsiteX148" fmla="*/ 636623 w 2941969"/>
                  <a:gd name="connsiteY148" fmla="*/ 833485 h 2587164"/>
                  <a:gd name="connsiteX149" fmla="*/ 660411 w 2941969"/>
                  <a:gd name="connsiteY149" fmla="*/ 891595 h 2587164"/>
                  <a:gd name="connsiteX150" fmla="*/ 668269 w 2941969"/>
                  <a:gd name="connsiteY150" fmla="*/ 858552 h 2587164"/>
                  <a:gd name="connsiteX151" fmla="*/ 692163 w 2941969"/>
                  <a:gd name="connsiteY151" fmla="*/ 821407 h 2587164"/>
                  <a:gd name="connsiteX152" fmla="*/ 737047 w 2941969"/>
                  <a:gd name="connsiteY152" fmla="*/ 764208 h 2587164"/>
                  <a:gd name="connsiteX153" fmla="*/ 922073 w 2941969"/>
                  <a:gd name="connsiteY153" fmla="*/ 743926 h 2587164"/>
                  <a:gd name="connsiteX154" fmla="*/ 1002583 w 2941969"/>
                  <a:gd name="connsiteY154" fmla="*/ 729000 h 2587164"/>
                  <a:gd name="connsiteX155" fmla="*/ 1081481 w 2941969"/>
                  <a:gd name="connsiteY155" fmla="*/ 593523 h 2587164"/>
                  <a:gd name="connsiteX156" fmla="*/ 1139065 w 2941969"/>
                  <a:gd name="connsiteY156" fmla="*/ 535071 h 2587164"/>
                  <a:gd name="connsiteX157" fmla="*/ 1177169 w 2941969"/>
                  <a:gd name="connsiteY157" fmla="*/ 528462 h 2587164"/>
                  <a:gd name="connsiteX158" fmla="*/ 1233139 w 2941969"/>
                  <a:gd name="connsiteY158" fmla="*/ 564696 h 2587164"/>
                  <a:gd name="connsiteX159" fmla="*/ 1304393 w 2941969"/>
                  <a:gd name="connsiteY159" fmla="*/ 588738 h 2587164"/>
                  <a:gd name="connsiteX160" fmla="*/ 1387811 w 2941969"/>
                  <a:gd name="connsiteY160" fmla="*/ 585889 h 2587164"/>
                  <a:gd name="connsiteX161" fmla="*/ 1332485 w 2941969"/>
                  <a:gd name="connsiteY161" fmla="*/ 671915 h 2587164"/>
                  <a:gd name="connsiteX162" fmla="*/ 1330117 w 2941969"/>
                  <a:gd name="connsiteY162" fmla="*/ 779818 h 2587164"/>
                  <a:gd name="connsiteX163" fmla="*/ 1428497 w 2941969"/>
                  <a:gd name="connsiteY163" fmla="*/ 847158 h 2587164"/>
                  <a:gd name="connsiteX164" fmla="*/ 1547327 w 2941969"/>
                  <a:gd name="connsiteY164" fmla="*/ 898546 h 2587164"/>
                  <a:gd name="connsiteX165" fmla="*/ 1618257 w 2941969"/>
                  <a:gd name="connsiteY165" fmla="*/ 685132 h 2587164"/>
                  <a:gd name="connsiteX166" fmla="*/ 1648719 w 2941969"/>
                  <a:gd name="connsiteY166" fmla="*/ 574495 h 2587164"/>
                  <a:gd name="connsiteX167" fmla="*/ 1696163 w 2941969"/>
                  <a:gd name="connsiteY167" fmla="*/ 510196 h 2587164"/>
                  <a:gd name="connsiteX168" fmla="*/ 2086687 w 2941969"/>
                  <a:gd name="connsiteY168" fmla="*/ 218996 h 2587164"/>
                  <a:gd name="connsiteX169" fmla="*/ 2086687 w 2941969"/>
                  <a:gd name="connsiteY169" fmla="*/ 218996 h 2587164"/>
                  <a:gd name="connsiteX170" fmla="*/ 2139751 w 2941969"/>
                  <a:gd name="connsiteY170" fmla="*/ 21763 h 2587164"/>
                  <a:gd name="connsiteX171" fmla="*/ 2258365 w 2941969"/>
                  <a:gd name="connsiteY171" fmla="*/ 160430 h 2587164"/>
                  <a:gd name="connsiteX172" fmla="*/ 2248463 w 2941969"/>
                  <a:gd name="connsiteY172" fmla="*/ 131375 h 2587164"/>
                  <a:gd name="connsiteX173" fmla="*/ 2086687 w 2941969"/>
                  <a:gd name="connsiteY173" fmla="*/ 218996 h 2587164"/>
                  <a:gd name="connsiteX174" fmla="*/ 2030717 w 2941969"/>
                  <a:gd name="connsiteY174" fmla="*/ 187890 h 2587164"/>
                  <a:gd name="connsiteX175" fmla="*/ 2193139 w 2941969"/>
                  <a:gd name="connsiteY175" fmla="*/ 154733 h 2587164"/>
                  <a:gd name="connsiteX176" fmla="*/ 2244803 w 2941969"/>
                  <a:gd name="connsiteY176" fmla="*/ 120437 h 2587164"/>
                  <a:gd name="connsiteX177" fmla="*/ 2139751 w 2941969"/>
                  <a:gd name="connsiteY177" fmla="*/ 21763 h 2587164"/>
                  <a:gd name="connsiteX178" fmla="*/ 1642907 w 2941969"/>
                  <a:gd name="connsiteY178" fmla="*/ 0 h 2587164"/>
                  <a:gd name="connsiteX179" fmla="*/ 1849781 w 2941969"/>
                  <a:gd name="connsiteY179" fmla="*/ 88305 h 2587164"/>
                  <a:gd name="connsiteX180" fmla="*/ 1910811 w 2941969"/>
                  <a:gd name="connsiteY180" fmla="*/ 168748 h 2587164"/>
                  <a:gd name="connsiteX181" fmla="*/ 2011343 w 2941969"/>
                  <a:gd name="connsiteY181" fmla="*/ 262750 h 2587164"/>
                  <a:gd name="connsiteX182" fmla="*/ 1964413 w 2941969"/>
                  <a:gd name="connsiteY182" fmla="*/ 265029 h 2587164"/>
                  <a:gd name="connsiteX183" fmla="*/ 2037283 w 2941969"/>
                  <a:gd name="connsiteY183" fmla="*/ 376920 h 2587164"/>
                  <a:gd name="connsiteX184" fmla="*/ 2066129 w 2941969"/>
                  <a:gd name="connsiteY184" fmla="*/ 408937 h 2587164"/>
                  <a:gd name="connsiteX185" fmla="*/ 2109291 w 2941969"/>
                  <a:gd name="connsiteY185" fmla="*/ 499065 h 2587164"/>
                  <a:gd name="connsiteX186" fmla="*/ 1924481 w 2941969"/>
                  <a:gd name="connsiteY186" fmla="*/ 407000 h 2587164"/>
                  <a:gd name="connsiteX187" fmla="*/ 1756785 w 2941969"/>
                  <a:gd name="connsiteY187" fmla="*/ 354701 h 2587164"/>
                  <a:gd name="connsiteX188" fmla="*/ 1620087 w 2941969"/>
                  <a:gd name="connsiteY188" fmla="*/ 398227 h 2587164"/>
                  <a:gd name="connsiteX189" fmla="*/ 1615459 w 2941969"/>
                  <a:gd name="connsiteY189" fmla="*/ 253179 h 2587164"/>
                  <a:gd name="connsiteX190" fmla="*/ 1642907 w 2941969"/>
                  <a:gd name="connsiteY190" fmla="*/ 0 h 258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2941969" h="2587164">
                    <a:moveTo>
                      <a:pt x="1439799" y="2264366"/>
                    </a:moveTo>
                    <a:cubicBezTo>
                      <a:pt x="1416871" y="2261745"/>
                      <a:pt x="1344325" y="2461143"/>
                      <a:pt x="1263383" y="2421947"/>
                    </a:cubicBezTo>
                    <a:cubicBezTo>
                      <a:pt x="1227003" y="2404401"/>
                      <a:pt x="1254451" y="2331592"/>
                      <a:pt x="1259079" y="2304473"/>
                    </a:cubicBezTo>
                    <a:cubicBezTo>
                      <a:pt x="1271671" y="2232349"/>
                      <a:pt x="1345725" y="2283167"/>
                      <a:pt x="1395129" y="2277241"/>
                    </a:cubicBezTo>
                    <a:cubicBezTo>
                      <a:pt x="1381245" y="2278951"/>
                      <a:pt x="1410845" y="2275419"/>
                      <a:pt x="1395129" y="2277241"/>
                    </a:cubicBezTo>
                    <a:cubicBezTo>
                      <a:pt x="1409553" y="2271317"/>
                      <a:pt x="1424407" y="2266987"/>
                      <a:pt x="1439799" y="2264366"/>
                    </a:cubicBezTo>
                    <a:close/>
                    <a:moveTo>
                      <a:pt x="2539867" y="2207136"/>
                    </a:moveTo>
                    <a:cubicBezTo>
                      <a:pt x="2528425" y="2212619"/>
                      <a:pt x="2539867" y="2207136"/>
                      <a:pt x="2539867" y="2207136"/>
                    </a:cubicBezTo>
                    <a:close/>
                    <a:moveTo>
                      <a:pt x="2762923" y="1814515"/>
                    </a:moveTo>
                    <a:cubicBezTo>
                      <a:pt x="2772117" y="1813456"/>
                      <a:pt x="2770229" y="1816611"/>
                      <a:pt x="2770115" y="1823918"/>
                    </a:cubicBezTo>
                    <a:cubicBezTo>
                      <a:pt x="2769933" y="1833716"/>
                      <a:pt x="2770853" y="1841936"/>
                      <a:pt x="2779851" y="1847499"/>
                    </a:cubicBezTo>
                    <a:cubicBezTo>
                      <a:pt x="2795681" y="1857276"/>
                      <a:pt x="2812955" y="1860327"/>
                      <a:pt x="2812709" y="1882933"/>
                    </a:cubicBezTo>
                    <a:cubicBezTo>
                      <a:pt x="2812463" y="1903940"/>
                      <a:pt x="2801395" y="1921314"/>
                      <a:pt x="2793135" y="1939789"/>
                    </a:cubicBezTo>
                    <a:cubicBezTo>
                      <a:pt x="2789441" y="1948071"/>
                      <a:pt x="2786731" y="1957142"/>
                      <a:pt x="2791953" y="1965425"/>
                    </a:cubicBezTo>
                    <a:cubicBezTo>
                      <a:pt x="2796747" y="1973001"/>
                      <a:pt x="2805959" y="1975575"/>
                      <a:pt x="2812363" y="1968310"/>
                    </a:cubicBezTo>
                    <a:cubicBezTo>
                      <a:pt x="2801757" y="1980329"/>
                      <a:pt x="2816765" y="1963390"/>
                      <a:pt x="2812363" y="1968310"/>
                    </a:cubicBezTo>
                    <a:cubicBezTo>
                      <a:pt x="2817651" y="1962373"/>
                      <a:pt x="2823627" y="1951538"/>
                      <a:pt x="2822857" y="1943317"/>
                    </a:cubicBezTo>
                    <a:cubicBezTo>
                      <a:pt x="2834581" y="1939830"/>
                      <a:pt x="2832051" y="1961398"/>
                      <a:pt x="2831049" y="1967936"/>
                    </a:cubicBezTo>
                    <a:cubicBezTo>
                      <a:pt x="2829177" y="1980350"/>
                      <a:pt x="2822725" y="1990604"/>
                      <a:pt x="2819737" y="2002519"/>
                    </a:cubicBezTo>
                    <a:cubicBezTo>
                      <a:pt x="2816583" y="2015264"/>
                      <a:pt x="2827881" y="2023630"/>
                      <a:pt x="2837881" y="2028757"/>
                    </a:cubicBezTo>
                    <a:cubicBezTo>
                      <a:pt x="2858357" y="2039261"/>
                      <a:pt x="2874481" y="2036500"/>
                      <a:pt x="2893579" y="2025228"/>
                    </a:cubicBezTo>
                    <a:cubicBezTo>
                      <a:pt x="2909177" y="2016032"/>
                      <a:pt x="2926189" y="2006255"/>
                      <a:pt x="2941969" y="2020931"/>
                    </a:cubicBezTo>
                    <a:cubicBezTo>
                      <a:pt x="2929883" y="2028902"/>
                      <a:pt x="2921871" y="2041814"/>
                      <a:pt x="2913053" y="2052940"/>
                    </a:cubicBezTo>
                    <a:cubicBezTo>
                      <a:pt x="2903545" y="2064980"/>
                      <a:pt x="2891969" y="2075525"/>
                      <a:pt x="2879589" y="2084513"/>
                    </a:cubicBezTo>
                    <a:cubicBezTo>
                      <a:pt x="2855581" y="2101949"/>
                      <a:pt x="2827503" y="2107450"/>
                      <a:pt x="2800951" y="2119531"/>
                    </a:cubicBezTo>
                    <a:cubicBezTo>
                      <a:pt x="2796207" y="2121669"/>
                      <a:pt x="2789835" y="2123953"/>
                      <a:pt x="2788373" y="2129703"/>
                    </a:cubicBezTo>
                    <a:cubicBezTo>
                      <a:pt x="2786913" y="2135432"/>
                      <a:pt x="2789769" y="2141327"/>
                      <a:pt x="2785467" y="2146371"/>
                    </a:cubicBezTo>
                    <a:cubicBezTo>
                      <a:pt x="2777815" y="2155318"/>
                      <a:pt x="2764219" y="2161110"/>
                      <a:pt x="2755369" y="2169454"/>
                    </a:cubicBezTo>
                    <a:cubicBezTo>
                      <a:pt x="2745303" y="2178941"/>
                      <a:pt x="2735813" y="2189091"/>
                      <a:pt x="2724629" y="2197270"/>
                    </a:cubicBezTo>
                    <a:cubicBezTo>
                      <a:pt x="2711823" y="2206590"/>
                      <a:pt x="2696863" y="2213046"/>
                      <a:pt x="2683399" y="2221432"/>
                    </a:cubicBezTo>
                    <a:cubicBezTo>
                      <a:pt x="2663219" y="2234032"/>
                      <a:pt x="2642907" y="2248334"/>
                      <a:pt x="2621067" y="2258007"/>
                    </a:cubicBezTo>
                    <a:cubicBezTo>
                      <a:pt x="2612479" y="2261827"/>
                      <a:pt x="2593431" y="2257343"/>
                      <a:pt x="2590247" y="2246466"/>
                    </a:cubicBezTo>
                    <a:lnTo>
                      <a:pt x="2593785" y="2239417"/>
                    </a:lnTo>
                    <a:lnTo>
                      <a:pt x="2575715" y="2255264"/>
                    </a:lnTo>
                    <a:cubicBezTo>
                      <a:pt x="2570821" y="2260529"/>
                      <a:pt x="2567061" y="2266580"/>
                      <a:pt x="2564375" y="2275878"/>
                    </a:cubicBezTo>
                    <a:cubicBezTo>
                      <a:pt x="2562575" y="2282107"/>
                      <a:pt x="2560571" y="2283402"/>
                      <a:pt x="2555751" y="2286773"/>
                    </a:cubicBezTo>
                    <a:cubicBezTo>
                      <a:pt x="2539431" y="2298148"/>
                      <a:pt x="2523197" y="2309522"/>
                      <a:pt x="2506907" y="2320914"/>
                    </a:cubicBezTo>
                    <a:cubicBezTo>
                      <a:pt x="2473917" y="2343928"/>
                      <a:pt x="2440957" y="2366978"/>
                      <a:pt x="2407997" y="2390029"/>
                    </a:cubicBezTo>
                    <a:cubicBezTo>
                      <a:pt x="2408229" y="2389869"/>
                      <a:pt x="2416419" y="2400143"/>
                      <a:pt x="2417319" y="2401208"/>
                    </a:cubicBezTo>
                    <a:cubicBezTo>
                      <a:pt x="2420919" y="2405520"/>
                      <a:pt x="2409333" y="2410523"/>
                      <a:pt x="2406923" y="2411606"/>
                    </a:cubicBezTo>
                    <a:cubicBezTo>
                      <a:pt x="2399431" y="2414942"/>
                      <a:pt x="2391503" y="2414818"/>
                      <a:pt x="2383401" y="2415456"/>
                    </a:cubicBezTo>
                    <a:cubicBezTo>
                      <a:pt x="2371435" y="2416486"/>
                      <a:pt x="2360487" y="2420336"/>
                      <a:pt x="2349191" y="2424151"/>
                    </a:cubicBezTo>
                    <a:cubicBezTo>
                      <a:pt x="2331157" y="2430273"/>
                      <a:pt x="2308217" y="2433201"/>
                      <a:pt x="2293261" y="2445746"/>
                    </a:cubicBezTo>
                    <a:cubicBezTo>
                      <a:pt x="2275953" y="2460297"/>
                      <a:pt x="2261955" y="2478787"/>
                      <a:pt x="2244475" y="2493408"/>
                    </a:cubicBezTo>
                    <a:cubicBezTo>
                      <a:pt x="2205009" y="2526377"/>
                      <a:pt x="2161131" y="2550811"/>
                      <a:pt x="2116525" y="2575796"/>
                    </a:cubicBezTo>
                    <a:cubicBezTo>
                      <a:pt x="2096429" y="2587028"/>
                      <a:pt x="2072501" y="2590417"/>
                      <a:pt x="2049967" y="2583799"/>
                    </a:cubicBezTo>
                    <a:cubicBezTo>
                      <a:pt x="2040353" y="2580977"/>
                      <a:pt x="2031817" y="2575618"/>
                      <a:pt x="2023715" y="2569816"/>
                    </a:cubicBezTo>
                    <a:cubicBezTo>
                      <a:pt x="2022349" y="2567083"/>
                      <a:pt x="2023715" y="2560500"/>
                      <a:pt x="2023715" y="2557341"/>
                    </a:cubicBezTo>
                    <a:cubicBezTo>
                      <a:pt x="2003415" y="2560908"/>
                      <a:pt x="1987299" y="2560748"/>
                      <a:pt x="1966593" y="2559435"/>
                    </a:cubicBezTo>
                    <a:cubicBezTo>
                      <a:pt x="1967319" y="2559471"/>
                      <a:pt x="1976669" y="2543483"/>
                      <a:pt x="1980619" y="2541833"/>
                    </a:cubicBezTo>
                    <a:cubicBezTo>
                      <a:pt x="1994093" y="2536208"/>
                      <a:pt x="1999873" y="2529057"/>
                      <a:pt x="2009659" y="2518836"/>
                    </a:cubicBezTo>
                    <a:cubicBezTo>
                      <a:pt x="2020723" y="2507284"/>
                      <a:pt x="2037101" y="2501145"/>
                      <a:pt x="2050605" y="2492982"/>
                    </a:cubicBezTo>
                    <a:cubicBezTo>
                      <a:pt x="2067361" y="2482815"/>
                      <a:pt x="2084117" y="2472736"/>
                      <a:pt x="2100959" y="2462692"/>
                    </a:cubicBezTo>
                    <a:cubicBezTo>
                      <a:pt x="2114521" y="2454636"/>
                      <a:pt x="2128053" y="2446740"/>
                      <a:pt x="2141093" y="2437868"/>
                    </a:cubicBezTo>
                    <a:cubicBezTo>
                      <a:pt x="2154945" y="2428481"/>
                      <a:pt x="2171701" y="2426174"/>
                      <a:pt x="2187149" y="2420638"/>
                    </a:cubicBezTo>
                    <a:cubicBezTo>
                      <a:pt x="2223507" y="2407649"/>
                      <a:pt x="2258761" y="2389993"/>
                      <a:pt x="2294191" y="2374662"/>
                    </a:cubicBezTo>
                    <a:cubicBezTo>
                      <a:pt x="2306967" y="2369143"/>
                      <a:pt x="2319251" y="2362773"/>
                      <a:pt x="2331303" y="2355799"/>
                    </a:cubicBezTo>
                    <a:cubicBezTo>
                      <a:pt x="2341061" y="2350157"/>
                      <a:pt x="2353693" y="2347832"/>
                      <a:pt x="2362695" y="2341586"/>
                    </a:cubicBezTo>
                    <a:cubicBezTo>
                      <a:pt x="2367893" y="2337966"/>
                      <a:pt x="2373149" y="2332767"/>
                      <a:pt x="2377941" y="2329289"/>
                    </a:cubicBezTo>
                    <a:cubicBezTo>
                      <a:pt x="2388889" y="2321411"/>
                      <a:pt x="2394725" y="2307960"/>
                      <a:pt x="2404511" y="2298964"/>
                    </a:cubicBezTo>
                    <a:cubicBezTo>
                      <a:pt x="2414415" y="2289790"/>
                      <a:pt x="2428063" y="2284307"/>
                      <a:pt x="2440753" y="2280137"/>
                    </a:cubicBezTo>
                    <a:cubicBezTo>
                      <a:pt x="2453357" y="2275985"/>
                      <a:pt x="2461779" y="2266953"/>
                      <a:pt x="2471971" y="2258400"/>
                    </a:cubicBezTo>
                    <a:cubicBezTo>
                      <a:pt x="2481351" y="2250486"/>
                      <a:pt x="2482309" y="2237515"/>
                      <a:pt x="2493199" y="2230222"/>
                    </a:cubicBezTo>
                    <a:cubicBezTo>
                      <a:pt x="2507371" y="2220728"/>
                      <a:pt x="2524475" y="2214518"/>
                      <a:pt x="2539867" y="2207136"/>
                    </a:cubicBezTo>
                    <a:cubicBezTo>
                      <a:pt x="2536061" y="2223088"/>
                      <a:pt x="2532229" y="2239023"/>
                      <a:pt x="2528395" y="2254975"/>
                    </a:cubicBezTo>
                    <a:cubicBezTo>
                      <a:pt x="2540737" y="2249634"/>
                      <a:pt x="2553021" y="2244275"/>
                      <a:pt x="2565335" y="2238952"/>
                    </a:cubicBezTo>
                    <a:cubicBezTo>
                      <a:pt x="2572799" y="2235696"/>
                      <a:pt x="2576741" y="2233243"/>
                      <a:pt x="2580409" y="2232881"/>
                    </a:cubicBezTo>
                    <a:lnTo>
                      <a:pt x="2593821" y="2239346"/>
                    </a:lnTo>
                    <a:lnTo>
                      <a:pt x="2594739" y="2237520"/>
                    </a:lnTo>
                    <a:cubicBezTo>
                      <a:pt x="2604773" y="2227628"/>
                      <a:pt x="2627947" y="2215967"/>
                      <a:pt x="2632825" y="2212153"/>
                    </a:cubicBezTo>
                    <a:cubicBezTo>
                      <a:pt x="2645533" y="2202231"/>
                      <a:pt x="2667439" y="2191146"/>
                      <a:pt x="2667881" y="2172443"/>
                    </a:cubicBezTo>
                    <a:cubicBezTo>
                      <a:pt x="2668473" y="2150378"/>
                      <a:pt x="2626387" y="2140663"/>
                      <a:pt x="2630657" y="2119781"/>
                    </a:cubicBezTo>
                    <a:cubicBezTo>
                      <a:pt x="2634055" y="2103506"/>
                      <a:pt x="2665517" y="2103029"/>
                      <a:pt x="2677127" y="2096843"/>
                    </a:cubicBezTo>
                    <a:cubicBezTo>
                      <a:pt x="2696913" y="2086277"/>
                      <a:pt x="2707831" y="2070107"/>
                      <a:pt x="2723201" y="2054497"/>
                    </a:cubicBezTo>
                    <a:cubicBezTo>
                      <a:pt x="2761789" y="2015223"/>
                      <a:pt x="2763595" y="1967044"/>
                      <a:pt x="2756353" y="1915336"/>
                    </a:cubicBezTo>
                    <a:cubicBezTo>
                      <a:pt x="2753775" y="1897048"/>
                      <a:pt x="2743547" y="1869004"/>
                      <a:pt x="2756879" y="1854266"/>
                    </a:cubicBezTo>
                    <a:cubicBezTo>
                      <a:pt x="2763793" y="1846586"/>
                      <a:pt x="2757995" y="1828402"/>
                      <a:pt x="2756797" y="1819247"/>
                    </a:cubicBezTo>
                    <a:cubicBezTo>
                      <a:pt x="2756125" y="1814016"/>
                      <a:pt x="2755369" y="1815428"/>
                      <a:pt x="2762923" y="1814515"/>
                    </a:cubicBezTo>
                    <a:close/>
                    <a:moveTo>
                      <a:pt x="39829" y="1377880"/>
                    </a:moveTo>
                    <a:lnTo>
                      <a:pt x="39879" y="1377974"/>
                    </a:lnTo>
                    <a:lnTo>
                      <a:pt x="39923" y="1378156"/>
                    </a:lnTo>
                    <a:close/>
                    <a:moveTo>
                      <a:pt x="36019" y="1370720"/>
                    </a:moveTo>
                    <a:cubicBezTo>
                      <a:pt x="36987" y="1370977"/>
                      <a:pt x="37949" y="1372729"/>
                      <a:pt x="38949" y="1375275"/>
                    </a:cubicBezTo>
                    <a:lnTo>
                      <a:pt x="39829" y="1377880"/>
                    </a:lnTo>
                    <a:close/>
                    <a:moveTo>
                      <a:pt x="2054257" y="1319315"/>
                    </a:moveTo>
                    <a:cubicBezTo>
                      <a:pt x="2054551" y="1319881"/>
                      <a:pt x="2060021" y="1330926"/>
                      <a:pt x="2056225" y="1323321"/>
                    </a:cubicBezTo>
                    <a:cubicBezTo>
                      <a:pt x="2054637" y="1320102"/>
                      <a:pt x="2054161" y="1319126"/>
                      <a:pt x="2054257" y="1319315"/>
                    </a:cubicBezTo>
                    <a:close/>
                    <a:moveTo>
                      <a:pt x="121031" y="1159700"/>
                    </a:moveTo>
                    <a:lnTo>
                      <a:pt x="128585" y="1159700"/>
                    </a:lnTo>
                    <a:lnTo>
                      <a:pt x="121549" y="1164692"/>
                    </a:lnTo>
                    <a:lnTo>
                      <a:pt x="121211" y="1162933"/>
                    </a:lnTo>
                    <a:close/>
                    <a:moveTo>
                      <a:pt x="120657" y="1152937"/>
                    </a:moveTo>
                    <a:lnTo>
                      <a:pt x="121031" y="1159700"/>
                    </a:lnTo>
                    <a:lnTo>
                      <a:pt x="120405" y="1159700"/>
                    </a:lnTo>
                    <a:cubicBezTo>
                      <a:pt x="120647" y="1153263"/>
                      <a:pt x="120627" y="1151703"/>
                      <a:pt x="120657" y="1152937"/>
                    </a:cubicBezTo>
                    <a:close/>
                    <a:moveTo>
                      <a:pt x="1696163" y="510196"/>
                    </a:moveTo>
                    <a:cubicBezTo>
                      <a:pt x="1702187" y="513773"/>
                      <a:pt x="1707393" y="531639"/>
                      <a:pt x="1714053" y="571760"/>
                    </a:cubicBezTo>
                    <a:cubicBezTo>
                      <a:pt x="1720619" y="611982"/>
                      <a:pt x="1724601" y="652659"/>
                      <a:pt x="1731167" y="692767"/>
                    </a:cubicBezTo>
                    <a:cubicBezTo>
                      <a:pt x="1738701" y="738799"/>
                      <a:pt x="1751617" y="701768"/>
                      <a:pt x="1776481" y="703819"/>
                    </a:cubicBezTo>
                    <a:cubicBezTo>
                      <a:pt x="1837081" y="708491"/>
                      <a:pt x="1798009" y="954491"/>
                      <a:pt x="1828147" y="993573"/>
                    </a:cubicBezTo>
                    <a:cubicBezTo>
                      <a:pt x="1843969" y="1014196"/>
                      <a:pt x="1941163" y="1033908"/>
                      <a:pt x="1928033" y="1072876"/>
                    </a:cubicBezTo>
                    <a:cubicBezTo>
                      <a:pt x="1921789" y="1090993"/>
                      <a:pt x="1964091" y="1184539"/>
                      <a:pt x="1961399" y="1187388"/>
                    </a:cubicBezTo>
                    <a:cubicBezTo>
                      <a:pt x="1963013" y="1180665"/>
                      <a:pt x="1964521" y="1173943"/>
                      <a:pt x="1966135" y="1167220"/>
                    </a:cubicBezTo>
                    <a:cubicBezTo>
                      <a:pt x="2013709" y="1165397"/>
                      <a:pt x="1993367" y="1226812"/>
                      <a:pt x="1999503" y="1251309"/>
                    </a:cubicBezTo>
                    <a:cubicBezTo>
                      <a:pt x="2007791" y="1284239"/>
                      <a:pt x="2042449" y="1295405"/>
                      <a:pt x="2056225" y="1323321"/>
                    </a:cubicBezTo>
                    <a:cubicBezTo>
                      <a:pt x="2076353" y="1363998"/>
                      <a:pt x="2079583" y="1425412"/>
                      <a:pt x="2052135" y="1464039"/>
                    </a:cubicBezTo>
                    <a:cubicBezTo>
                      <a:pt x="2042879" y="1477142"/>
                      <a:pt x="2056011" y="1527504"/>
                      <a:pt x="2054181" y="1545393"/>
                    </a:cubicBezTo>
                    <a:cubicBezTo>
                      <a:pt x="2048691" y="1597123"/>
                      <a:pt x="1978083" y="1628343"/>
                      <a:pt x="1970549" y="1680072"/>
                    </a:cubicBezTo>
                    <a:cubicBezTo>
                      <a:pt x="1964735" y="1720180"/>
                      <a:pt x="1910703" y="1774872"/>
                      <a:pt x="1877335" y="1795040"/>
                    </a:cubicBezTo>
                    <a:cubicBezTo>
                      <a:pt x="1776589" y="1856226"/>
                      <a:pt x="1711685" y="1975410"/>
                      <a:pt x="1638063" y="2063942"/>
                    </a:cubicBezTo>
                    <a:cubicBezTo>
                      <a:pt x="1604587" y="2104164"/>
                      <a:pt x="1550447" y="2091972"/>
                      <a:pt x="1504165" y="2111798"/>
                    </a:cubicBezTo>
                    <a:cubicBezTo>
                      <a:pt x="1486943" y="2119204"/>
                      <a:pt x="1419779" y="2168997"/>
                      <a:pt x="1405785" y="2167629"/>
                    </a:cubicBezTo>
                    <a:cubicBezTo>
                      <a:pt x="1375647" y="2165009"/>
                      <a:pt x="1381137" y="2117951"/>
                      <a:pt x="1378339" y="2106785"/>
                    </a:cubicBezTo>
                    <a:cubicBezTo>
                      <a:pt x="1376293" y="2098581"/>
                      <a:pt x="1290939" y="2153159"/>
                      <a:pt x="1279099" y="2151108"/>
                    </a:cubicBezTo>
                    <a:cubicBezTo>
                      <a:pt x="1248423" y="2145753"/>
                      <a:pt x="1188147" y="2121255"/>
                      <a:pt x="1161883" y="2103025"/>
                    </a:cubicBezTo>
                    <a:cubicBezTo>
                      <a:pt x="1122705" y="2075565"/>
                      <a:pt x="1175877" y="2020758"/>
                      <a:pt x="1166297" y="1984639"/>
                    </a:cubicBezTo>
                    <a:cubicBezTo>
                      <a:pt x="1160161" y="1960825"/>
                      <a:pt x="1115601" y="1968573"/>
                      <a:pt x="1114631" y="1961737"/>
                    </a:cubicBezTo>
                    <a:cubicBezTo>
                      <a:pt x="1113341" y="1952735"/>
                      <a:pt x="1177061" y="1898613"/>
                      <a:pt x="1141433" y="1882775"/>
                    </a:cubicBezTo>
                    <a:cubicBezTo>
                      <a:pt x="1146385" y="1884940"/>
                      <a:pt x="1078897" y="1944873"/>
                      <a:pt x="1054141" y="1943164"/>
                    </a:cubicBezTo>
                    <a:cubicBezTo>
                      <a:pt x="1073085" y="1915590"/>
                      <a:pt x="1102791" y="1898043"/>
                      <a:pt x="1124857" y="1866367"/>
                    </a:cubicBezTo>
                    <a:cubicBezTo>
                      <a:pt x="1141971" y="1841984"/>
                      <a:pt x="1148753" y="1815663"/>
                      <a:pt x="1161561" y="1793786"/>
                    </a:cubicBezTo>
                    <a:cubicBezTo>
                      <a:pt x="1128195" y="1851213"/>
                      <a:pt x="1048867" y="1881294"/>
                      <a:pt x="1000431" y="1925047"/>
                    </a:cubicBezTo>
                    <a:cubicBezTo>
                      <a:pt x="998923" y="1903284"/>
                      <a:pt x="1008935" y="1841984"/>
                      <a:pt x="991927" y="1821816"/>
                    </a:cubicBezTo>
                    <a:cubicBezTo>
                      <a:pt x="979873" y="1807345"/>
                      <a:pt x="985039" y="1772023"/>
                      <a:pt x="973199" y="1766782"/>
                    </a:cubicBezTo>
                    <a:cubicBezTo>
                      <a:pt x="906681" y="1737271"/>
                      <a:pt x="844145" y="1722573"/>
                      <a:pt x="772243" y="1726447"/>
                    </a:cubicBezTo>
                    <a:cubicBezTo>
                      <a:pt x="681399" y="1731118"/>
                      <a:pt x="590341" y="1783645"/>
                      <a:pt x="501433" y="1799369"/>
                    </a:cubicBezTo>
                    <a:cubicBezTo>
                      <a:pt x="456873" y="1807345"/>
                      <a:pt x="452351" y="1859759"/>
                      <a:pt x="403485" y="1861582"/>
                    </a:cubicBezTo>
                    <a:cubicBezTo>
                      <a:pt x="361831" y="1863291"/>
                      <a:pt x="319745" y="1856682"/>
                      <a:pt x="277983" y="1858505"/>
                    </a:cubicBezTo>
                    <a:cubicBezTo>
                      <a:pt x="210495" y="1861354"/>
                      <a:pt x="154633" y="1923452"/>
                      <a:pt x="82625" y="1931200"/>
                    </a:cubicBezTo>
                    <a:cubicBezTo>
                      <a:pt x="55069" y="1934163"/>
                      <a:pt x="-7897" y="1883800"/>
                      <a:pt x="821" y="1854631"/>
                    </a:cubicBezTo>
                    <a:cubicBezTo>
                      <a:pt x="6095" y="1837312"/>
                      <a:pt x="36019" y="1843579"/>
                      <a:pt x="49365" y="1817486"/>
                    </a:cubicBezTo>
                    <a:cubicBezTo>
                      <a:pt x="77781" y="1762452"/>
                      <a:pt x="80471" y="1725991"/>
                      <a:pt x="68955" y="1668109"/>
                    </a:cubicBezTo>
                    <a:cubicBezTo>
                      <a:pt x="60451" y="1625950"/>
                      <a:pt x="83593" y="1589261"/>
                      <a:pt x="68955" y="1545735"/>
                    </a:cubicBezTo>
                    <a:cubicBezTo>
                      <a:pt x="62821" y="1527704"/>
                      <a:pt x="52809" y="1439684"/>
                      <a:pt x="44101" y="1395743"/>
                    </a:cubicBezTo>
                    <a:lnTo>
                      <a:pt x="39923" y="1378156"/>
                    </a:lnTo>
                    <a:lnTo>
                      <a:pt x="42101" y="1384593"/>
                    </a:lnTo>
                    <a:cubicBezTo>
                      <a:pt x="44333" y="1391458"/>
                      <a:pt x="46891" y="1398693"/>
                      <a:pt x="50119" y="1400687"/>
                    </a:cubicBezTo>
                    <a:cubicBezTo>
                      <a:pt x="59159" y="1406270"/>
                      <a:pt x="55393" y="1374367"/>
                      <a:pt x="55285" y="1374822"/>
                    </a:cubicBezTo>
                    <a:cubicBezTo>
                      <a:pt x="57761" y="1362745"/>
                      <a:pt x="75305" y="1428375"/>
                      <a:pt x="88329" y="1412765"/>
                    </a:cubicBezTo>
                    <a:cubicBezTo>
                      <a:pt x="124387" y="1369353"/>
                      <a:pt x="38925" y="1309989"/>
                      <a:pt x="92203" y="1254728"/>
                    </a:cubicBezTo>
                    <a:cubicBezTo>
                      <a:pt x="105119" y="1241311"/>
                      <a:pt x="100297" y="1194566"/>
                      <a:pt x="111201" y="1172033"/>
                    </a:cubicBezTo>
                    <a:lnTo>
                      <a:pt x="121549" y="1164692"/>
                    </a:lnTo>
                    <a:lnTo>
                      <a:pt x="123945" y="1177181"/>
                    </a:lnTo>
                    <a:cubicBezTo>
                      <a:pt x="125429" y="1181250"/>
                      <a:pt x="127589" y="1183941"/>
                      <a:pt x="130737" y="1183172"/>
                    </a:cubicBezTo>
                    <a:cubicBezTo>
                      <a:pt x="163135" y="1174968"/>
                      <a:pt x="223303" y="1111047"/>
                      <a:pt x="253011" y="1089626"/>
                    </a:cubicBezTo>
                    <a:cubicBezTo>
                      <a:pt x="281319" y="1069344"/>
                      <a:pt x="312641" y="1085524"/>
                      <a:pt x="345793" y="1069230"/>
                    </a:cubicBezTo>
                    <a:cubicBezTo>
                      <a:pt x="356987" y="1063761"/>
                      <a:pt x="398857" y="1039719"/>
                      <a:pt x="411235" y="1040631"/>
                    </a:cubicBezTo>
                    <a:cubicBezTo>
                      <a:pt x="502941" y="1047126"/>
                      <a:pt x="505415" y="1005423"/>
                      <a:pt x="554821" y="959277"/>
                    </a:cubicBezTo>
                    <a:cubicBezTo>
                      <a:pt x="560633" y="953807"/>
                      <a:pt x="632211" y="824711"/>
                      <a:pt x="636623" y="833485"/>
                    </a:cubicBezTo>
                    <a:cubicBezTo>
                      <a:pt x="644265" y="853083"/>
                      <a:pt x="651693" y="872453"/>
                      <a:pt x="660411" y="891595"/>
                    </a:cubicBezTo>
                    <a:cubicBezTo>
                      <a:pt x="663101" y="880657"/>
                      <a:pt x="665685" y="869604"/>
                      <a:pt x="668269" y="858552"/>
                    </a:cubicBezTo>
                    <a:cubicBezTo>
                      <a:pt x="682691" y="888063"/>
                      <a:pt x="639099" y="806367"/>
                      <a:pt x="692163" y="821407"/>
                    </a:cubicBezTo>
                    <a:cubicBezTo>
                      <a:pt x="727683" y="831434"/>
                      <a:pt x="707233" y="780160"/>
                      <a:pt x="737047" y="764208"/>
                    </a:cubicBezTo>
                    <a:cubicBezTo>
                      <a:pt x="775151" y="743813"/>
                      <a:pt x="918305" y="596372"/>
                      <a:pt x="922073" y="743926"/>
                    </a:cubicBezTo>
                    <a:cubicBezTo>
                      <a:pt x="922073" y="728658"/>
                      <a:pt x="1008719" y="747231"/>
                      <a:pt x="1002583" y="729000"/>
                    </a:cubicBezTo>
                    <a:cubicBezTo>
                      <a:pt x="988053" y="685360"/>
                      <a:pt x="1040255" y="620869"/>
                      <a:pt x="1081481" y="593523"/>
                    </a:cubicBezTo>
                    <a:cubicBezTo>
                      <a:pt x="1124319" y="565266"/>
                      <a:pt x="1214949" y="596486"/>
                      <a:pt x="1139065" y="535071"/>
                    </a:cubicBezTo>
                    <a:cubicBezTo>
                      <a:pt x="1128625" y="526639"/>
                      <a:pt x="1163391" y="514562"/>
                      <a:pt x="1177169" y="528462"/>
                    </a:cubicBezTo>
                    <a:cubicBezTo>
                      <a:pt x="1193205" y="544300"/>
                      <a:pt x="1211827" y="556378"/>
                      <a:pt x="1233139" y="564696"/>
                    </a:cubicBezTo>
                    <a:cubicBezTo>
                      <a:pt x="1238627" y="567317"/>
                      <a:pt x="1299549" y="589763"/>
                      <a:pt x="1304393" y="588738"/>
                    </a:cubicBezTo>
                    <a:cubicBezTo>
                      <a:pt x="1335823" y="581559"/>
                      <a:pt x="1360363" y="549884"/>
                      <a:pt x="1387811" y="585889"/>
                    </a:cubicBezTo>
                    <a:cubicBezTo>
                      <a:pt x="1403741" y="606968"/>
                      <a:pt x="1332485" y="644569"/>
                      <a:pt x="1332485" y="671915"/>
                    </a:cubicBezTo>
                    <a:cubicBezTo>
                      <a:pt x="1332485" y="727633"/>
                      <a:pt x="1281897" y="724784"/>
                      <a:pt x="1330117" y="779818"/>
                    </a:cubicBezTo>
                    <a:cubicBezTo>
                      <a:pt x="1344971" y="796795"/>
                      <a:pt x="1407831" y="836903"/>
                      <a:pt x="1428497" y="847158"/>
                    </a:cubicBezTo>
                    <a:cubicBezTo>
                      <a:pt x="1470151" y="867895"/>
                      <a:pt x="1490387" y="926119"/>
                      <a:pt x="1547327" y="898546"/>
                    </a:cubicBezTo>
                    <a:cubicBezTo>
                      <a:pt x="1608139" y="869149"/>
                      <a:pt x="1612875" y="740850"/>
                      <a:pt x="1618257" y="685132"/>
                    </a:cubicBezTo>
                    <a:cubicBezTo>
                      <a:pt x="1620841" y="658014"/>
                      <a:pt x="1634295" y="595574"/>
                      <a:pt x="1648719" y="574495"/>
                    </a:cubicBezTo>
                    <a:cubicBezTo>
                      <a:pt x="1673811" y="537962"/>
                      <a:pt x="1686121" y="504234"/>
                      <a:pt x="1696163" y="510196"/>
                    </a:cubicBezTo>
                    <a:close/>
                    <a:moveTo>
                      <a:pt x="2086687" y="218996"/>
                    </a:moveTo>
                    <a:cubicBezTo>
                      <a:pt x="2077969" y="215578"/>
                      <a:pt x="2113919" y="229593"/>
                      <a:pt x="2086687" y="218996"/>
                    </a:cubicBezTo>
                    <a:close/>
                    <a:moveTo>
                      <a:pt x="2139751" y="21763"/>
                    </a:moveTo>
                    <a:cubicBezTo>
                      <a:pt x="2173333" y="37031"/>
                      <a:pt x="2317027" y="108473"/>
                      <a:pt x="2258365" y="160430"/>
                    </a:cubicBezTo>
                    <a:cubicBezTo>
                      <a:pt x="2250939" y="152796"/>
                      <a:pt x="2247601" y="143111"/>
                      <a:pt x="2248463" y="131375"/>
                    </a:cubicBezTo>
                    <a:cubicBezTo>
                      <a:pt x="2250293" y="191878"/>
                      <a:pt x="2132755" y="236885"/>
                      <a:pt x="2086687" y="218996"/>
                    </a:cubicBezTo>
                    <a:cubicBezTo>
                      <a:pt x="2077969" y="215578"/>
                      <a:pt x="2027165" y="197917"/>
                      <a:pt x="2030717" y="187890"/>
                    </a:cubicBezTo>
                    <a:cubicBezTo>
                      <a:pt x="2098635" y="181737"/>
                      <a:pt x="2134153" y="180484"/>
                      <a:pt x="2193139" y="154733"/>
                    </a:cubicBezTo>
                    <a:cubicBezTo>
                      <a:pt x="2203255" y="150290"/>
                      <a:pt x="2207883" y="66998"/>
                      <a:pt x="2244803" y="120437"/>
                    </a:cubicBezTo>
                    <a:cubicBezTo>
                      <a:pt x="2225213" y="68479"/>
                      <a:pt x="2159555" y="68821"/>
                      <a:pt x="2139751" y="21763"/>
                    </a:cubicBezTo>
                    <a:close/>
                    <a:moveTo>
                      <a:pt x="1642907" y="0"/>
                    </a:moveTo>
                    <a:cubicBezTo>
                      <a:pt x="1674981" y="3874"/>
                      <a:pt x="1843215" y="58566"/>
                      <a:pt x="1849781" y="88305"/>
                    </a:cubicBezTo>
                    <a:cubicBezTo>
                      <a:pt x="1877013" y="80785"/>
                      <a:pt x="1924803" y="143795"/>
                      <a:pt x="1910811" y="168748"/>
                    </a:cubicBezTo>
                    <a:cubicBezTo>
                      <a:pt x="1955049" y="164304"/>
                      <a:pt x="2023075" y="215692"/>
                      <a:pt x="2011343" y="262750"/>
                    </a:cubicBezTo>
                    <a:cubicBezTo>
                      <a:pt x="1995735" y="265029"/>
                      <a:pt x="1979697" y="262408"/>
                      <a:pt x="1964413" y="265029"/>
                    </a:cubicBezTo>
                    <a:cubicBezTo>
                      <a:pt x="1970333" y="281664"/>
                      <a:pt x="2030823" y="375325"/>
                      <a:pt x="2037283" y="376920"/>
                    </a:cubicBezTo>
                    <a:cubicBezTo>
                      <a:pt x="2057087" y="374641"/>
                      <a:pt x="2076461" y="384440"/>
                      <a:pt x="2066129" y="408937"/>
                    </a:cubicBezTo>
                    <a:cubicBezTo>
                      <a:pt x="2096051" y="409393"/>
                      <a:pt x="2172579" y="499065"/>
                      <a:pt x="2109291" y="499065"/>
                    </a:cubicBezTo>
                    <a:cubicBezTo>
                      <a:pt x="2051921" y="499065"/>
                      <a:pt x="1951819" y="449615"/>
                      <a:pt x="1924481" y="407000"/>
                    </a:cubicBezTo>
                    <a:cubicBezTo>
                      <a:pt x="1873139" y="342737"/>
                      <a:pt x="1841171" y="295793"/>
                      <a:pt x="1756785" y="354701"/>
                    </a:cubicBezTo>
                    <a:cubicBezTo>
                      <a:pt x="1791981" y="425231"/>
                      <a:pt x="1657975" y="421813"/>
                      <a:pt x="1620087" y="398227"/>
                    </a:cubicBezTo>
                    <a:cubicBezTo>
                      <a:pt x="1629021" y="361310"/>
                      <a:pt x="1646673" y="280069"/>
                      <a:pt x="1615459" y="253179"/>
                    </a:cubicBezTo>
                    <a:cubicBezTo>
                      <a:pt x="1657867" y="191536"/>
                      <a:pt x="1638277" y="73607"/>
                      <a:pt x="164290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4" name="Shape 10317">
                <a:extLst>
                  <a:ext uri="{FF2B5EF4-FFF2-40B4-BE49-F238E27FC236}">
                    <a16:creationId xmlns:a16="http://schemas.microsoft.com/office/drawing/2014/main" id="{79C2034F-EDD7-48B2-84EE-5EC4BCF8FB4D}"/>
                  </a:ext>
                </a:extLst>
              </p:cNvPr>
              <p:cNvSpPr/>
              <p:nvPr/>
            </p:nvSpPr>
            <p:spPr>
              <a:xfrm>
                <a:off x="10621621" y="2567345"/>
                <a:ext cx="3215795" cy="288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9" h="21364" extrusionOk="0">
                    <a:moveTo>
                      <a:pt x="3010" y="6585"/>
                    </a:moveTo>
                    <a:cubicBezTo>
                      <a:pt x="2435" y="7097"/>
                      <a:pt x="992" y="7348"/>
                      <a:pt x="363" y="6890"/>
                    </a:cubicBezTo>
                    <a:cubicBezTo>
                      <a:pt x="444" y="6750"/>
                      <a:pt x="713" y="6786"/>
                      <a:pt x="499" y="6579"/>
                    </a:cubicBezTo>
                    <a:cubicBezTo>
                      <a:pt x="464" y="6545"/>
                      <a:pt x="118" y="6445"/>
                      <a:pt x="106" y="6460"/>
                    </a:cubicBezTo>
                    <a:cubicBezTo>
                      <a:pt x="240" y="6289"/>
                      <a:pt x="512" y="6444"/>
                      <a:pt x="654" y="6279"/>
                    </a:cubicBezTo>
                    <a:cubicBezTo>
                      <a:pt x="796" y="6113"/>
                      <a:pt x="-14" y="6151"/>
                      <a:pt x="0" y="6157"/>
                    </a:cubicBezTo>
                    <a:cubicBezTo>
                      <a:pt x="226" y="5657"/>
                      <a:pt x="953" y="5687"/>
                      <a:pt x="954" y="6266"/>
                    </a:cubicBezTo>
                    <a:cubicBezTo>
                      <a:pt x="1102" y="6190"/>
                      <a:pt x="1215" y="6074"/>
                      <a:pt x="1294" y="5918"/>
                    </a:cubicBezTo>
                    <a:cubicBezTo>
                      <a:pt x="1537" y="5893"/>
                      <a:pt x="2370" y="6107"/>
                      <a:pt x="2491" y="5816"/>
                    </a:cubicBezTo>
                    <a:cubicBezTo>
                      <a:pt x="2514" y="5759"/>
                      <a:pt x="3682" y="5987"/>
                      <a:pt x="3010" y="6585"/>
                    </a:cubicBezTo>
                    <a:cubicBezTo>
                      <a:pt x="2843" y="6734"/>
                      <a:pt x="3142" y="6468"/>
                      <a:pt x="3010" y="6585"/>
                    </a:cubicBezTo>
                    <a:close/>
                    <a:moveTo>
                      <a:pt x="11005" y="300"/>
                    </a:moveTo>
                    <a:cubicBezTo>
                      <a:pt x="11317" y="195"/>
                      <a:pt x="11825" y="280"/>
                      <a:pt x="12088" y="495"/>
                    </a:cubicBezTo>
                    <a:cubicBezTo>
                      <a:pt x="12051" y="428"/>
                      <a:pt x="12017" y="355"/>
                      <a:pt x="12030" y="274"/>
                    </a:cubicBezTo>
                    <a:cubicBezTo>
                      <a:pt x="12514" y="182"/>
                      <a:pt x="14125" y="719"/>
                      <a:pt x="14503" y="1064"/>
                    </a:cubicBezTo>
                    <a:cubicBezTo>
                      <a:pt x="14355" y="1090"/>
                      <a:pt x="13593" y="1487"/>
                      <a:pt x="13494" y="1113"/>
                    </a:cubicBezTo>
                    <a:cubicBezTo>
                      <a:pt x="13514" y="1074"/>
                      <a:pt x="13535" y="1036"/>
                      <a:pt x="13555" y="997"/>
                    </a:cubicBezTo>
                    <a:cubicBezTo>
                      <a:pt x="13092" y="666"/>
                      <a:pt x="12573" y="887"/>
                      <a:pt x="12439" y="1482"/>
                    </a:cubicBezTo>
                    <a:cubicBezTo>
                      <a:pt x="12305" y="1656"/>
                      <a:pt x="11018" y="988"/>
                      <a:pt x="11664" y="897"/>
                    </a:cubicBezTo>
                    <a:cubicBezTo>
                      <a:pt x="11583" y="891"/>
                      <a:pt x="10294" y="541"/>
                      <a:pt x="11005" y="300"/>
                    </a:cubicBezTo>
                    <a:cubicBezTo>
                      <a:pt x="11317" y="195"/>
                      <a:pt x="10790" y="373"/>
                      <a:pt x="11005" y="300"/>
                    </a:cubicBezTo>
                    <a:close/>
                    <a:moveTo>
                      <a:pt x="13416" y="415"/>
                    </a:moveTo>
                    <a:cubicBezTo>
                      <a:pt x="13177" y="380"/>
                      <a:pt x="12943" y="324"/>
                      <a:pt x="12720" y="200"/>
                    </a:cubicBezTo>
                    <a:cubicBezTo>
                      <a:pt x="13106" y="-111"/>
                      <a:pt x="14518" y="-25"/>
                      <a:pt x="14908" y="222"/>
                    </a:cubicBezTo>
                    <a:cubicBezTo>
                      <a:pt x="14603" y="635"/>
                      <a:pt x="13826" y="474"/>
                      <a:pt x="13416" y="415"/>
                    </a:cubicBezTo>
                    <a:cubicBezTo>
                      <a:pt x="13177" y="380"/>
                      <a:pt x="13560" y="435"/>
                      <a:pt x="13416" y="415"/>
                    </a:cubicBezTo>
                    <a:close/>
                    <a:moveTo>
                      <a:pt x="17057" y="21008"/>
                    </a:moveTo>
                    <a:cubicBezTo>
                      <a:pt x="17044" y="21058"/>
                      <a:pt x="17025" y="21102"/>
                      <a:pt x="16998" y="21143"/>
                    </a:cubicBezTo>
                    <a:cubicBezTo>
                      <a:pt x="16638" y="21123"/>
                      <a:pt x="16355" y="21046"/>
                      <a:pt x="15994" y="21031"/>
                    </a:cubicBezTo>
                    <a:cubicBezTo>
                      <a:pt x="15992" y="20975"/>
                      <a:pt x="15985" y="20922"/>
                      <a:pt x="15986" y="20864"/>
                    </a:cubicBezTo>
                    <a:cubicBezTo>
                      <a:pt x="16167" y="20818"/>
                      <a:pt x="16655" y="20912"/>
                      <a:pt x="16834" y="20976"/>
                    </a:cubicBezTo>
                    <a:cubicBezTo>
                      <a:pt x="16831" y="20995"/>
                      <a:pt x="16840" y="21021"/>
                      <a:pt x="16837" y="21040"/>
                    </a:cubicBezTo>
                    <a:cubicBezTo>
                      <a:pt x="16925" y="21067"/>
                      <a:pt x="16976" y="21002"/>
                      <a:pt x="17057" y="21008"/>
                    </a:cubicBezTo>
                    <a:cubicBezTo>
                      <a:pt x="17069" y="21052"/>
                      <a:pt x="16976" y="21002"/>
                      <a:pt x="17057" y="21008"/>
                    </a:cubicBezTo>
                    <a:close/>
                    <a:moveTo>
                      <a:pt x="15035" y="9329"/>
                    </a:moveTo>
                    <a:cubicBezTo>
                      <a:pt x="15040" y="9332"/>
                      <a:pt x="15043" y="9336"/>
                      <a:pt x="15046" y="9340"/>
                    </a:cubicBezTo>
                    <a:cubicBezTo>
                      <a:pt x="15083" y="9411"/>
                      <a:pt x="14747" y="9586"/>
                      <a:pt x="14719" y="9588"/>
                    </a:cubicBezTo>
                    <a:cubicBezTo>
                      <a:pt x="14509" y="9606"/>
                      <a:pt x="14814" y="9185"/>
                      <a:pt x="15035" y="9329"/>
                    </a:cubicBezTo>
                    <a:cubicBezTo>
                      <a:pt x="15040" y="9332"/>
                      <a:pt x="15025" y="9323"/>
                      <a:pt x="15035" y="9329"/>
                    </a:cubicBezTo>
                    <a:close/>
                    <a:moveTo>
                      <a:pt x="10464" y="17106"/>
                    </a:moveTo>
                    <a:lnTo>
                      <a:pt x="10453" y="17083"/>
                    </a:lnTo>
                    <a:cubicBezTo>
                      <a:pt x="10426" y="17405"/>
                      <a:pt x="10539" y="17595"/>
                      <a:pt x="10345" y="17882"/>
                    </a:cubicBezTo>
                    <a:cubicBezTo>
                      <a:pt x="9796" y="17382"/>
                      <a:pt x="10473" y="17289"/>
                      <a:pt x="10464" y="17106"/>
                    </a:cubicBezTo>
                    <a:cubicBezTo>
                      <a:pt x="10464" y="17106"/>
                      <a:pt x="10457" y="16967"/>
                      <a:pt x="10464" y="17106"/>
                    </a:cubicBezTo>
                    <a:close/>
                    <a:moveTo>
                      <a:pt x="10564" y="18237"/>
                    </a:moveTo>
                    <a:cubicBezTo>
                      <a:pt x="10602" y="18346"/>
                      <a:pt x="10551" y="18790"/>
                      <a:pt x="10530" y="18920"/>
                    </a:cubicBezTo>
                    <a:cubicBezTo>
                      <a:pt x="10485" y="19203"/>
                      <a:pt x="10300" y="18856"/>
                      <a:pt x="10290" y="19078"/>
                    </a:cubicBezTo>
                    <a:cubicBezTo>
                      <a:pt x="10271" y="19507"/>
                      <a:pt x="9961" y="18146"/>
                      <a:pt x="9970" y="18150"/>
                    </a:cubicBezTo>
                    <a:cubicBezTo>
                      <a:pt x="10234" y="18257"/>
                      <a:pt x="10411" y="17796"/>
                      <a:pt x="10564" y="18237"/>
                    </a:cubicBezTo>
                    <a:cubicBezTo>
                      <a:pt x="10578" y="18276"/>
                      <a:pt x="10539" y="18164"/>
                      <a:pt x="10564" y="18237"/>
                    </a:cubicBezTo>
                    <a:close/>
                    <a:moveTo>
                      <a:pt x="5029" y="10651"/>
                    </a:moveTo>
                    <a:cubicBezTo>
                      <a:pt x="5077" y="10532"/>
                      <a:pt x="5345" y="10601"/>
                      <a:pt x="5317" y="10393"/>
                    </a:cubicBezTo>
                    <a:cubicBezTo>
                      <a:pt x="5309" y="10405"/>
                      <a:pt x="5301" y="10411"/>
                      <a:pt x="5295" y="10424"/>
                    </a:cubicBezTo>
                    <a:cubicBezTo>
                      <a:pt x="5232" y="10439"/>
                      <a:pt x="5176" y="10423"/>
                      <a:pt x="5111" y="10424"/>
                    </a:cubicBezTo>
                    <a:cubicBezTo>
                      <a:pt x="5102" y="10395"/>
                      <a:pt x="5323" y="9733"/>
                      <a:pt x="5376" y="9698"/>
                    </a:cubicBezTo>
                    <a:cubicBezTo>
                      <a:pt x="5467" y="9638"/>
                      <a:pt x="5548" y="9315"/>
                      <a:pt x="5670" y="9337"/>
                    </a:cubicBezTo>
                    <a:cubicBezTo>
                      <a:pt x="5754" y="9352"/>
                      <a:pt x="6274" y="9294"/>
                      <a:pt x="6258" y="9415"/>
                    </a:cubicBezTo>
                    <a:cubicBezTo>
                      <a:pt x="6253" y="9452"/>
                      <a:pt x="5825" y="9767"/>
                      <a:pt x="5928" y="9811"/>
                    </a:cubicBezTo>
                    <a:cubicBezTo>
                      <a:pt x="5995" y="9839"/>
                      <a:pt x="6642" y="9635"/>
                      <a:pt x="6636" y="9850"/>
                    </a:cubicBezTo>
                    <a:cubicBezTo>
                      <a:pt x="6630" y="10107"/>
                      <a:pt x="6142" y="10320"/>
                      <a:pt x="6302" y="10517"/>
                    </a:cubicBezTo>
                    <a:cubicBezTo>
                      <a:pt x="6401" y="10638"/>
                      <a:pt x="6622" y="10658"/>
                      <a:pt x="6653" y="10846"/>
                    </a:cubicBezTo>
                    <a:cubicBezTo>
                      <a:pt x="6671" y="10958"/>
                      <a:pt x="6675" y="11181"/>
                      <a:pt x="6785" y="11246"/>
                    </a:cubicBezTo>
                    <a:cubicBezTo>
                      <a:pt x="7128" y="11447"/>
                      <a:pt x="7055" y="11926"/>
                      <a:pt x="7226" y="12079"/>
                    </a:cubicBezTo>
                    <a:cubicBezTo>
                      <a:pt x="7345" y="12186"/>
                      <a:pt x="7646" y="11861"/>
                      <a:pt x="7721" y="12232"/>
                    </a:cubicBezTo>
                    <a:cubicBezTo>
                      <a:pt x="7759" y="12416"/>
                      <a:pt x="7449" y="12755"/>
                      <a:pt x="7292" y="12788"/>
                    </a:cubicBezTo>
                    <a:cubicBezTo>
                      <a:pt x="7264" y="12782"/>
                      <a:pt x="7615" y="12821"/>
                      <a:pt x="7617" y="12880"/>
                    </a:cubicBezTo>
                    <a:cubicBezTo>
                      <a:pt x="7622" y="13056"/>
                      <a:pt x="6316" y="13296"/>
                      <a:pt x="6190" y="13215"/>
                    </a:cubicBezTo>
                    <a:cubicBezTo>
                      <a:pt x="5876" y="13016"/>
                      <a:pt x="5422" y="13624"/>
                      <a:pt x="4985" y="13472"/>
                    </a:cubicBezTo>
                    <a:cubicBezTo>
                      <a:pt x="5239" y="13140"/>
                      <a:pt x="5940" y="13044"/>
                      <a:pt x="6110" y="12742"/>
                    </a:cubicBezTo>
                    <a:cubicBezTo>
                      <a:pt x="5925" y="12832"/>
                      <a:pt x="5802" y="12692"/>
                      <a:pt x="5782" y="12693"/>
                    </a:cubicBezTo>
                    <a:cubicBezTo>
                      <a:pt x="5654" y="12701"/>
                      <a:pt x="5527" y="12674"/>
                      <a:pt x="5405" y="12714"/>
                    </a:cubicBezTo>
                    <a:cubicBezTo>
                      <a:pt x="5071" y="12824"/>
                      <a:pt x="5664" y="12288"/>
                      <a:pt x="5650" y="12311"/>
                    </a:cubicBezTo>
                    <a:cubicBezTo>
                      <a:pt x="5754" y="12141"/>
                      <a:pt x="5455" y="11802"/>
                      <a:pt x="5686" y="11851"/>
                    </a:cubicBezTo>
                    <a:cubicBezTo>
                      <a:pt x="5913" y="11898"/>
                      <a:pt x="6249" y="11772"/>
                      <a:pt x="6176" y="11451"/>
                    </a:cubicBezTo>
                    <a:cubicBezTo>
                      <a:pt x="5978" y="11400"/>
                      <a:pt x="5859" y="11364"/>
                      <a:pt x="6069" y="11081"/>
                    </a:cubicBezTo>
                    <a:cubicBezTo>
                      <a:pt x="5935" y="11261"/>
                      <a:pt x="5499" y="11034"/>
                      <a:pt x="5491" y="11228"/>
                    </a:cubicBezTo>
                    <a:cubicBezTo>
                      <a:pt x="5230" y="11183"/>
                      <a:pt x="5585" y="10919"/>
                      <a:pt x="5602" y="10890"/>
                    </a:cubicBezTo>
                    <a:cubicBezTo>
                      <a:pt x="5707" y="10710"/>
                      <a:pt x="5363" y="10523"/>
                      <a:pt x="5390" y="10718"/>
                    </a:cubicBezTo>
                    <a:cubicBezTo>
                      <a:pt x="5581" y="10787"/>
                      <a:pt x="5302" y="10864"/>
                      <a:pt x="5290" y="10905"/>
                    </a:cubicBezTo>
                    <a:cubicBezTo>
                      <a:pt x="5166" y="10939"/>
                      <a:pt x="5297" y="10688"/>
                      <a:pt x="5272" y="10646"/>
                    </a:cubicBezTo>
                    <a:cubicBezTo>
                      <a:pt x="5255" y="10619"/>
                      <a:pt x="4940" y="10871"/>
                      <a:pt x="5029" y="10651"/>
                    </a:cubicBezTo>
                    <a:cubicBezTo>
                      <a:pt x="5047" y="10606"/>
                      <a:pt x="5016" y="10683"/>
                      <a:pt x="5029" y="10651"/>
                    </a:cubicBezTo>
                    <a:close/>
                    <a:moveTo>
                      <a:pt x="19919" y="20951"/>
                    </a:moveTo>
                    <a:cubicBezTo>
                      <a:pt x="19993" y="20920"/>
                      <a:pt x="20069" y="20888"/>
                      <a:pt x="20137" y="20844"/>
                    </a:cubicBezTo>
                    <a:cubicBezTo>
                      <a:pt x="20138" y="20843"/>
                      <a:pt x="19724" y="21347"/>
                      <a:pt x="19988" y="21347"/>
                    </a:cubicBezTo>
                    <a:cubicBezTo>
                      <a:pt x="19707" y="21325"/>
                      <a:pt x="19367" y="21489"/>
                      <a:pt x="19252" y="21103"/>
                    </a:cubicBezTo>
                    <a:cubicBezTo>
                      <a:pt x="19317" y="21150"/>
                      <a:pt x="19414" y="21101"/>
                      <a:pt x="19487" y="21094"/>
                    </a:cubicBezTo>
                    <a:cubicBezTo>
                      <a:pt x="19505" y="21064"/>
                      <a:pt x="19515" y="21012"/>
                      <a:pt x="19515" y="20976"/>
                    </a:cubicBezTo>
                    <a:cubicBezTo>
                      <a:pt x="19659" y="20996"/>
                      <a:pt x="19780" y="21008"/>
                      <a:pt x="19919" y="20951"/>
                    </a:cubicBezTo>
                    <a:cubicBezTo>
                      <a:pt x="19993" y="20920"/>
                      <a:pt x="19780" y="21008"/>
                      <a:pt x="19919" y="20951"/>
                    </a:cubicBezTo>
                    <a:close/>
                    <a:moveTo>
                      <a:pt x="3448" y="12512"/>
                    </a:moveTo>
                    <a:lnTo>
                      <a:pt x="3439" y="12467"/>
                    </a:lnTo>
                    <a:cubicBezTo>
                      <a:pt x="3441" y="12484"/>
                      <a:pt x="3910" y="11973"/>
                      <a:pt x="3927" y="11961"/>
                    </a:cubicBezTo>
                    <a:cubicBezTo>
                      <a:pt x="3801" y="11949"/>
                      <a:pt x="3649" y="11911"/>
                      <a:pt x="3652" y="11769"/>
                    </a:cubicBezTo>
                    <a:lnTo>
                      <a:pt x="3653" y="11732"/>
                    </a:lnTo>
                    <a:cubicBezTo>
                      <a:pt x="3638" y="11187"/>
                      <a:pt x="4036" y="11537"/>
                      <a:pt x="4296" y="11292"/>
                    </a:cubicBezTo>
                    <a:cubicBezTo>
                      <a:pt x="4019" y="11229"/>
                      <a:pt x="4821" y="10776"/>
                      <a:pt x="5082" y="10841"/>
                    </a:cubicBezTo>
                    <a:cubicBezTo>
                      <a:pt x="5103" y="10873"/>
                      <a:pt x="5214" y="11022"/>
                      <a:pt x="5230" y="11072"/>
                    </a:cubicBezTo>
                    <a:cubicBezTo>
                      <a:pt x="5337" y="11212"/>
                      <a:pt x="5329" y="11337"/>
                      <a:pt x="5207" y="11445"/>
                    </a:cubicBezTo>
                    <a:cubicBezTo>
                      <a:pt x="4948" y="11696"/>
                      <a:pt x="5225" y="11803"/>
                      <a:pt x="5096" y="12165"/>
                    </a:cubicBezTo>
                    <a:cubicBezTo>
                      <a:pt x="4944" y="12594"/>
                      <a:pt x="3961" y="12830"/>
                      <a:pt x="3623" y="12797"/>
                    </a:cubicBezTo>
                    <a:lnTo>
                      <a:pt x="3629" y="12759"/>
                    </a:lnTo>
                    <a:cubicBezTo>
                      <a:pt x="3593" y="12765"/>
                      <a:pt x="3565" y="12764"/>
                      <a:pt x="3528" y="12766"/>
                    </a:cubicBezTo>
                    <a:cubicBezTo>
                      <a:pt x="3509" y="12734"/>
                      <a:pt x="3505" y="12702"/>
                      <a:pt x="3523" y="12678"/>
                    </a:cubicBezTo>
                    <a:cubicBezTo>
                      <a:pt x="3435" y="12635"/>
                      <a:pt x="3431" y="12581"/>
                      <a:pt x="3510" y="12516"/>
                    </a:cubicBezTo>
                    <a:cubicBezTo>
                      <a:pt x="3502" y="12515"/>
                      <a:pt x="3448" y="12512"/>
                      <a:pt x="3448" y="12512"/>
                    </a:cubicBezTo>
                    <a:cubicBezTo>
                      <a:pt x="3448" y="12512"/>
                      <a:pt x="3448" y="12512"/>
                      <a:pt x="3448" y="12512"/>
                    </a:cubicBezTo>
                    <a:close/>
                    <a:moveTo>
                      <a:pt x="11104" y="9151"/>
                    </a:moveTo>
                    <a:cubicBezTo>
                      <a:pt x="11102" y="9148"/>
                      <a:pt x="11098" y="9146"/>
                      <a:pt x="11094" y="9143"/>
                    </a:cubicBezTo>
                    <a:cubicBezTo>
                      <a:pt x="11097" y="9141"/>
                      <a:pt x="11101" y="9138"/>
                      <a:pt x="11105" y="9135"/>
                    </a:cubicBezTo>
                    <a:cubicBezTo>
                      <a:pt x="11105" y="9140"/>
                      <a:pt x="11105" y="9147"/>
                      <a:pt x="11104" y="9151"/>
                    </a:cubicBezTo>
                    <a:cubicBezTo>
                      <a:pt x="11102" y="9148"/>
                      <a:pt x="11105" y="9147"/>
                      <a:pt x="11104" y="9151"/>
                    </a:cubicBezTo>
                    <a:close/>
                    <a:moveTo>
                      <a:pt x="21399" y="14198"/>
                    </a:moveTo>
                    <a:cubicBezTo>
                      <a:pt x="21409" y="14173"/>
                      <a:pt x="21499" y="14149"/>
                      <a:pt x="21520" y="14142"/>
                    </a:cubicBezTo>
                    <a:lnTo>
                      <a:pt x="21423" y="14087"/>
                    </a:lnTo>
                    <a:cubicBezTo>
                      <a:pt x="21320" y="14027"/>
                      <a:pt x="21586" y="13723"/>
                      <a:pt x="21296" y="13692"/>
                    </a:cubicBezTo>
                    <a:cubicBezTo>
                      <a:pt x="21112" y="13672"/>
                      <a:pt x="20805" y="13386"/>
                      <a:pt x="20627" y="13557"/>
                    </a:cubicBezTo>
                    <a:cubicBezTo>
                      <a:pt x="20375" y="13291"/>
                      <a:pt x="20136" y="13280"/>
                      <a:pt x="19764" y="13317"/>
                    </a:cubicBezTo>
                    <a:cubicBezTo>
                      <a:pt x="19859" y="13317"/>
                      <a:pt x="19308" y="12896"/>
                      <a:pt x="19323" y="12913"/>
                    </a:cubicBezTo>
                    <a:cubicBezTo>
                      <a:pt x="19229" y="12913"/>
                      <a:pt x="19162" y="12594"/>
                      <a:pt x="19105" y="12495"/>
                    </a:cubicBezTo>
                    <a:cubicBezTo>
                      <a:pt x="18878" y="12097"/>
                      <a:pt x="18551" y="12640"/>
                      <a:pt x="18342" y="12454"/>
                    </a:cubicBezTo>
                    <a:cubicBezTo>
                      <a:pt x="18213" y="12393"/>
                      <a:pt x="18189" y="12168"/>
                      <a:pt x="18086" y="12043"/>
                    </a:cubicBezTo>
                    <a:cubicBezTo>
                      <a:pt x="18386" y="11994"/>
                      <a:pt x="18733" y="11639"/>
                      <a:pt x="18199" y="11620"/>
                    </a:cubicBezTo>
                    <a:cubicBezTo>
                      <a:pt x="18172" y="11530"/>
                      <a:pt x="17896" y="11200"/>
                      <a:pt x="17799" y="11143"/>
                    </a:cubicBezTo>
                    <a:cubicBezTo>
                      <a:pt x="17967" y="10775"/>
                      <a:pt x="17329" y="10571"/>
                      <a:pt x="17149" y="10533"/>
                    </a:cubicBezTo>
                    <a:cubicBezTo>
                      <a:pt x="16689" y="10533"/>
                      <a:pt x="16796" y="10101"/>
                      <a:pt x="16546" y="9833"/>
                    </a:cubicBezTo>
                    <a:cubicBezTo>
                      <a:pt x="16590" y="9843"/>
                      <a:pt x="16633" y="9860"/>
                      <a:pt x="16674" y="9878"/>
                    </a:cubicBezTo>
                    <a:lnTo>
                      <a:pt x="16626" y="9776"/>
                    </a:lnTo>
                    <a:cubicBezTo>
                      <a:pt x="16769" y="9537"/>
                      <a:pt x="16634" y="9167"/>
                      <a:pt x="16725" y="8824"/>
                    </a:cubicBezTo>
                    <a:cubicBezTo>
                      <a:pt x="16306" y="8876"/>
                      <a:pt x="15803" y="8638"/>
                      <a:pt x="15397" y="8843"/>
                    </a:cubicBezTo>
                    <a:cubicBezTo>
                      <a:pt x="14990" y="9046"/>
                      <a:pt x="15218" y="9655"/>
                      <a:pt x="15490" y="9475"/>
                    </a:cubicBezTo>
                    <a:cubicBezTo>
                      <a:pt x="15446" y="9559"/>
                      <a:pt x="15400" y="9612"/>
                      <a:pt x="15302" y="9624"/>
                    </a:cubicBezTo>
                    <a:cubicBezTo>
                      <a:pt x="15527" y="10138"/>
                      <a:pt x="15043" y="10023"/>
                      <a:pt x="14840" y="9709"/>
                    </a:cubicBezTo>
                    <a:lnTo>
                      <a:pt x="14842" y="9700"/>
                    </a:lnTo>
                    <a:cubicBezTo>
                      <a:pt x="14833" y="9734"/>
                      <a:pt x="14822" y="9767"/>
                      <a:pt x="14810" y="9799"/>
                    </a:cubicBezTo>
                    <a:cubicBezTo>
                      <a:pt x="14723" y="9791"/>
                      <a:pt x="14635" y="9776"/>
                      <a:pt x="14548" y="9751"/>
                    </a:cubicBezTo>
                    <a:cubicBezTo>
                      <a:pt x="14418" y="9770"/>
                      <a:pt x="14357" y="9921"/>
                      <a:pt x="14366" y="10048"/>
                    </a:cubicBezTo>
                    <a:lnTo>
                      <a:pt x="14272" y="10101"/>
                    </a:lnTo>
                    <a:cubicBezTo>
                      <a:pt x="14229" y="10390"/>
                      <a:pt x="14291" y="10708"/>
                      <a:pt x="14374" y="10979"/>
                    </a:cubicBezTo>
                    <a:cubicBezTo>
                      <a:pt x="14374" y="10980"/>
                      <a:pt x="14706" y="11039"/>
                      <a:pt x="14271" y="10982"/>
                    </a:cubicBezTo>
                    <a:cubicBezTo>
                      <a:pt x="14155" y="10964"/>
                      <a:pt x="14030" y="11072"/>
                      <a:pt x="14169" y="11177"/>
                    </a:cubicBezTo>
                    <a:cubicBezTo>
                      <a:pt x="14151" y="11181"/>
                      <a:pt x="14133" y="11186"/>
                      <a:pt x="14115" y="11190"/>
                    </a:cubicBezTo>
                    <a:cubicBezTo>
                      <a:pt x="14118" y="11235"/>
                      <a:pt x="14112" y="11279"/>
                      <a:pt x="14095" y="11321"/>
                    </a:cubicBezTo>
                    <a:cubicBezTo>
                      <a:pt x="14319" y="11407"/>
                      <a:pt x="14597" y="11381"/>
                      <a:pt x="14839" y="11383"/>
                    </a:cubicBezTo>
                    <a:lnTo>
                      <a:pt x="14792" y="11431"/>
                    </a:lnTo>
                    <a:cubicBezTo>
                      <a:pt x="14873" y="11397"/>
                      <a:pt x="15020" y="11368"/>
                      <a:pt x="15097" y="11423"/>
                    </a:cubicBezTo>
                    <a:cubicBezTo>
                      <a:pt x="14771" y="11469"/>
                      <a:pt x="14345" y="11485"/>
                      <a:pt x="14023" y="11419"/>
                    </a:cubicBezTo>
                    <a:cubicBezTo>
                      <a:pt x="13755" y="11424"/>
                      <a:pt x="13655" y="11208"/>
                      <a:pt x="13442" y="11208"/>
                    </a:cubicBezTo>
                    <a:cubicBezTo>
                      <a:pt x="13013" y="11208"/>
                      <a:pt x="12497" y="11570"/>
                      <a:pt x="12077" y="11683"/>
                    </a:cubicBezTo>
                    <a:cubicBezTo>
                      <a:pt x="12021" y="11598"/>
                      <a:pt x="11938" y="11539"/>
                      <a:pt x="11850" y="11498"/>
                    </a:cubicBezTo>
                    <a:cubicBezTo>
                      <a:pt x="11906" y="11380"/>
                      <a:pt x="11866" y="11334"/>
                      <a:pt x="11769" y="11310"/>
                    </a:cubicBezTo>
                    <a:lnTo>
                      <a:pt x="11748" y="11359"/>
                    </a:lnTo>
                    <a:cubicBezTo>
                      <a:pt x="11689" y="11359"/>
                      <a:pt x="11635" y="11383"/>
                      <a:pt x="11585" y="11434"/>
                    </a:cubicBezTo>
                    <a:cubicBezTo>
                      <a:pt x="11468" y="11434"/>
                      <a:pt x="11068" y="11450"/>
                      <a:pt x="10966" y="11574"/>
                    </a:cubicBezTo>
                    <a:cubicBezTo>
                      <a:pt x="11003" y="11493"/>
                      <a:pt x="11068" y="11431"/>
                      <a:pt x="11053" y="11329"/>
                    </a:cubicBezTo>
                    <a:cubicBezTo>
                      <a:pt x="11360" y="11511"/>
                      <a:pt x="11588" y="10834"/>
                      <a:pt x="11473" y="10674"/>
                    </a:cubicBezTo>
                    <a:cubicBezTo>
                      <a:pt x="11548" y="11455"/>
                      <a:pt x="12215" y="10595"/>
                      <a:pt x="12459" y="10590"/>
                    </a:cubicBezTo>
                    <a:cubicBezTo>
                      <a:pt x="12794" y="10584"/>
                      <a:pt x="12838" y="10062"/>
                      <a:pt x="12863" y="9783"/>
                    </a:cubicBezTo>
                    <a:cubicBezTo>
                      <a:pt x="12881" y="9580"/>
                      <a:pt x="13458" y="9031"/>
                      <a:pt x="13427" y="8990"/>
                    </a:cubicBezTo>
                    <a:cubicBezTo>
                      <a:pt x="13815" y="8727"/>
                      <a:pt x="12477" y="8225"/>
                      <a:pt x="13133" y="7551"/>
                    </a:cubicBezTo>
                    <a:cubicBezTo>
                      <a:pt x="13342" y="7340"/>
                      <a:pt x="13527" y="7230"/>
                      <a:pt x="13796" y="7110"/>
                    </a:cubicBezTo>
                    <a:cubicBezTo>
                      <a:pt x="13875" y="7074"/>
                      <a:pt x="14210" y="6821"/>
                      <a:pt x="14230" y="6703"/>
                    </a:cubicBezTo>
                    <a:cubicBezTo>
                      <a:pt x="14239" y="6653"/>
                      <a:pt x="14134" y="6487"/>
                      <a:pt x="14081" y="6528"/>
                    </a:cubicBezTo>
                    <a:cubicBezTo>
                      <a:pt x="14339" y="5989"/>
                      <a:pt x="15221" y="5978"/>
                      <a:pt x="15459" y="6484"/>
                    </a:cubicBezTo>
                    <a:cubicBezTo>
                      <a:pt x="15284" y="6479"/>
                      <a:pt x="14555" y="7035"/>
                      <a:pt x="14534" y="7238"/>
                    </a:cubicBezTo>
                    <a:cubicBezTo>
                      <a:pt x="14055" y="7196"/>
                      <a:pt x="14378" y="8563"/>
                      <a:pt x="14576" y="8615"/>
                    </a:cubicBezTo>
                    <a:cubicBezTo>
                      <a:pt x="14918" y="8705"/>
                      <a:pt x="14912" y="8954"/>
                      <a:pt x="15299" y="8832"/>
                    </a:cubicBezTo>
                    <a:cubicBezTo>
                      <a:pt x="16051" y="8597"/>
                      <a:pt x="16518" y="8623"/>
                      <a:pt x="17126" y="8089"/>
                    </a:cubicBezTo>
                    <a:cubicBezTo>
                      <a:pt x="17989" y="7332"/>
                      <a:pt x="17131" y="7189"/>
                      <a:pt x="16960" y="6564"/>
                    </a:cubicBezTo>
                    <a:cubicBezTo>
                      <a:pt x="16891" y="6310"/>
                      <a:pt x="16962" y="6056"/>
                      <a:pt x="16770" y="5802"/>
                    </a:cubicBezTo>
                    <a:cubicBezTo>
                      <a:pt x="16593" y="5570"/>
                      <a:pt x="16691" y="5715"/>
                      <a:pt x="16751" y="5394"/>
                    </a:cubicBezTo>
                    <a:cubicBezTo>
                      <a:pt x="16807" y="5092"/>
                      <a:pt x="16443" y="5099"/>
                      <a:pt x="16319" y="4939"/>
                    </a:cubicBezTo>
                    <a:cubicBezTo>
                      <a:pt x="16366" y="4885"/>
                      <a:pt x="16402" y="4805"/>
                      <a:pt x="16433" y="4739"/>
                    </a:cubicBezTo>
                    <a:cubicBezTo>
                      <a:pt x="16397" y="4728"/>
                      <a:pt x="16370" y="4705"/>
                      <a:pt x="16352" y="4670"/>
                    </a:cubicBezTo>
                    <a:cubicBezTo>
                      <a:pt x="16486" y="4552"/>
                      <a:pt x="16818" y="4457"/>
                      <a:pt x="16818" y="4297"/>
                    </a:cubicBezTo>
                    <a:lnTo>
                      <a:pt x="16777" y="4292"/>
                    </a:lnTo>
                    <a:lnTo>
                      <a:pt x="16781" y="4239"/>
                    </a:lnTo>
                    <a:cubicBezTo>
                      <a:pt x="16681" y="4213"/>
                      <a:pt x="16582" y="4186"/>
                      <a:pt x="16483" y="4156"/>
                    </a:cubicBezTo>
                    <a:cubicBezTo>
                      <a:pt x="16600" y="4125"/>
                      <a:pt x="16712" y="4098"/>
                      <a:pt x="16819" y="4044"/>
                    </a:cubicBezTo>
                    <a:lnTo>
                      <a:pt x="16812" y="4008"/>
                    </a:lnTo>
                    <a:cubicBezTo>
                      <a:pt x="16788" y="3879"/>
                      <a:pt x="16102" y="3767"/>
                      <a:pt x="16024" y="3831"/>
                    </a:cubicBezTo>
                    <a:cubicBezTo>
                      <a:pt x="16035" y="3485"/>
                      <a:pt x="15559" y="3828"/>
                      <a:pt x="15481" y="3933"/>
                    </a:cubicBezTo>
                    <a:cubicBezTo>
                      <a:pt x="15481" y="3810"/>
                      <a:pt x="15465" y="3728"/>
                      <a:pt x="15353" y="3712"/>
                    </a:cubicBezTo>
                    <a:cubicBezTo>
                      <a:pt x="15350" y="3712"/>
                      <a:pt x="15455" y="3766"/>
                      <a:pt x="15313" y="3766"/>
                    </a:cubicBezTo>
                    <a:lnTo>
                      <a:pt x="15313" y="3708"/>
                    </a:lnTo>
                    <a:cubicBezTo>
                      <a:pt x="14920" y="3686"/>
                      <a:pt x="14462" y="3793"/>
                      <a:pt x="14080" y="3879"/>
                    </a:cubicBezTo>
                    <a:lnTo>
                      <a:pt x="14055" y="3979"/>
                    </a:lnTo>
                    <a:cubicBezTo>
                      <a:pt x="14083" y="3996"/>
                      <a:pt x="14112" y="4012"/>
                      <a:pt x="14141" y="4027"/>
                    </a:cubicBezTo>
                    <a:cubicBezTo>
                      <a:pt x="14126" y="4044"/>
                      <a:pt x="13707" y="4059"/>
                      <a:pt x="13848" y="4178"/>
                    </a:cubicBezTo>
                    <a:cubicBezTo>
                      <a:pt x="13839" y="4188"/>
                      <a:pt x="13730" y="4250"/>
                      <a:pt x="13705" y="4250"/>
                    </a:cubicBezTo>
                    <a:cubicBezTo>
                      <a:pt x="13546" y="4221"/>
                      <a:pt x="13373" y="4049"/>
                      <a:pt x="13215" y="4159"/>
                    </a:cubicBezTo>
                    <a:cubicBezTo>
                      <a:pt x="13149" y="4204"/>
                      <a:pt x="12175" y="4604"/>
                      <a:pt x="12746" y="4666"/>
                    </a:cubicBezTo>
                    <a:cubicBezTo>
                      <a:pt x="12622" y="4865"/>
                      <a:pt x="12457" y="4653"/>
                      <a:pt x="12460" y="4524"/>
                    </a:cubicBezTo>
                    <a:cubicBezTo>
                      <a:pt x="12221" y="4504"/>
                      <a:pt x="11580" y="4848"/>
                      <a:pt x="11551" y="5086"/>
                    </a:cubicBezTo>
                    <a:cubicBezTo>
                      <a:pt x="11780" y="5070"/>
                      <a:pt x="12010" y="5019"/>
                      <a:pt x="12238" y="4987"/>
                    </a:cubicBezTo>
                    <a:cubicBezTo>
                      <a:pt x="11896" y="5054"/>
                      <a:pt x="11014" y="6216"/>
                      <a:pt x="10964" y="6583"/>
                    </a:cubicBezTo>
                    <a:cubicBezTo>
                      <a:pt x="10736" y="6624"/>
                      <a:pt x="10558" y="6970"/>
                      <a:pt x="10381" y="6977"/>
                    </a:cubicBezTo>
                    <a:cubicBezTo>
                      <a:pt x="10180" y="6977"/>
                      <a:pt x="10128" y="6767"/>
                      <a:pt x="10029" y="7058"/>
                    </a:cubicBezTo>
                    <a:cubicBezTo>
                      <a:pt x="9982" y="7191"/>
                      <a:pt x="9499" y="7414"/>
                      <a:pt x="9402" y="7408"/>
                    </a:cubicBezTo>
                    <a:cubicBezTo>
                      <a:pt x="9414" y="7463"/>
                      <a:pt x="9398" y="7484"/>
                      <a:pt x="9354" y="7470"/>
                    </a:cubicBezTo>
                    <a:cubicBezTo>
                      <a:pt x="9353" y="7486"/>
                      <a:pt x="9333" y="7546"/>
                      <a:pt x="9329" y="7554"/>
                    </a:cubicBezTo>
                    <a:cubicBezTo>
                      <a:pt x="9181" y="7675"/>
                      <a:pt x="8893" y="7604"/>
                      <a:pt x="8949" y="7955"/>
                    </a:cubicBezTo>
                    <a:cubicBezTo>
                      <a:pt x="8986" y="8192"/>
                      <a:pt x="8876" y="8784"/>
                      <a:pt x="8991" y="8987"/>
                    </a:cubicBezTo>
                    <a:cubicBezTo>
                      <a:pt x="9205" y="9365"/>
                      <a:pt x="9340" y="9782"/>
                      <a:pt x="9892" y="9648"/>
                    </a:cubicBezTo>
                    <a:cubicBezTo>
                      <a:pt x="10114" y="9595"/>
                      <a:pt x="10749" y="9192"/>
                      <a:pt x="10777" y="8955"/>
                    </a:cubicBezTo>
                    <a:cubicBezTo>
                      <a:pt x="10817" y="9053"/>
                      <a:pt x="10800" y="9070"/>
                      <a:pt x="10918" y="9140"/>
                    </a:cubicBezTo>
                    <a:cubicBezTo>
                      <a:pt x="10889" y="9162"/>
                      <a:pt x="10862" y="9182"/>
                      <a:pt x="10829" y="9197"/>
                    </a:cubicBezTo>
                    <a:cubicBezTo>
                      <a:pt x="11004" y="9640"/>
                      <a:pt x="11181" y="10022"/>
                      <a:pt x="11497" y="10369"/>
                    </a:cubicBezTo>
                    <a:cubicBezTo>
                      <a:pt x="11390" y="10425"/>
                      <a:pt x="11363" y="10548"/>
                      <a:pt x="11450" y="10649"/>
                    </a:cubicBezTo>
                    <a:cubicBezTo>
                      <a:pt x="11391" y="10614"/>
                      <a:pt x="11149" y="10769"/>
                      <a:pt x="11098" y="10800"/>
                    </a:cubicBezTo>
                    <a:cubicBezTo>
                      <a:pt x="10812" y="10969"/>
                      <a:pt x="11257" y="11023"/>
                      <a:pt x="11209" y="11174"/>
                    </a:cubicBezTo>
                    <a:cubicBezTo>
                      <a:pt x="11154" y="11353"/>
                      <a:pt x="10994" y="11044"/>
                      <a:pt x="11012" y="11359"/>
                    </a:cubicBezTo>
                    <a:cubicBezTo>
                      <a:pt x="10937" y="11384"/>
                      <a:pt x="10752" y="11439"/>
                      <a:pt x="10683" y="11373"/>
                    </a:cubicBezTo>
                    <a:cubicBezTo>
                      <a:pt x="10699" y="11309"/>
                      <a:pt x="10743" y="11117"/>
                      <a:pt x="10714" y="11059"/>
                    </a:cubicBezTo>
                    <a:cubicBezTo>
                      <a:pt x="10772" y="11086"/>
                      <a:pt x="10965" y="11220"/>
                      <a:pt x="10955" y="11230"/>
                    </a:cubicBezTo>
                    <a:cubicBezTo>
                      <a:pt x="11264" y="10919"/>
                      <a:pt x="10514" y="10683"/>
                      <a:pt x="10674" y="11018"/>
                    </a:cubicBezTo>
                    <a:cubicBezTo>
                      <a:pt x="10644" y="11008"/>
                      <a:pt x="10613" y="11003"/>
                      <a:pt x="10583" y="11002"/>
                    </a:cubicBezTo>
                    <a:cubicBezTo>
                      <a:pt x="10613" y="10960"/>
                      <a:pt x="10785" y="10573"/>
                      <a:pt x="10785" y="10566"/>
                    </a:cubicBezTo>
                    <a:cubicBezTo>
                      <a:pt x="10800" y="10576"/>
                      <a:pt x="10821" y="10590"/>
                      <a:pt x="10853" y="10592"/>
                    </a:cubicBezTo>
                    <a:cubicBezTo>
                      <a:pt x="10863" y="10592"/>
                      <a:pt x="10848" y="9927"/>
                      <a:pt x="10934" y="9698"/>
                    </a:cubicBezTo>
                    <a:cubicBezTo>
                      <a:pt x="10675" y="9764"/>
                      <a:pt x="10420" y="9916"/>
                      <a:pt x="10181" y="10042"/>
                    </a:cubicBezTo>
                    <a:cubicBezTo>
                      <a:pt x="9963" y="10157"/>
                      <a:pt x="9886" y="10826"/>
                      <a:pt x="10149" y="10909"/>
                    </a:cubicBezTo>
                    <a:cubicBezTo>
                      <a:pt x="10138" y="10964"/>
                      <a:pt x="10090" y="11008"/>
                      <a:pt x="10090" y="11067"/>
                    </a:cubicBezTo>
                    <a:cubicBezTo>
                      <a:pt x="10053" y="11050"/>
                      <a:pt x="10016" y="11033"/>
                      <a:pt x="9978" y="11019"/>
                    </a:cubicBezTo>
                    <a:cubicBezTo>
                      <a:pt x="10028" y="11079"/>
                      <a:pt x="10066" y="11359"/>
                      <a:pt x="10163" y="11359"/>
                    </a:cubicBezTo>
                    <a:cubicBezTo>
                      <a:pt x="10073" y="11359"/>
                      <a:pt x="10093" y="11378"/>
                      <a:pt x="10048" y="11394"/>
                    </a:cubicBezTo>
                    <a:cubicBezTo>
                      <a:pt x="10043" y="11379"/>
                      <a:pt x="10156" y="11600"/>
                      <a:pt x="10151" y="11616"/>
                    </a:cubicBezTo>
                    <a:cubicBezTo>
                      <a:pt x="10064" y="11619"/>
                      <a:pt x="9974" y="11681"/>
                      <a:pt x="10004" y="11789"/>
                    </a:cubicBezTo>
                    <a:cubicBezTo>
                      <a:pt x="9806" y="11773"/>
                      <a:pt x="8782" y="11721"/>
                      <a:pt x="9003" y="12226"/>
                    </a:cubicBezTo>
                    <a:cubicBezTo>
                      <a:pt x="8695" y="11907"/>
                      <a:pt x="8967" y="11872"/>
                      <a:pt x="8720" y="12293"/>
                    </a:cubicBezTo>
                    <a:cubicBezTo>
                      <a:pt x="8561" y="12563"/>
                      <a:pt x="8330" y="12770"/>
                      <a:pt x="8088" y="12915"/>
                    </a:cubicBezTo>
                    <a:lnTo>
                      <a:pt x="8082" y="12908"/>
                    </a:lnTo>
                    <a:cubicBezTo>
                      <a:pt x="7634" y="12869"/>
                      <a:pt x="7779" y="13179"/>
                      <a:pt x="7606" y="13396"/>
                    </a:cubicBezTo>
                    <a:cubicBezTo>
                      <a:pt x="7588" y="13419"/>
                      <a:pt x="7002" y="13803"/>
                      <a:pt x="7051" y="13801"/>
                    </a:cubicBezTo>
                    <a:cubicBezTo>
                      <a:pt x="6841" y="13801"/>
                      <a:pt x="6602" y="13612"/>
                      <a:pt x="6400" y="13559"/>
                    </a:cubicBezTo>
                    <a:cubicBezTo>
                      <a:pt x="6489" y="14164"/>
                      <a:pt x="6519" y="13881"/>
                      <a:pt x="6154" y="14145"/>
                    </a:cubicBezTo>
                    <a:cubicBezTo>
                      <a:pt x="5934" y="14026"/>
                      <a:pt x="5898" y="14077"/>
                      <a:pt x="5673" y="14077"/>
                    </a:cubicBezTo>
                    <a:cubicBezTo>
                      <a:pt x="5381" y="14162"/>
                      <a:pt x="5116" y="14590"/>
                      <a:pt x="5629" y="14617"/>
                    </a:cubicBezTo>
                    <a:cubicBezTo>
                      <a:pt x="5897" y="14801"/>
                      <a:pt x="6092" y="14655"/>
                      <a:pt x="6255" y="15020"/>
                    </a:cubicBezTo>
                    <a:cubicBezTo>
                      <a:pt x="6320" y="15168"/>
                      <a:pt x="6390" y="15262"/>
                      <a:pt x="6508" y="15350"/>
                    </a:cubicBezTo>
                    <a:cubicBezTo>
                      <a:pt x="6728" y="15390"/>
                      <a:pt x="6465" y="16646"/>
                      <a:pt x="6350" y="16730"/>
                    </a:cubicBezTo>
                    <a:cubicBezTo>
                      <a:pt x="6365" y="16739"/>
                      <a:pt x="5826" y="16663"/>
                      <a:pt x="5785" y="16667"/>
                    </a:cubicBezTo>
                    <a:cubicBezTo>
                      <a:pt x="5650" y="16689"/>
                      <a:pt x="5391" y="16822"/>
                      <a:pt x="5281" y="16822"/>
                    </a:cubicBezTo>
                    <a:cubicBezTo>
                      <a:pt x="5108" y="16822"/>
                      <a:pt x="3913" y="16170"/>
                      <a:pt x="3821" y="16687"/>
                    </a:cubicBezTo>
                    <a:cubicBezTo>
                      <a:pt x="3737" y="16815"/>
                      <a:pt x="3377" y="16828"/>
                      <a:pt x="3449" y="17021"/>
                    </a:cubicBezTo>
                    <a:cubicBezTo>
                      <a:pt x="3530" y="17238"/>
                      <a:pt x="3616" y="17337"/>
                      <a:pt x="3535" y="17599"/>
                    </a:cubicBezTo>
                    <a:cubicBezTo>
                      <a:pt x="3600" y="17542"/>
                      <a:pt x="3710" y="17444"/>
                      <a:pt x="3784" y="17425"/>
                    </a:cubicBezTo>
                    <a:cubicBezTo>
                      <a:pt x="3784" y="17438"/>
                      <a:pt x="3787" y="17450"/>
                      <a:pt x="3789" y="17462"/>
                    </a:cubicBezTo>
                    <a:cubicBezTo>
                      <a:pt x="3726" y="17490"/>
                      <a:pt x="3651" y="17551"/>
                      <a:pt x="3593" y="17601"/>
                    </a:cubicBezTo>
                    <a:cubicBezTo>
                      <a:pt x="3653" y="18066"/>
                      <a:pt x="3066" y="19278"/>
                      <a:pt x="3496" y="19389"/>
                    </a:cubicBezTo>
                    <a:cubicBezTo>
                      <a:pt x="3578" y="19503"/>
                      <a:pt x="3431" y="20005"/>
                      <a:pt x="3411" y="20118"/>
                    </a:cubicBezTo>
                    <a:cubicBezTo>
                      <a:pt x="3635" y="20121"/>
                      <a:pt x="3877" y="20136"/>
                      <a:pt x="4087" y="20055"/>
                    </a:cubicBezTo>
                    <a:cubicBezTo>
                      <a:pt x="4100" y="20019"/>
                      <a:pt x="4106" y="19981"/>
                      <a:pt x="4104" y="19942"/>
                    </a:cubicBezTo>
                    <a:cubicBezTo>
                      <a:pt x="4297" y="19997"/>
                      <a:pt x="4530" y="20799"/>
                      <a:pt x="4764" y="20513"/>
                    </a:cubicBezTo>
                    <a:cubicBezTo>
                      <a:pt x="4977" y="20254"/>
                      <a:pt x="5179" y="20132"/>
                      <a:pt x="5537" y="20162"/>
                    </a:cubicBezTo>
                    <a:cubicBezTo>
                      <a:pt x="5614" y="20159"/>
                      <a:pt x="5904" y="20198"/>
                      <a:pt x="5920" y="20206"/>
                    </a:cubicBezTo>
                    <a:cubicBezTo>
                      <a:pt x="6029" y="20263"/>
                      <a:pt x="6288" y="19747"/>
                      <a:pt x="6500" y="19720"/>
                    </a:cubicBezTo>
                    <a:cubicBezTo>
                      <a:pt x="6516" y="19542"/>
                      <a:pt x="6994" y="19064"/>
                      <a:pt x="6943" y="19014"/>
                    </a:cubicBezTo>
                    <a:cubicBezTo>
                      <a:pt x="6523" y="18603"/>
                      <a:pt x="7185" y="18457"/>
                      <a:pt x="7212" y="18069"/>
                    </a:cubicBezTo>
                    <a:cubicBezTo>
                      <a:pt x="7226" y="17872"/>
                      <a:pt x="8104" y="17676"/>
                      <a:pt x="8191" y="17252"/>
                    </a:cubicBezTo>
                    <a:cubicBezTo>
                      <a:pt x="7967" y="16762"/>
                      <a:pt x="8592" y="16828"/>
                      <a:pt x="8806" y="16828"/>
                    </a:cubicBezTo>
                    <a:cubicBezTo>
                      <a:pt x="9295" y="16828"/>
                      <a:pt x="9285" y="17028"/>
                      <a:pt x="9719" y="16681"/>
                    </a:cubicBezTo>
                    <a:cubicBezTo>
                      <a:pt x="10053" y="16798"/>
                      <a:pt x="10062" y="16395"/>
                      <a:pt x="10290" y="16395"/>
                    </a:cubicBezTo>
                    <a:cubicBezTo>
                      <a:pt x="10831" y="16420"/>
                      <a:pt x="10690" y="16988"/>
                      <a:pt x="11024" y="17234"/>
                    </a:cubicBezTo>
                    <a:cubicBezTo>
                      <a:pt x="11260" y="17408"/>
                      <a:pt x="11458" y="17785"/>
                      <a:pt x="11701" y="17900"/>
                    </a:cubicBezTo>
                    <a:cubicBezTo>
                      <a:pt x="11758" y="17927"/>
                      <a:pt x="12171" y="18115"/>
                      <a:pt x="12175" y="18125"/>
                    </a:cubicBezTo>
                    <a:cubicBezTo>
                      <a:pt x="12200" y="18189"/>
                      <a:pt x="12697" y="18605"/>
                      <a:pt x="12766" y="18619"/>
                    </a:cubicBezTo>
                    <a:cubicBezTo>
                      <a:pt x="12961" y="18658"/>
                      <a:pt x="13173" y="19418"/>
                      <a:pt x="12855" y="19436"/>
                    </a:cubicBezTo>
                    <a:cubicBezTo>
                      <a:pt x="12711" y="19427"/>
                      <a:pt x="12614" y="19631"/>
                      <a:pt x="12536" y="19631"/>
                    </a:cubicBezTo>
                    <a:cubicBezTo>
                      <a:pt x="12338" y="19631"/>
                      <a:pt x="11750" y="19355"/>
                      <a:pt x="11649" y="19598"/>
                    </a:cubicBezTo>
                    <a:cubicBezTo>
                      <a:pt x="11548" y="19838"/>
                      <a:pt x="12500" y="20365"/>
                      <a:pt x="12643" y="20365"/>
                    </a:cubicBezTo>
                    <a:cubicBezTo>
                      <a:pt x="12872" y="20365"/>
                      <a:pt x="12768" y="19773"/>
                      <a:pt x="12861" y="19652"/>
                    </a:cubicBezTo>
                    <a:cubicBezTo>
                      <a:pt x="12937" y="19784"/>
                      <a:pt x="13907" y="18987"/>
                      <a:pt x="13268" y="18723"/>
                    </a:cubicBezTo>
                    <a:cubicBezTo>
                      <a:pt x="13262" y="18582"/>
                      <a:pt x="13314" y="18477"/>
                      <a:pt x="13424" y="18409"/>
                    </a:cubicBezTo>
                    <a:cubicBezTo>
                      <a:pt x="13567" y="18409"/>
                      <a:pt x="13727" y="18623"/>
                      <a:pt x="13787" y="18743"/>
                    </a:cubicBezTo>
                    <a:cubicBezTo>
                      <a:pt x="14586" y="18482"/>
                      <a:pt x="13011" y="17868"/>
                      <a:pt x="13024" y="17811"/>
                    </a:cubicBezTo>
                    <a:cubicBezTo>
                      <a:pt x="13147" y="17540"/>
                      <a:pt x="12981" y="17586"/>
                      <a:pt x="12787" y="17586"/>
                    </a:cubicBezTo>
                    <a:cubicBezTo>
                      <a:pt x="12361" y="17586"/>
                      <a:pt x="12347" y="17113"/>
                      <a:pt x="12152" y="16852"/>
                    </a:cubicBezTo>
                    <a:cubicBezTo>
                      <a:pt x="11986" y="16631"/>
                      <a:pt x="11693" y="16567"/>
                      <a:pt x="11625" y="16266"/>
                    </a:cubicBezTo>
                    <a:cubicBezTo>
                      <a:pt x="11495" y="15947"/>
                      <a:pt x="11716" y="15939"/>
                      <a:pt x="11865" y="15798"/>
                    </a:cubicBezTo>
                    <a:cubicBezTo>
                      <a:pt x="11841" y="15934"/>
                      <a:pt x="11936" y="16125"/>
                      <a:pt x="12008" y="16225"/>
                    </a:cubicBezTo>
                    <a:cubicBezTo>
                      <a:pt x="12087" y="16161"/>
                      <a:pt x="12165" y="16158"/>
                      <a:pt x="12238" y="16230"/>
                    </a:cubicBezTo>
                    <a:cubicBezTo>
                      <a:pt x="12254" y="16203"/>
                      <a:pt x="12301" y="16084"/>
                      <a:pt x="12329" y="16084"/>
                    </a:cubicBezTo>
                    <a:cubicBezTo>
                      <a:pt x="12326" y="16084"/>
                      <a:pt x="12736" y="16816"/>
                      <a:pt x="12978" y="16874"/>
                    </a:cubicBezTo>
                    <a:cubicBezTo>
                      <a:pt x="13227" y="16935"/>
                      <a:pt x="13439" y="17177"/>
                      <a:pt x="13668" y="17310"/>
                    </a:cubicBezTo>
                    <a:lnTo>
                      <a:pt x="13669" y="17307"/>
                    </a:lnTo>
                    <a:cubicBezTo>
                      <a:pt x="13733" y="17355"/>
                      <a:pt x="13798" y="17401"/>
                      <a:pt x="13864" y="17445"/>
                    </a:cubicBezTo>
                    <a:cubicBezTo>
                      <a:pt x="13864" y="17445"/>
                      <a:pt x="13885" y="17398"/>
                      <a:pt x="13900" y="17364"/>
                    </a:cubicBezTo>
                    <a:cubicBezTo>
                      <a:pt x="13996" y="17452"/>
                      <a:pt x="14062" y="17548"/>
                      <a:pt x="14179" y="17579"/>
                    </a:cubicBezTo>
                    <a:cubicBezTo>
                      <a:pt x="14188" y="18042"/>
                      <a:pt x="14082" y="18142"/>
                      <a:pt x="14348" y="18508"/>
                    </a:cubicBezTo>
                    <a:cubicBezTo>
                      <a:pt x="14118" y="18572"/>
                      <a:pt x="14350" y="18860"/>
                      <a:pt x="14440" y="18766"/>
                    </a:cubicBezTo>
                    <a:cubicBezTo>
                      <a:pt x="14548" y="18913"/>
                      <a:pt x="14606" y="19070"/>
                      <a:pt x="14601" y="19267"/>
                    </a:cubicBezTo>
                    <a:cubicBezTo>
                      <a:pt x="14744" y="19281"/>
                      <a:pt x="14884" y="19339"/>
                      <a:pt x="15005" y="19427"/>
                    </a:cubicBezTo>
                    <a:cubicBezTo>
                      <a:pt x="14917" y="19488"/>
                      <a:pt x="14849" y="19566"/>
                      <a:pt x="14799" y="19661"/>
                    </a:cubicBezTo>
                    <a:cubicBezTo>
                      <a:pt x="15088" y="19884"/>
                      <a:pt x="14876" y="20093"/>
                      <a:pt x="15189" y="20301"/>
                    </a:cubicBezTo>
                    <a:cubicBezTo>
                      <a:pt x="15191" y="20250"/>
                      <a:pt x="15226" y="20114"/>
                      <a:pt x="15288" y="20127"/>
                    </a:cubicBezTo>
                    <a:cubicBezTo>
                      <a:pt x="15355" y="20187"/>
                      <a:pt x="15355" y="20379"/>
                      <a:pt x="15421" y="20470"/>
                    </a:cubicBezTo>
                    <a:cubicBezTo>
                      <a:pt x="15434" y="20425"/>
                      <a:pt x="15471" y="20268"/>
                      <a:pt x="15516" y="20268"/>
                    </a:cubicBezTo>
                    <a:cubicBezTo>
                      <a:pt x="15547" y="20268"/>
                      <a:pt x="15717" y="20454"/>
                      <a:pt x="15743" y="20497"/>
                    </a:cubicBezTo>
                    <a:cubicBezTo>
                      <a:pt x="15738" y="20305"/>
                      <a:pt x="15706" y="20091"/>
                      <a:pt x="15617" y="19924"/>
                    </a:cubicBezTo>
                    <a:cubicBezTo>
                      <a:pt x="15719" y="19942"/>
                      <a:pt x="15823" y="19903"/>
                      <a:pt x="15832" y="19775"/>
                    </a:cubicBezTo>
                    <a:cubicBezTo>
                      <a:pt x="15922" y="19798"/>
                      <a:pt x="16115" y="19795"/>
                      <a:pt x="16041" y="19632"/>
                    </a:cubicBezTo>
                    <a:cubicBezTo>
                      <a:pt x="16106" y="19623"/>
                      <a:pt x="16168" y="19588"/>
                      <a:pt x="16210" y="19533"/>
                    </a:cubicBezTo>
                    <a:cubicBezTo>
                      <a:pt x="16138" y="19390"/>
                      <a:pt x="15206" y="18490"/>
                      <a:pt x="15434" y="18346"/>
                    </a:cubicBezTo>
                    <a:cubicBezTo>
                      <a:pt x="15434" y="18538"/>
                      <a:pt x="16064" y="18478"/>
                      <a:pt x="15848" y="18241"/>
                    </a:cubicBezTo>
                    <a:cubicBezTo>
                      <a:pt x="16147" y="18267"/>
                      <a:pt x="16258" y="18137"/>
                      <a:pt x="16617" y="18242"/>
                    </a:cubicBezTo>
                    <a:cubicBezTo>
                      <a:pt x="16734" y="18192"/>
                      <a:pt x="16850" y="18068"/>
                      <a:pt x="16906" y="17901"/>
                    </a:cubicBezTo>
                    <a:cubicBezTo>
                      <a:pt x="16903" y="17828"/>
                      <a:pt x="16902" y="17625"/>
                      <a:pt x="16866" y="17758"/>
                    </a:cubicBezTo>
                    <a:cubicBezTo>
                      <a:pt x="16932" y="17767"/>
                      <a:pt x="16992" y="17749"/>
                      <a:pt x="17046" y="17705"/>
                    </a:cubicBezTo>
                    <a:lnTo>
                      <a:pt x="16983" y="17599"/>
                    </a:lnTo>
                    <a:cubicBezTo>
                      <a:pt x="17041" y="17536"/>
                      <a:pt x="17165" y="17507"/>
                      <a:pt x="17236" y="17493"/>
                    </a:cubicBezTo>
                    <a:cubicBezTo>
                      <a:pt x="17318" y="17587"/>
                      <a:pt x="17416" y="17601"/>
                      <a:pt x="17530" y="17550"/>
                    </a:cubicBezTo>
                    <a:cubicBezTo>
                      <a:pt x="17577" y="17423"/>
                      <a:pt x="17512" y="17280"/>
                      <a:pt x="17384" y="17221"/>
                    </a:cubicBezTo>
                    <a:cubicBezTo>
                      <a:pt x="17687" y="16967"/>
                      <a:pt x="17565" y="16430"/>
                      <a:pt x="17781" y="16125"/>
                    </a:cubicBezTo>
                    <a:cubicBezTo>
                      <a:pt x="17837" y="16046"/>
                      <a:pt x="18329" y="15957"/>
                      <a:pt x="17971" y="15701"/>
                    </a:cubicBezTo>
                    <a:cubicBezTo>
                      <a:pt x="18121" y="15585"/>
                      <a:pt x="18165" y="15400"/>
                      <a:pt x="18293" y="15287"/>
                    </a:cubicBezTo>
                    <a:cubicBezTo>
                      <a:pt x="18372" y="15279"/>
                      <a:pt x="18564" y="15290"/>
                      <a:pt x="18635" y="15243"/>
                    </a:cubicBezTo>
                    <a:cubicBezTo>
                      <a:pt x="18639" y="15249"/>
                      <a:pt x="18650" y="15264"/>
                      <a:pt x="18652" y="15266"/>
                    </a:cubicBezTo>
                    <a:cubicBezTo>
                      <a:pt x="18287" y="15517"/>
                      <a:pt x="19128" y="15507"/>
                      <a:pt x="19226" y="15549"/>
                    </a:cubicBezTo>
                    <a:cubicBezTo>
                      <a:pt x="19228" y="15542"/>
                      <a:pt x="18587" y="15928"/>
                      <a:pt x="18950" y="15928"/>
                    </a:cubicBezTo>
                    <a:cubicBezTo>
                      <a:pt x="19011" y="15928"/>
                      <a:pt x="19283" y="15953"/>
                      <a:pt x="19298" y="16033"/>
                    </a:cubicBezTo>
                    <a:cubicBezTo>
                      <a:pt x="19302" y="16103"/>
                      <a:pt x="19240" y="16207"/>
                      <a:pt x="19205" y="16258"/>
                    </a:cubicBezTo>
                    <a:cubicBezTo>
                      <a:pt x="19386" y="16473"/>
                      <a:pt x="20060" y="16208"/>
                      <a:pt x="20085" y="16168"/>
                    </a:cubicBezTo>
                    <a:cubicBezTo>
                      <a:pt x="20101" y="16142"/>
                      <a:pt x="20747" y="15587"/>
                      <a:pt x="20176" y="15813"/>
                    </a:cubicBezTo>
                    <a:cubicBezTo>
                      <a:pt x="19948" y="15902"/>
                      <a:pt x="19869" y="15644"/>
                      <a:pt x="19761" y="15477"/>
                    </a:cubicBezTo>
                    <a:cubicBezTo>
                      <a:pt x="19950" y="15446"/>
                      <a:pt x="20140" y="15270"/>
                      <a:pt x="20317" y="15219"/>
                    </a:cubicBezTo>
                    <a:cubicBezTo>
                      <a:pt x="20455" y="15239"/>
                      <a:pt x="21096" y="15033"/>
                      <a:pt x="20948" y="14830"/>
                    </a:cubicBezTo>
                    <a:cubicBezTo>
                      <a:pt x="21018" y="14787"/>
                      <a:pt x="21111" y="14689"/>
                      <a:pt x="21196" y="14689"/>
                    </a:cubicBezTo>
                    <a:cubicBezTo>
                      <a:pt x="21540" y="14453"/>
                      <a:pt x="21283" y="14523"/>
                      <a:pt x="21399" y="14198"/>
                    </a:cubicBezTo>
                    <a:cubicBezTo>
                      <a:pt x="21401" y="14194"/>
                      <a:pt x="21392" y="14218"/>
                      <a:pt x="21399" y="1419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5" name="Shape 10320">
                <a:extLst>
                  <a:ext uri="{FF2B5EF4-FFF2-40B4-BE49-F238E27FC236}">
                    <a16:creationId xmlns:a16="http://schemas.microsoft.com/office/drawing/2014/main" id="{A4D1E4B9-9A21-4E70-9666-9883196EE9FA}"/>
                  </a:ext>
                </a:extLst>
              </p:cNvPr>
              <p:cNvSpPr/>
              <p:nvPr/>
            </p:nvSpPr>
            <p:spPr>
              <a:xfrm>
                <a:off x="18540979" y="4925427"/>
                <a:ext cx="324659" cy="324657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6" name="Shape 10323">
                <a:extLst>
                  <a:ext uri="{FF2B5EF4-FFF2-40B4-BE49-F238E27FC236}">
                    <a16:creationId xmlns:a16="http://schemas.microsoft.com/office/drawing/2014/main" id="{CE9AC2AA-23E0-4E18-A445-958DD0CF155F}"/>
                  </a:ext>
                </a:extLst>
              </p:cNvPr>
              <p:cNvSpPr/>
              <p:nvPr/>
            </p:nvSpPr>
            <p:spPr>
              <a:xfrm>
                <a:off x="12318959" y="4310806"/>
                <a:ext cx="324656" cy="324657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7" name="Shape 10325">
                <a:extLst>
                  <a:ext uri="{FF2B5EF4-FFF2-40B4-BE49-F238E27FC236}">
                    <a16:creationId xmlns:a16="http://schemas.microsoft.com/office/drawing/2014/main" id="{DA87565F-4EDC-40CF-94D4-AB1C4EA70F5D}"/>
                  </a:ext>
                </a:extLst>
              </p:cNvPr>
              <p:cNvSpPr/>
              <p:nvPr/>
            </p:nvSpPr>
            <p:spPr>
              <a:xfrm>
                <a:off x="5960600" y="4751225"/>
                <a:ext cx="1344600" cy="766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64295" tIns="64295" rIns="64295" bIns="64295" numCol="1" anchor="ctr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8" name="Shape 10326">
                <a:extLst>
                  <a:ext uri="{FF2B5EF4-FFF2-40B4-BE49-F238E27FC236}">
                    <a16:creationId xmlns:a16="http://schemas.microsoft.com/office/drawing/2014/main" id="{E266D7EA-DF5E-46E4-A524-A54ACC36FD71}"/>
                  </a:ext>
                </a:extLst>
              </p:cNvPr>
              <p:cNvSpPr/>
              <p:nvPr/>
            </p:nvSpPr>
            <p:spPr>
              <a:xfrm>
                <a:off x="7890553" y="8717338"/>
                <a:ext cx="324659" cy="324657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29" name="Shape 10328">
                <a:extLst>
                  <a:ext uri="{FF2B5EF4-FFF2-40B4-BE49-F238E27FC236}">
                    <a16:creationId xmlns:a16="http://schemas.microsoft.com/office/drawing/2014/main" id="{2AB72885-DE18-4B7A-A029-83BAB7A53AF3}"/>
                  </a:ext>
                </a:extLst>
              </p:cNvPr>
              <p:cNvSpPr/>
              <p:nvPr/>
            </p:nvSpPr>
            <p:spPr>
              <a:xfrm>
                <a:off x="12643615" y="4424281"/>
                <a:ext cx="3299552" cy="7891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64295" tIns="64295" rIns="64295" bIns="64295" numCol="1" anchor="ctr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30" name="Shape 10329">
                <a:extLst>
                  <a:ext uri="{FF2B5EF4-FFF2-40B4-BE49-F238E27FC236}">
                    <a16:creationId xmlns:a16="http://schemas.microsoft.com/office/drawing/2014/main" id="{5B5760F5-32CA-4F07-8D98-1577D8189E29}"/>
                  </a:ext>
                </a:extLst>
              </p:cNvPr>
              <p:cNvSpPr/>
              <p:nvPr/>
            </p:nvSpPr>
            <p:spPr>
              <a:xfrm>
                <a:off x="5640829" y="4567606"/>
                <a:ext cx="324656" cy="324657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31" name="Shape 10331">
                <a:extLst>
                  <a:ext uri="{FF2B5EF4-FFF2-40B4-BE49-F238E27FC236}">
                    <a16:creationId xmlns:a16="http://schemas.microsoft.com/office/drawing/2014/main" id="{08C4B2AC-30A4-4C5A-AF7D-C03FC994945B}"/>
                  </a:ext>
                </a:extLst>
              </p:cNvPr>
              <p:cNvSpPr/>
              <p:nvPr/>
            </p:nvSpPr>
            <p:spPr>
              <a:xfrm flipH="1" flipV="1">
                <a:off x="8308150" y="8836439"/>
                <a:ext cx="3400988" cy="347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64295" tIns="64295" rIns="64295" bIns="64295" numCol="1" anchor="ctr">
                <a:noAutofit/>
              </a:bodyPr>
              <a:lstStyle/>
              <a:p>
                <a:pPr defTabSz="320954"/>
                <a:endParaRPr sz="720" dirty="0">
                  <a:solidFill>
                    <a:prstClr val="black"/>
                  </a:solidFill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106" name="Groupe 85">
              <a:extLst>
                <a:ext uri="{FF2B5EF4-FFF2-40B4-BE49-F238E27FC236}">
                  <a16:creationId xmlns:a16="http://schemas.microsoft.com/office/drawing/2014/main" id="{31922C21-AB2B-4A39-A1B8-D1E1A93947CC}"/>
                </a:ext>
              </a:extLst>
            </p:cNvPr>
            <p:cNvGrpSpPr/>
            <p:nvPr/>
          </p:nvGrpSpPr>
          <p:grpSpPr>
            <a:xfrm>
              <a:off x="2781639" y="3390398"/>
              <a:ext cx="1421510" cy="1278548"/>
              <a:chOff x="4712672" y="4458473"/>
              <a:chExt cx="1453823" cy="1540288"/>
            </a:xfrm>
          </p:grpSpPr>
          <p:graphicFrame>
            <p:nvGraphicFramePr>
              <p:cNvPr id="117" name="Graphique 60">
                <a:extLst>
                  <a:ext uri="{FF2B5EF4-FFF2-40B4-BE49-F238E27FC236}">
                    <a16:creationId xmlns:a16="http://schemas.microsoft.com/office/drawing/2014/main" id="{B5530F15-260B-478C-A200-41309123FA04}"/>
                  </a:ext>
                </a:extLst>
              </p:cNvPr>
              <p:cNvGraphicFramePr/>
              <p:nvPr/>
            </p:nvGraphicFramePr>
            <p:xfrm>
              <a:off x="4957294" y="4458473"/>
              <a:ext cx="1080868" cy="10137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18" name="Textfeld 118">
                <a:extLst>
                  <a:ext uri="{FF2B5EF4-FFF2-40B4-BE49-F238E27FC236}">
                    <a16:creationId xmlns:a16="http://schemas.microsoft.com/office/drawing/2014/main" id="{36C2CE3C-EE3D-4325-899E-A0FB8218017F}"/>
                  </a:ext>
                </a:extLst>
              </p:cNvPr>
              <p:cNvSpPr txBox="1"/>
              <p:nvPr/>
            </p:nvSpPr>
            <p:spPr>
              <a:xfrm>
                <a:off x="4712672" y="5472236"/>
                <a:ext cx="1453823" cy="52652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11470">
                  <a:defRPr/>
                </a:pPr>
                <a:r>
                  <a:rPr lang="de-CH" sz="1080" dirty="0">
                    <a:solidFill>
                      <a:srgbClr val="000000"/>
                    </a:solidFill>
                    <a:latin typeface="Century Gothic" panose="020B0502020202020204"/>
                  </a:rPr>
                  <a:t>North America</a:t>
                </a:r>
                <a:r>
                  <a:rPr lang="de-CH" sz="1080" baseline="30000" dirty="0">
                    <a:solidFill>
                      <a:srgbClr val="000000"/>
                    </a:solidFill>
                    <a:latin typeface="Century Gothic" panose="020B0502020202020204"/>
                  </a:rPr>
                  <a:t>1,4,5,6</a:t>
                </a:r>
                <a:endParaRPr lang="en-US" sz="1080" dirty="0">
                  <a:solidFill>
                    <a:srgbClr val="000000"/>
                  </a:solidFill>
                  <a:latin typeface="Century Gothic" panose="020B0502020202020204"/>
                </a:endParaRPr>
              </a:p>
            </p:txBody>
          </p:sp>
        </p:grpSp>
        <p:grpSp>
          <p:nvGrpSpPr>
            <p:cNvPr id="107" name="Groupe 86">
              <a:extLst>
                <a:ext uri="{FF2B5EF4-FFF2-40B4-BE49-F238E27FC236}">
                  <a16:creationId xmlns:a16="http://schemas.microsoft.com/office/drawing/2014/main" id="{09A096FF-D3DE-449B-BE4D-8EE9F5E01C0C}"/>
                </a:ext>
              </a:extLst>
            </p:cNvPr>
            <p:cNvGrpSpPr/>
            <p:nvPr/>
          </p:nvGrpSpPr>
          <p:grpSpPr>
            <a:xfrm>
              <a:off x="4278534" y="3388974"/>
              <a:ext cx="1265144" cy="1108951"/>
              <a:chOff x="6340619" y="4456756"/>
              <a:chExt cx="1293902" cy="1335971"/>
            </a:xfrm>
          </p:grpSpPr>
          <p:graphicFrame>
            <p:nvGraphicFramePr>
              <p:cNvPr id="115" name="Graphique 75">
                <a:extLst>
                  <a:ext uri="{FF2B5EF4-FFF2-40B4-BE49-F238E27FC236}">
                    <a16:creationId xmlns:a16="http://schemas.microsoft.com/office/drawing/2014/main" id="{89C932A7-8C7C-4C17-A71D-75281BA4987C}"/>
                  </a:ext>
                </a:extLst>
              </p:cNvPr>
              <p:cNvGraphicFramePr/>
              <p:nvPr/>
            </p:nvGraphicFramePr>
            <p:xfrm>
              <a:off x="6447136" y="4456756"/>
              <a:ext cx="1080868" cy="10137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6" name="Textfeld 118">
                <a:extLst>
                  <a:ext uri="{FF2B5EF4-FFF2-40B4-BE49-F238E27FC236}">
                    <a16:creationId xmlns:a16="http://schemas.microsoft.com/office/drawing/2014/main" id="{5CCB063E-2161-4F81-8C3C-4730ABB4C781}"/>
                  </a:ext>
                </a:extLst>
              </p:cNvPr>
              <p:cNvSpPr txBox="1"/>
              <p:nvPr/>
            </p:nvSpPr>
            <p:spPr>
              <a:xfrm>
                <a:off x="6340619" y="5472234"/>
                <a:ext cx="1293902" cy="32049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11470">
                  <a:defRPr/>
                </a:pPr>
                <a:r>
                  <a:rPr lang="de-CH" sz="1080" dirty="0">
                    <a:solidFill>
                      <a:srgbClr val="000000"/>
                    </a:solidFill>
                    <a:latin typeface="Century Gothic" panose="020B0502020202020204"/>
                  </a:rPr>
                  <a:t>South America</a:t>
                </a:r>
                <a:r>
                  <a:rPr lang="de-CH" sz="1080" baseline="30000" dirty="0">
                    <a:solidFill>
                      <a:srgbClr val="000000"/>
                    </a:solidFill>
                    <a:latin typeface="Century Gothic" panose="020B0502020202020204"/>
                  </a:rPr>
                  <a:t>1</a:t>
                </a:r>
                <a:endParaRPr lang="en-US" sz="1080" dirty="0">
                  <a:solidFill>
                    <a:srgbClr val="000000"/>
                  </a:solidFill>
                  <a:latin typeface="Century Gothic" panose="020B0502020202020204"/>
                </a:endParaRPr>
              </a:p>
            </p:txBody>
          </p:sp>
        </p:grpSp>
        <p:grpSp>
          <p:nvGrpSpPr>
            <p:cNvPr id="108" name="Groupe 87">
              <a:extLst>
                <a:ext uri="{FF2B5EF4-FFF2-40B4-BE49-F238E27FC236}">
                  <a16:creationId xmlns:a16="http://schemas.microsoft.com/office/drawing/2014/main" id="{A2BE2AD7-516A-4A7F-B035-E117864C0A3A}"/>
                </a:ext>
              </a:extLst>
            </p:cNvPr>
            <p:cNvGrpSpPr/>
            <p:nvPr/>
          </p:nvGrpSpPr>
          <p:grpSpPr>
            <a:xfrm>
              <a:off x="5619062" y="3374260"/>
              <a:ext cx="1056845" cy="1123666"/>
              <a:chOff x="7697623" y="4439030"/>
              <a:chExt cx="1080868" cy="1353699"/>
            </a:xfrm>
          </p:grpSpPr>
          <p:graphicFrame>
            <p:nvGraphicFramePr>
              <p:cNvPr id="113" name="Graphique 77">
                <a:extLst>
                  <a:ext uri="{FF2B5EF4-FFF2-40B4-BE49-F238E27FC236}">
                    <a16:creationId xmlns:a16="http://schemas.microsoft.com/office/drawing/2014/main" id="{22951A61-20D8-44E6-B143-2DD5F6FF32AC}"/>
                  </a:ext>
                </a:extLst>
              </p:cNvPr>
              <p:cNvGraphicFramePr/>
              <p:nvPr/>
            </p:nvGraphicFramePr>
            <p:xfrm>
              <a:off x="7697623" y="4439030"/>
              <a:ext cx="1080868" cy="10137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14" name="Textfeld 118">
                <a:extLst>
                  <a:ext uri="{FF2B5EF4-FFF2-40B4-BE49-F238E27FC236}">
                    <a16:creationId xmlns:a16="http://schemas.microsoft.com/office/drawing/2014/main" id="{5CF94E7F-375C-446F-A408-686D7E524DFE}"/>
                  </a:ext>
                </a:extLst>
              </p:cNvPr>
              <p:cNvSpPr txBox="1"/>
              <p:nvPr/>
            </p:nvSpPr>
            <p:spPr>
              <a:xfrm>
                <a:off x="7800168" y="5472236"/>
                <a:ext cx="978323" cy="32049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11470">
                  <a:defRPr/>
                </a:pPr>
                <a:r>
                  <a:rPr lang="de-CH" sz="1080" dirty="0">
                    <a:solidFill>
                      <a:srgbClr val="000000"/>
                    </a:solidFill>
                    <a:latin typeface="Century Gothic" panose="020B0502020202020204"/>
                  </a:rPr>
                  <a:t>Europe</a:t>
                </a:r>
                <a:r>
                  <a:rPr lang="de-CH" sz="1080" baseline="30000" dirty="0">
                    <a:solidFill>
                      <a:srgbClr val="000000"/>
                    </a:solidFill>
                    <a:latin typeface="Century Gothic" panose="020B0502020202020204"/>
                  </a:rPr>
                  <a:t>1,2,3</a:t>
                </a:r>
                <a:endParaRPr lang="en-US" sz="1080" dirty="0">
                  <a:solidFill>
                    <a:srgbClr val="000000"/>
                  </a:solidFill>
                  <a:latin typeface="Century Gothic" panose="020B0502020202020204"/>
                </a:endParaRPr>
              </a:p>
            </p:txBody>
          </p:sp>
        </p:grpSp>
        <p:grpSp>
          <p:nvGrpSpPr>
            <p:cNvPr id="109" name="Groupe 88">
              <a:extLst>
                <a:ext uri="{FF2B5EF4-FFF2-40B4-BE49-F238E27FC236}">
                  <a16:creationId xmlns:a16="http://schemas.microsoft.com/office/drawing/2014/main" id="{D337FFF3-D2DB-4AF3-8BF2-E2E57841BAD9}"/>
                </a:ext>
              </a:extLst>
            </p:cNvPr>
            <p:cNvGrpSpPr/>
            <p:nvPr/>
          </p:nvGrpSpPr>
          <p:grpSpPr>
            <a:xfrm>
              <a:off x="6751292" y="3383044"/>
              <a:ext cx="1056845" cy="1119474"/>
              <a:chOff x="8772559" y="4444080"/>
              <a:chExt cx="1080868" cy="1348649"/>
            </a:xfrm>
          </p:grpSpPr>
          <p:graphicFrame>
            <p:nvGraphicFramePr>
              <p:cNvPr id="111" name="Graphique 79">
                <a:extLst>
                  <a:ext uri="{FF2B5EF4-FFF2-40B4-BE49-F238E27FC236}">
                    <a16:creationId xmlns:a16="http://schemas.microsoft.com/office/drawing/2014/main" id="{F11A5768-A51A-4CAB-8329-0D63CEDD15DE}"/>
                  </a:ext>
                </a:extLst>
              </p:cNvPr>
              <p:cNvGraphicFramePr/>
              <p:nvPr/>
            </p:nvGraphicFramePr>
            <p:xfrm>
              <a:off x="8772559" y="4444080"/>
              <a:ext cx="1080868" cy="10137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12" name="Textfeld 118">
                <a:extLst>
                  <a:ext uri="{FF2B5EF4-FFF2-40B4-BE49-F238E27FC236}">
                    <a16:creationId xmlns:a16="http://schemas.microsoft.com/office/drawing/2014/main" id="{3F6BD1CF-4B49-40A6-9E3C-377E5DDAE2E4}"/>
                  </a:ext>
                </a:extLst>
              </p:cNvPr>
              <p:cNvSpPr txBox="1"/>
              <p:nvPr/>
            </p:nvSpPr>
            <p:spPr>
              <a:xfrm>
                <a:off x="8961897" y="5472236"/>
                <a:ext cx="702191" cy="32049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11470">
                  <a:defRPr/>
                </a:pPr>
                <a:r>
                  <a:rPr lang="de-CH" sz="1080" dirty="0">
                    <a:solidFill>
                      <a:srgbClr val="000000"/>
                    </a:solidFill>
                    <a:latin typeface="Century Gothic" panose="020B0502020202020204"/>
                  </a:rPr>
                  <a:t>Asia</a:t>
                </a:r>
                <a:r>
                  <a:rPr lang="de-CH" sz="1080" baseline="30000" dirty="0">
                    <a:solidFill>
                      <a:srgbClr val="000000"/>
                    </a:solidFill>
                    <a:latin typeface="Century Gothic" panose="020B0502020202020204"/>
                  </a:rPr>
                  <a:t>1</a:t>
                </a:r>
                <a:endParaRPr lang="en-US" sz="1080" dirty="0">
                  <a:solidFill>
                    <a:srgbClr val="000000"/>
                  </a:solidFill>
                  <a:latin typeface="Century Gothic" panose="020B0502020202020204"/>
                </a:endParaRPr>
              </a:p>
            </p:txBody>
          </p:sp>
        </p:grpSp>
        <p:sp>
          <p:nvSpPr>
            <p:cNvPr id="110" name="Shape 10325">
              <a:extLst>
                <a:ext uri="{FF2B5EF4-FFF2-40B4-BE49-F238E27FC236}">
                  <a16:creationId xmlns:a16="http://schemas.microsoft.com/office/drawing/2014/main" id="{5059426E-8920-4B94-BDD0-F5C35DDEC404}"/>
                </a:ext>
              </a:extLst>
            </p:cNvPr>
            <p:cNvSpPr/>
            <p:nvPr/>
          </p:nvSpPr>
          <p:spPr>
            <a:xfrm>
              <a:off x="7037770" y="1768004"/>
              <a:ext cx="267337" cy="173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64295" tIns="64295" rIns="64295" bIns="64295" numCol="1" anchor="ctr">
              <a:noAutofit/>
            </a:bodyPr>
            <a:lstStyle/>
            <a:p>
              <a:pPr defTabSz="320954"/>
              <a:endParaRPr sz="1080" dirty="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</p:grpSp>
      <p:sp>
        <p:nvSpPr>
          <p:cNvPr id="132" name="Rectangle 42">
            <a:extLst>
              <a:ext uri="{FF2B5EF4-FFF2-40B4-BE49-F238E27FC236}">
                <a16:creationId xmlns:a16="http://schemas.microsoft.com/office/drawing/2014/main" id="{D752180D-C223-45F0-80EB-FF5B98CE15A9}"/>
              </a:ext>
            </a:extLst>
          </p:cNvPr>
          <p:cNvSpPr/>
          <p:nvPr/>
        </p:nvSpPr>
        <p:spPr>
          <a:xfrm>
            <a:off x="1339988" y="2967975"/>
            <a:ext cx="200115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0954">
              <a:buClr>
                <a:srgbClr val="C00000"/>
              </a:buClr>
              <a:buSzPct val="130000"/>
            </a:pPr>
            <a:r>
              <a:rPr lang="en-US" sz="1080" dirty="0">
                <a:solidFill>
                  <a:prstClr val="black"/>
                </a:solidFill>
                <a:latin typeface="Century Gothic" panose="020B0502020202020204"/>
              </a:rPr>
              <a:t>changing trends and geographic clustering</a:t>
            </a:r>
            <a:r>
              <a:rPr lang="en-US" sz="1080" baseline="30000" dirty="0">
                <a:solidFill>
                  <a:prstClr val="black"/>
                </a:solidFill>
                <a:latin typeface="Century Gothic" panose="020B0502020202020204"/>
              </a:rPr>
              <a:t>2,5,6</a:t>
            </a:r>
            <a:endParaRPr lang="fr-BE" sz="1080" baseline="300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320954">
              <a:buClr>
                <a:srgbClr val="C00000"/>
              </a:buClr>
              <a:buSzPct val="130000"/>
            </a:pPr>
            <a:endParaRPr lang="fr-BE" sz="108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6535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E1ECBF-3301-428A-BAAC-20429352A5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Cutaneous T-cell Lymphoma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BDE844-C6B8-4C77-B862-6955DFA74C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 err="1"/>
              <a:t>Sézary</a:t>
            </a:r>
            <a:r>
              <a:rPr lang="en-US" sz="2400" dirty="0"/>
              <a:t> syndrome</a:t>
            </a:r>
            <a:endParaRPr lang="en-US" dirty="0"/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E2A21A-7393-4E9D-AA7F-ACE7619A71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pic>
        <p:nvPicPr>
          <p:cNvPr id="49" name="Picture 2" descr="Image description not available.">
            <a:extLst>
              <a:ext uri="{FF2B5EF4-FFF2-40B4-BE49-F238E27FC236}">
                <a16:creationId xmlns:a16="http://schemas.microsoft.com/office/drawing/2014/main" id="{5162CB96-9582-4E27-8CB0-D026874EF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5" t="-8" r="253" b="35125"/>
          <a:stretch/>
        </p:blipFill>
        <p:spPr bwMode="auto">
          <a:xfrm>
            <a:off x="4894635" y="850666"/>
            <a:ext cx="2333214" cy="38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6">
            <a:extLst>
              <a:ext uri="{FF2B5EF4-FFF2-40B4-BE49-F238E27FC236}">
                <a16:creationId xmlns:a16="http://schemas.microsoft.com/office/drawing/2014/main" id="{17646C12-ED11-42BF-A5C4-D292DA11C8F1}"/>
              </a:ext>
            </a:extLst>
          </p:cNvPr>
          <p:cNvSpPr/>
          <p:nvPr/>
        </p:nvSpPr>
        <p:spPr>
          <a:xfrm>
            <a:off x="4425264" y="4768214"/>
            <a:ext cx="2956128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27939"/>
            <a:r>
              <a:rPr lang="fr-CH" sz="960" dirty="0" err="1">
                <a:solidFill>
                  <a:srgbClr val="333333"/>
                </a:solidFill>
                <a:latin typeface="Century Gothic" panose="020B0502020202020204"/>
              </a:rPr>
              <a:t>Dai</a:t>
            </a:r>
            <a:r>
              <a:rPr lang="fr-CH" sz="960" dirty="0">
                <a:solidFill>
                  <a:srgbClr val="333333"/>
                </a:solidFill>
                <a:latin typeface="Century Gothic" panose="020B0502020202020204"/>
              </a:rPr>
              <a:t> J et al. </a:t>
            </a:r>
            <a:r>
              <a:rPr lang="fr-CH" sz="960" i="1" dirty="0">
                <a:solidFill>
                  <a:srgbClr val="333333"/>
                </a:solidFill>
                <a:latin typeface="Century Gothic" panose="020B0502020202020204"/>
              </a:rPr>
              <a:t>JAMA </a:t>
            </a:r>
            <a:r>
              <a:rPr lang="fr-CH" sz="960" i="1" dirty="0" err="1">
                <a:solidFill>
                  <a:srgbClr val="333333"/>
                </a:solidFill>
                <a:latin typeface="Century Gothic" panose="020B0502020202020204"/>
              </a:rPr>
              <a:t>Dermatol</a:t>
            </a:r>
            <a:r>
              <a:rPr lang="fr-CH" sz="960" i="1" dirty="0">
                <a:solidFill>
                  <a:srgbClr val="333333"/>
                </a:solidFill>
                <a:latin typeface="Century Gothic" panose="020B0502020202020204"/>
              </a:rPr>
              <a:t>.</a:t>
            </a:r>
            <a:r>
              <a:rPr lang="fr-CH" sz="960" dirty="0">
                <a:solidFill>
                  <a:srgbClr val="333333"/>
                </a:solidFill>
                <a:latin typeface="Century Gothic" panose="020B0502020202020204"/>
              </a:rPr>
              <a:t> 2017;153(6):620.</a:t>
            </a:r>
            <a:endParaRPr lang="fr-CH" sz="96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641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E82964-9B79-4C92-8093-142D79E126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 err="1"/>
              <a:t>Cutaneous</a:t>
            </a:r>
            <a:r>
              <a:rPr lang="fr-CH" dirty="0"/>
              <a:t> T </a:t>
            </a:r>
            <a:r>
              <a:rPr lang="fr-CH" dirty="0" err="1"/>
              <a:t>cell</a:t>
            </a:r>
            <a:r>
              <a:rPr lang="fr-CH" dirty="0"/>
              <a:t> </a:t>
            </a:r>
            <a:r>
              <a:rPr lang="fr-CH" dirty="0" err="1"/>
              <a:t>lymphoma</a:t>
            </a:r>
            <a:endParaRPr lang="fr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A0E50D-3B17-48E1-BDF5-245AF2A34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Immune </a:t>
            </a:r>
            <a:r>
              <a:rPr lang="fr-CH" dirty="0" err="1"/>
              <a:t>abnormalities</a:t>
            </a:r>
            <a:endParaRPr lang="fr-CH" dirty="0"/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41EF1D-5D64-4DAA-B100-2BD4DB6B8A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CC921C-7830-45A7-A95E-964D3391D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Bobrowicz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(2020).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Arch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Allergy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Immunol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2020;181(10):733-745.</a:t>
            </a:r>
          </a:p>
        </p:txBody>
      </p:sp>
      <p:pic>
        <p:nvPicPr>
          <p:cNvPr id="298" name="Grafik 297">
            <a:extLst>
              <a:ext uri="{FF2B5EF4-FFF2-40B4-BE49-F238E27FC236}">
                <a16:creationId xmlns:a16="http://schemas.microsoft.com/office/drawing/2014/main" id="{1E4D0969-7543-45D8-8E08-69648F63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3" y="1774046"/>
            <a:ext cx="4482305" cy="2267920"/>
          </a:xfrm>
          <a:prstGeom prst="rect">
            <a:avLst/>
          </a:prstGeom>
        </p:spPr>
      </p:pic>
      <p:pic>
        <p:nvPicPr>
          <p:cNvPr id="300" name="Grafik 299">
            <a:extLst>
              <a:ext uri="{FF2B5EF4-FFF2-40B4-BE49-F238E27FC236}">
                <a16:creationId xmlns:a16="http://schemas.microsoft.com/office/drawing/2014/main" id="{968D1C80-4D97-4202-85AB-7BB598648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38" y="1878272"/>
            <a:ext cx="4334842" cy="1958455"/>
          </a:xfrm>
          <a:prstGeom prst="rect">
            <a:avLst/>
          </a:prstGeom>
        </p:spPr>
      </p:pic>
      <p:sp>
        <p:nvSpPr>
          <p:cNvPr id="301" name="Rechteck: abgerundete Ecken 300">
            <a:extLst>
              <a:ext uri="{FF2B5EF4-FFF2-40B4-BE49-F238E27FC236}">
                <a16:creationId xmlns:a16="http://schemas.microsoft.com/office/drawing/2014/main" id="{06B01FE8-82CC-4258-B01F-D627A8B7601F}"/>
              </a:ext>
            </a:extLst>
          </p:cNvPr>
          <p:cNvSpPr/>
          <p:nvPr/>
        </p:nvSpPr>
        <p:spPr>
          <a:xfrm>
            <a:off x="1648110" y="1878272"/>
            <a:ext cx="6083224" cy="1914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Textfeld 301">
            <a:extLst>
              <a:ext uri="{FF2B5EF4-FFF2-40B4-BE49-F238E27FC236}">
                <a16:creationId xmlns:a16="http://schemas.microsoft.com/office/drawing/2014/main" id="{1CDCD263-C699-4A1F-A66E-7B37041D5147}"/>
              </a:ext>
            </a:extLst>
          </p:cNvPr>
          <p:cNvSpPr txBox="1"/>
          <p:nvPr/>
        </p:nvSpPr>
        <p:spPr>
          <a:xfrm>
            <a:off x="1215444" y="1656144"/>
            <a:ext cx="286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Tumor</a:t>
            </a:r>
            <a:r>
              <a:rPr lang="en-GB" sz="2400" dirty="0"/>
              <a:t> equilibrium</a:t>
            </a:r>
          </a:p>
        </p:txBody>
      </p:sp>
      <p:sp>
        <p:nvSpPr>
          <p:cNvPr id="303" name="Textfeld 302">
            <a:extLst>
              <a:ext uri="{FF2B5EF4-FFF2-40B4-BE49-F238E27FC236}">
                <a16:creationId xmlns:a16="http://schemas.microsoft.com/office/drawing/2014/main" id="{0FA197D3-B86D-4189-AD48-F0B84C89AD01}"/>
              </a:ext>
            </a:extLst>
          </p:cNvPr>
          <p:cNvSpPr txBox="1"/>
          <p:nvPr/>
        </p:nvSpPr>
        <p:spPr>
          <a:xfrm>
            <a:off x="5697749" y="1673033"/>
            <a:ext cx="294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Tumor</a:t>
            </a:r>
            <a:r>
              <a:rPr lang="en-GB" sz="2400" dirty="0"/>
              <a:t> progression</a:t>
            </a:r>
          </a:p>
        </p:txBody>
      </p:sp>
    </p:spTree>
    <p:extLst>
      <p:ext uri="{BB962C8B-B14F-4D97-AF65-F5344CB8AC3E}">
        <p14:creationId xmlns:p14="http://schemas.microsoft.com/office/powerpoint/2010/main" val="13125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D199D-D38F-496B-B775-3361E390E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Sézary</a:t>
            </a:r>
            <a:r>
              <a:rPr lang="en-US" dirty="0"/>
              <a:t> syndrome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Predictors of response?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950339-5C4C-4929-A4E4-F419E8C89D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/>
              <a:t>ECP: first line treatment</a:t>
            </a:r>
            <a:r>
              <a:rPr lang="en-US" sz="2400" baseline="30000" dirty="0"/>
              <a:t>1</a:t>
            </a:r>
            <a:endParaRPr lang="en-US" dirty="0"/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FE1B51-4DDF-44A9-8316-6D3CE5632D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F1645E7-05FB-4BA8-A0A4-64DA63F8139C}"/>
              </a:ext>
            </a:extLst>
          </p:cNvPr>
          <p:cNvSpPr txBox="1"/>
          <p:nvPr/>
        </p:nvSpPr>
        <p:spPr>
          <a:xfrm>
            <a:off x="3487861" y="4698531"/>
            <a:ext cx="55137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1. </a:t>
            </a:r>
            <a:r>
              <a:rPr lang="en-GB" sz="1400" dirty="0" err="1"/>
              <a:t>Trautinger</a:t>
            </a:r>
            <a:r>
              <a:rPr lang="en-GB" sz="1400" dirty="0"/>
              <a:t>, F., et al. </a:t>
            </a:r>
            <a:r>
              <a:rPr lang="en-GB" sz="1400" u="sng" dirty="0"/>
              <a:t>Eur J Cancer</a:t>
            </a:r>
            <a:r>
              <a:rPr lang="en-GB" sz="1400" dirty="0"/>
              <a:t> 2017 </a:t>
            </a:r>
            <a:r>
              <a:rPr lang="en-GB" sz="1400" b="1" dirty="0"/>
              <a:t>77</a:t>
            </a:r>
            <a:r>
              <a:rPr lang="en-GB" sz="1400" dirty="0"/>
              <a:t>: 57-74; 2. </a:t>
            </a:r>
            <a:r>
              <a:rPr lang="en-GB" sz="1400" dirty="0" err="1"/>
              <a:t>Knobler</a:t>
            </a:r>
            <a:r>
              <a:rPr lang="en-GB" sz="1400" dirty="0"/>
              <a:t> R et al. J Eur </a:t>
            </a:r>
            <a:r>
              <a:rPr lang="en-GB" sz="1400" dirty="0" err="1"/>
              <a:t>Acad</a:t>
            </a:r>
            <a:r>
              <a:rPr lang="en-GB" sz="1400" dirty="0"/>
              <a:t> Dermatol. 2020; 3. Alfred A et al. Br J </a:t>
            </a:r>
            <a:r>
              <a:rPr lang="en-GB" sz="1400" dirty="0" err="1"/>
              <a:t>Haematol</a:t>
            </a:r>
            <a:r>
              <a:rPr lang="en-GB" sz="1400" dirty="0"/>
              <a:t>. 2017;177(2):287–310.   </a:t>
            </a:r>
            <a:endParaRPr lang="en-GB" sz="1400" b="1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D90F3FBA-A89E-4712-8E8E-1157B341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288" y="859645"/>
            <a:ext cx="5716218" cy="34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577760-6B2B-4F4A-844D-56AE09703E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Extracorporeal photopheresis</a:t>
            </a:r>
            <a:endParaRPr lang="fr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7F5B2-5C05-453F-B8A1-B5BCFD87A5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Observations regarding mode of action</a:t>
            </a:r>
            <a:endParaRPr lang="fr-CH" baseline="30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C8B196-4F0C-45E4-8D31-F7FF45006E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C91D29-2AC8-43E4-B9FC-17A7386F2C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800" dirty="0"/>
              <a:t>1. Ying Z, et al.  </a:t>
            </a:r>
            <a:r>
              <a:rPr lang="en-US" sz="800" dirty="0" err="1"/>
              <a:t>Oncotarget</a:t>
            </a:r>
            <a:r>
              <a:rPr lang="en-US" sz="800" dirty="0"/>
              <a:t>. 2019;10(34):3183-97; 2.Wiese F, et al. Clin Exp Immunol. 2019;195(3):369-80.; 3. Schwab L, et al. Vox Sang. 2019.; </a:t>
            </a:r>
            <a:r>
              <a:rPr lang="en-GB" sz="800" dirty="0"/>
              <a:t>4.Ni M, et al. Front Immunol. 2019;10:547.; </a:t>
            </a:r>
            <a:r>
              <a:rPr lang="en-GB" sz="800" dirty="0">
                <a:solidFill>
                  <a:schemeClr val="tx1"/>
                </a:solidFill>
              </a:rPr>
              <a:t>5. Franklin C, et al. J </a:t>
            </a:r>
            <a:r>
              <a:rPr lang="en-GB" sz="800" dirty="0" err="1">
                <a:solidFill>
                  <a:schemeClr val="tx1"/>
                </a:solidFill>
              </a:rPr>
              <a:t>Leukoc</a:t>
            </a:r>
            <a:r>
              <a:rPr lang="en-GB" sz="800" dirty="0">
                <a:solidFill>
                  <a:schemeClr val="tx1"/>
                </a:solidFill>
              </a:rPr>
              <a:t> Biol. 2019;106(2):481-93.; 6. </a:t>
            </a:r>
            <a:r>
              <a:rPr lang="en-GB" sz="800" dirty="0" err="1">
                <a:solidFill>
                  <a:schemeClr val="tx1"/>
                </a:solidFill>
              </a:rPr>
              <a:t>Belizaire</a:t>
            </a:r>
            <a:r>
              <a:rPr lang="en-GB" sz="800" dirty="0">
                <a:solidFill>
                  <a:schemeClr val="tx1"/>
                </a:solidFill>
              </a:rPr>
              <a:t> Ret al. Blood Adv. 2019;3(7):969-79.; 7. Wang L, et al. Front Immunol. 2018;9:2207.; 8. </a:t>
            </a:r>
            <a:r>
              <a:rPr lang="fr-CH" sz="800" dirty="0" err="1">
                <a:solidFill>
                  <a:schemeClr val="tx1"/>
                </a:solidFill>
              </a:rPr>
              <a:t>Apostolova</a:t>
            </a:r>
            <a:r>
              <a:rPr lang="fr-CH" sz="800" dirty="0">
                <a:solidFill>
                  <a:schemeClr val="tx1"/>
                </a:solidFill>
              </a:rPr>
              <a:t> P. et al. (2020) New </a:t>
            </a:r>
            <a:r>
              <a:rPr lang="fr-CH" sz="800" dirty="0" err="1">
                <a:solidFill>
                  <a:schemeClr val="tx1"/>
                </a:solidFill>
              </a:rPr>
              <a:t>Engl</a:t>
            </a:r>
            <a:r>
              <a:rPr lang="fr-CH" sz="800" dirty="0">
                <a:solidFill>
                  <a:schemeClr val="tx1"/>
                </a:solidFill>
              </a:rPr>
              <a:t> J Med. 382(3):294-296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endParaRPr lang="en-GB" sz="8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202E91E-71EA-48F3-A725-979E3536F511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226856" y="1154062"/>
            <a:ext cx="8628063" cy="35258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67462" indent="-267462">
              <a:spcBef>
                <a:spcPts val="780"/>
              </a:spcBef>
              <a:spcAft>
                <a:spcPts val="1200"/>
              </a:spcAft>
              <a:buClr>
                <a:srgbClr val="C00000"/>
              </a:buClr>
              <a:buSzPct val="130000"/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9501" indent="-222885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1540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48156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04772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61388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318004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674620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031236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rgbClr val="0057A2"/>
              </a:buClr>
            </a:pPr>
            <a:r>
              <a:rPr lang="en-GB" sz="1440" dirty="0">
                <a:solidFill>
                  <a:schemeClr val="tx1"/>
                </a:solidFill>
              </a:rPr>
              <a:t>Damaged DC </a:t>
            </a:r>
            <a:r>
              <a:rPr lang="en-GB" sz="1440" dirty="0">
                <a:solidFill>
                  <a:schemeClr val="tx1"/>
                </a:solidFill>
                <a:sym typeface="Wingdings" panose="05000000000000000000" pitchFamily="2" charset="2"/>
              </a:rPr>
              <a:t> T</a:t>
            </a:r>
            <a:r>
              <a:rPr lang="en-GB" sz="144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REG </a:t>
            </a:r>
            <a:r>
              <a:rPr lang="en-GB" sz="1440" dirty="0">
                <a:solidFill>
                  <a:schemeClr val="tx1"/>
                </a:solidFill>
                <a:sym typeface="Wingdings" panose="05000000000000000000" pitchFamily="2" charset="2"/>
              </a:rPr>
              <a:t>; apoptosis</a:t>
            </a:r>
            <a:endParaRPr lang="en-GB" sz="1440" baseline="-25000" dirty="0">
              <a:solidFill>
                <a:schemeClr val="tx1"/>
              </a:solidFill>
            </a:endParaRPr>
          </a:p>
          <a:p>
            <a:pPr>
              <a:buClr>
                <a:srgbClr val="0057A2"/>
              </a:buClr>
            </a:pPr>
            <a:r>
              <a:rPr lang="en-GB" sz="1440" dirty="0"/>
              <a:t>IL-1 and integrin signaling pathways ↑</a:t>
            </a:r>
          </a:p>
          <a:p>
            <a:pPr>
              <a:buClr>
                <a:srgbClr val="0057A2"/>
              </a:buClr>
            </a:pPr>
            <a:r>
              <a:rPr lang="en-GB" sz="1440" dirty="0"/>
              <a:t>CD14+ monocytes </a:t>
            </a:r>
            <a:r>
              <a:rPr lang="en-GB" sz="1440" dirty="0">
                <a:sym typeface="Wingdings" panose="05000000000000000000" pitchFamily="2" charset="2"/>
              </a:rPr>
              <a:t> T cell proliferation</a:t>
            </a:r>
            <a:endParaRPr lang="en-GB" sz="1440" dirty="0"/>
          </a:p>
          <a:p>
            <a:pPr>
              <a:buClr>
                <a:srgbClr val="0057A2"/>
              </a:buClr>
            </a:pPr>
            <a:r>
              <a:rPr lang="en-GB" sz="1440" dirty="0"/>
              <a:t>CD71 as surrogate for T cell proliferation ↓</a:t>
            </a:r>
          </a:p>
          <a:p>
            <a:pPr>
              <a:buClr>
                <a:srgbClr val="0057A2"/>
              </a:buClr>
            </a:pPr>
            <a:r>
              <a:rPr lang="en-GB" sz="1440" dirty="0"/>
              <a:t>Neutrophils dampen APC activation</a:t>
            </a:r>
          </a:p>
          <a:p>
            <a:pPr>
              <a:buClr>
                <a:srgbClr val="0057A2"/>
              </a:buClr>
            </a:pPr>
            <a:r>
              <a:rPr lang="en-GB" sz="1440" dirty="0"/>
              <a:t>Plus IL-2 for GvHD</a:t>
            </a:r>
          </a:p>
          <a:p>
            <a:pPr>
              <a:buClr>
                <a:srgbClr val="0057A2"/>
              </a:buClr>
            </a:pPr>
            <a:r>
              <a:rPr lang="de-CH" sz="1440" dirty="0"/>
              <a:t>A</a:t>
            </a:r>
            <a:r>
              <a:rPr lang="en-GB" sz="1440" dirty="0" err="1"/>
              <a:t>ntigen</a:t>
            </a:r>
            <a:r>
              <a:rPr lang="en-GB" sz="1440" dirty="0"/>
              <a:t>-specific T- &amp; B-cell responses ≈</a:t>
            </a:r>
          </a:p>
          <a:p>
            <a:pPr>
              <a:buClr>
                <a:srgbClr val="0057A2"/>
              </a:buClr>
            </a:pPr>
            <a:r>
              <a:rPr lang="de-CH" sz="1440" dirty="0">
                <a:solidFill>
                  <a:schemeClr val="tx1"/>
                </a:solidFill>
              </a:rPr>
              <a:t>NK </a:t>
            </a:r>
            <a:r>
              <a:rPr lang="de-CH" sz="1440" dirty="0" err="1">
                <a:solidFill>
                  <a:schemeClr val="tx1"/>
                </a:solidFill>
              </a:rPr>
              <a:t>cells</a:t>
            </a:r>
            <a:r>
              <a:rPr lang="de-CH" sz="1440" dirty="0">
                <a:solidFill>
                  <a:schemeClr val="tx1"/>
                </a:solidFill>
              </a:rPr>
              <a:t> </a:t>
            </a:r>
            <a:r>
              <a:rPr lang="de-CH" sz="1440" dirty="0" err="1">
                <a:solidFill>
                  <a:schemeClr val="tx1"/>
                </a:solidFill>
              </a:rPr>
              <a:t>numbers</a:t>
            </a:r>
            <a:r>
              <a:rPr lang="de-CH" sz="1440" dirty="0">
                <a:solidFill>
                  <a:schemeClr val="tx1"/>
                </a:solidFill>
              </a:rPr>
              <a:t> and </a:t>
            </a:r>
            <a:r>
              <a:rPr lang="de-CH" sz="1440" dirty="0" err="1">
                <a:solidFill>
                  <a:schemeClr val="tx1"/>
                </a:solidFill>
              </a:rPr>
              <a:t>function</a:t>
            </a:r>
            <a:r>
              <a:rPr lang="de-CH" sz="1440" dirty="0">
                <a:solidFill>
                  <a:schemeClr val="tx1"/>
                </a:solidFill>
              </a:rPr>
              <a:t> </a:t>
            </a:r>
            <a:r>
              <a:rPr lang="en-GB" sz="1440" dirty="0">
                <a:solidFill>
                  <a:schemeClr val="tx1"/>
                </a:solidFill>
              </a:rPr>
              <a:t>↑</a:t>
            </a:r>
          </a:p>
          <a:p>
            <a:pPr>
              <a:buClr>
                <a:srgbClr val="0057A2"/>
              </a:buClr>
            </a:pPr>
            <a:endParaRPr lang="en-GB" sz="144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F2AC80-9E0F-4FC4-8027-E9F91510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75" y="596822"/>
            <a:ext cx="2678024" cy="40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577760-6B2B-4F4A-844D-56AE09703E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Extracorporeal photopheresis</a:t>
            </a:r>
            <a:endParaRPr lang="fr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7F5B2-5C05-453F-B8A1-B5BCFD87A5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Observations regarding mode of action</a:t>
            </a:r>
            <a:endParaRPr lang="fr-CH" baseline="30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C8B196-4F0C-45E4-8D31-F7FF45006E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C91D29-2AC8-43E4-B9FC-17A7386F2C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800" dirty="0"/>
              <a:t>1. Ying Z, et al.  </a:t>
            </a:r>
            <a:r>
              <a:rPr lang="en-US" sz="800" dirty="0" err="1"/>
              <a:t>Oncotarget</a:t>
            </a:r>
            <a:r>
              <a:rPr lang="en-US" sz="800" dirty="0"/>
              <a:t>. 2019;10(34):3183-97; 2.Wiese F, et al. Clin Exp Immunol. 2019;195(3):369-80.; 3. Schwab L, et al. Vox Sang. 2019.; </a:t>
            </a:r>
            <a:r>
              <a:rPr lang="en-GB" sz="800" dirty="0"/>
              <a:t>4.Ni M, et al. Front Immunol. 2019;10:547.; </a:t>
            </a:r>
            <a:r>
              <a:rPr lang="en-GB" sz="800" dirty="0">
                <a:solidFill>
                  <a:schemeClr val="tx1"/>
                </a:solidFill>
              </a:rPr>
              <a:t>5. Franklin C, et al. J </a:t>
            </a:r>
            <a:r>
              <a:rPr lang="en-GB" sz="800" dirty="0" err="1">
                <a:solidFill>
                  <a:schemeClr val="tx1"/>
                </a:solidFill>
              </a:rPr>
              <a:t>Leukoc</a:t>
            </a:r>
            <a:r>
              <a:rPr lang="en-GB" sz="800" dirty="0">
                <a:solidFill>
                  <a:schemeClr val="tx1"/>
                </a:solidFill>
              </a:rPr>
              <a:t> Biol. 2019;106(2):481-93.; 6. </a:t>
            </a:r>
            <a:r>
              <a:rPr lang="en-GB" sz="800" dirty="0" err="1">
                <a:solidFill>
                  <a:schemeClr val="tx1"/>
                </a:solidFill>
              </a:rPr>
              <a:t>Belizaire</a:t>
            </a:r>
            <a:r>
              <a:rPr lang="en-GB" sz="800" dirty="0">
                <a:solidFill>
                  <a:schemeClr val="tx1"/>
                </a:solidFill>
              </a:rPr>
              <a:t> Ret al. Blood Adv. 2019;3(7):969-79.; 7. Wang L, et al. Front Immunol. 2018;9:2207.; 8. </a:t>
            </a:r>
            <a:r>
              <a:rPr lang="fr-CH" sz="800" dirty="0" err="1">
                <a:solidFill>
                  <a:schemeClr val="tx1"/>
                </a:solidFill>
              </a:rPr>
              <a:t>Apostolova</a:t>
            </a:r>
            <a:r>
              <a:rPr lang="fr-CH" sz="800" dirty="0">
                <a:solidFill>
                  <a:schemeClr val="tx1"/>
                </a:solidFill>
              </a:rPr>
              <a:t> P. et al. (2020) New </a:t>
            </a:r>
            <a:r>
              <a:rPr lang="fr-CH" sz="800" dirty="0" err="1">
                <a:solidFill>
                  <a:schemeClr val="tx1"/>
                </a:solidFill>
              </a:rPr>
              <a:t>Engl</a:t>
            </a:r>
            <a:r>
              <a:rPr lang="fr-CH" sz="800" dirty="0">
                <a:solidFill>
                  <a:schemeClr val="tx1"/>
                </a:solidFill>
              </a:rPr>
              <a:t> J Med. 382(3):294-296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  <a:endParaRPr lang="en-GB" sz="8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202E91E-71EA-48F3-A725-979E3536F511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226856" y="1154062"/>
            <a:ext cx="8628063" cy="35258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67462" indent="-267462">
              <a:spcBef>
                <a:spcPts val="780"/>
              </a:spcBef>
              <a:spcAft>
                <a:spcPts val="1200"/>
              </a:spcAft>
              <a:buClr>
                <a:srgbClr val="C00000"/>
              </a:buClr>
              <a:buSzPct val="130000"/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9501" indent="-222885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1540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48156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604772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961388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318004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674620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031236" indent="-178308"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rgbClr val="0057A2"/>
              </a:buClr>
            </a:pPr>
            <a:r>
              <a:rPr lang="en-GB" sz="1440" dirty="0">
                <a:solidFill>
                  <a:schemeClr val="tx1"/>
                </a:solidFill>
              </a:rPr>
              <a:t>Damaged DC </a:t>
            </a:r>
            <a:r>
              <a:rPr lang="en-GB" sz="1440" dirty="0">
                <a:solidFill>
                  <a:schemeClr val="tx1"/>
                </a:solidFill>
                <a:sym typeface="Wingdings" panose="05000000000000000000" pitchFamily="2" charset="2"/>
              </a:rPr>
              <a:t> T</a:t>
            </a:r>
            <a:r>
              <a:rPr lang="en-GB" sz="144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REG </a:t>
            </a:r>
            <a:r>
              <a:rPr lang="en-GB" sz="1440" dirty="0">
                <a:solidFill>
                  <a:schemeClr val="tx1"/>
                </a:solidFill>
                <a:sym typeface="Wingdings" panose="05000000000000000000" pitchFamily="2" charset="2"/>
              </a:rPr>
              <a:t>; apoptosis</a:t>
            </a:r>
            <a:endParaRPr lang="en-GB" sz="1440" baseline="-25000" dirty="0">
              <a:solidFill>
                <a:schemeClr val="tx1"/>
              </a:solidFill>
            </a:endParaRPr>
          </a:p>
          <a:p>
            <a:pPr>
              <a:buClr>
                <a:srgbClr val="0057A2"/>
              </a:buClr>
            </a:pPr>
            <a:r>
              <a:rPr lang="en-GB" sz="1440" dirty="0"/>
              <a:t>IL-1 and integrin signaling pathways ↑</a:t>
            </a:r>
          </a:p>
          <a:p>
            <a:pPr>
              <a:buClr>
                <a:srgbClr val="0057A2"/>
              </a:buClr>
            </a:pPr>
            <a:r>
              <a:rPr lang="en-GB" sz="1440" dirty="0"/>
              <a:t>CD14+ monocytes </a:t>
            </a:r>
            <a:r>
              <a:rPr lang="en-GB" sz="1440" dirty="0">
                <a:sym typeface="Wingdings" panose="05000000000000000000" pitchFamily="2" charset="2"/>
              </a:rPr>
              <a:t> T cell proliferation</a:t>
            </a:r>
            <a:endParaRPr lang="en-GB" sz="1440" dirty="0"/>
          </a:p>
          <a:p>
            <a:pPr>
              <a:buClr>
                <a:srgbClr val="0057A2"/>
              </a:buClr>
            </a:pPr>
            <a:r>
              <a:rPr lang="en-GB" sz="1440" dirty="0"/>
              <a:t>CD71 as surrogate for T cell proliferation ↓</a:t>
            </a:r>
          </a:p>
          <a:p>
            <a:pPr>
              <a:buClr>
                <a:srgbClr val="0057A2"/>
              </a:buClr>
            </a:pPr>
            <a:r>
              <a:rPr lang="en-GB" sz="1440" dirty="0"/>
              <a:t>Neutrophils dampen APC activation</a:t>
            </a:r>
          </a:p>
          <a:p>
            <a:pPr>
              <a:buClr>
                <a:srgbClr val="0057A2"/>
              </a:buClr>
            </a:pPr>
            <a:r>
              <a:rPr lang="en-GB" sz="1440" dirty="0"/>
              <a:t>Plus IL-2 for GvHD</a:t>
            </a:r>
          </a:p>
          <a:p>
            <a:pPr>
              <a:buClr>
                <a:srgbClr val="0057A2"/>
              </a:buClr>
            </a:pPr>
            <a:r>
              <a:rPr lang="de-CH" sz="1440" dirty="0"/>
              <a:t>A</a:t>
            </a:r>
            <a:r>
              <a:rPr lang="en-GB" sz="1440" dirty="0" err="1"/>
              <a:t>ntigen</a:t>
            </a:r>
            <a:r>
              <a:rPr lang="en-GB" sz="1440" dirty="0"/>
              <a:t>-specific T- &amp; B-cell responses ≈</a:t>
            </a:r>
          </a:p>
          <a:p>
            <a:pPr>
              <a:buClr>
                <a:srgbClr val="0057A2"/>
              </a:buClr>
            </a:pPr>
            <a:r>
              <a:rPr lang="de-CH" sz="1440" b="1" dirty="0">
                <a:solidFill>
                  <a:srgbClr val="0057A2"/>
                </a:solidFill>
              </a:rPr>
              <a:t>NK CELLS NUMBERS AND FUNCTION </a:t>
            </a:r>
            <a:r>
              <a:rPr lang="en-GB" sz="1440" b="1" dirty="0">
                <a:solidFill>
                  <a:srgbClr val="0057A2"/>
                </a:solidFill>
              </a:rPr>
              <a:t>↑</a:t>
            </a:r>
          </a:p>
          <a:p>
            <a:pPr>
              <a:buClr>
                <a:srgbClr val="0057A2"/>
              </a:buClr>
            </a:pPr>
            <a:endParaRPr lang="en-GB" sz="144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F2AC80-9E0F-4FC4-8027-E9F91510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75" y="596822"/>
            <a:ext cx="2678024" cy="40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ED16A9-4083-4292-9D09-82E5D566C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 err="1"/>
              <a:t>Cohort</a:t>
            </a:r>
            <a:r>
              <a:rPr lang="fr-CH" dirty="0"/>
              <a:t> </a:t>
            </a:r>
            <a:r>
              <a:rPr lang="fr-CH" dirty="0" err="1"/>
              <a:t>study</a:t>
            </a:r>
            <a:r>
              <a:rPr lang="fr-CH" dirty="0"/>
              <a:t> design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1BE7B9-D8AF-4D3B-9D38-F0195EBEA7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role of NK cells in ECP for SS?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1B4366-2253-4C33-A2BE-EE37E226C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Iselin Christoph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31BC287-280E-4F31-8384-C317CBB36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016" y="1751248"/>
            <a:ext cx="4387487" cy="352557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57A2"/>
              </a:buClr>
              <a:buFont typeface="Wingdings" panose="05000000000000000000" pitchFamily="2" charset="2"/>
              <a:buChar char="§"/>
            </a:pPr>
            <a:r>
              <a:rPr lang="en-GB" dirty="0"/>
              <a:t>13 SS newly diagnosed patients (1 drop out)</a:t>
            </a:r>
          </a:p>
          <a:p>
            <a:pPr marL="285750" indent="-285750">
              <a:lnSpc>
                <a:spcPct val="150000"/>
              </a:lnSpc>
              <a:buClr>
                <a:srgbClr val="0057A2"/>
              </a:buClr>
              <a:buFont typeface="Wingdings" panose="05000000000000000000" pitchFamily="2" charset="2"/>
              <a:buChar char="§"/>
            </a:pPr>
            <a:r>
              <a:rPr lang="en-GB" dirty="0"/>
              <a:t>ECP first-line monotherapy</a:t>
            </a:r>
          </a:p>
          <a:p>
            <a:pPr marL="285750" indent="-285750">
              <a:lnSpc>
                <a:spcPct val="150000"/>
              </a:lnSpc>
              <a:buClr>
                <a:srgbClr val="0057A2"/>
              </a:buClr>
              <a:buFont typeface="Wingdings" panose="05000000000000000000" pitchFamily="2" charset="2"/>
              <a:buChar char="§"/>
            </a:pPr>
            <a:r>
              <a:rPr lang="en-GB" dirty="0"/>
              <a:t>Average uninterrupted treatment duration: 9 months</a:t>
            </a:r>
          </a:p>
          <a:p>
            <a:pPr marL="285750" indent="-285750">
              <a:lnSpc>
                <a:spcPct val="150000"/>
              </a:lnSpc>
              <a:buClr>
                <a:srgbClr val="0057A2"/>
              </a:buClr>
              <a:buFont typeface="Wingdings" panose="05000000000000000000" pitchFamily="2" charset="2"/>
              <a:buChar char="§"/>
            </a:pPr>
            <a:r>
              <a:rPr lang="en-GB" dirty="0"/>
              <a:t>Blood sample collection t0 (70%), t</a:t>
            </a:r>
            <a:r>
              <a:rPr lang="en-GB" baseline="-25000" dirty="0"/>
              <a:t>median</a:t>
            </a:r>
            <a:r>
              <a:rPr lang="en-GB" dirty="0"/>
              <a:t>-2.5 30%), t</a:t>
            </a:r>
            <a:r>
              <a:rPr lang="en-GB" baseline="-25000" dirty="0"/>
              <a:t>median</a:t>
            </a:r>
            <a:r>
              <a:rPr lang="en-GB" dirty="0"/>
              <a:t>+6.75 (60%)</a:t>
            </a:r>
          </a:p>
          <a:p>
            <a:pPr marL="285750" indent="-285750">
              <a:lnSpc>
                <a:spcPct val="150000"/>
              </a:lnSpc>
              <a:buClr>
                <a:srgbClr val="0057A2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Clr>
                <a:srgbClr val="0057A2"/>
              </a:buClr>
            </a:pP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E745B1-F5D2-426F-BFC7-3A5D8E1BD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800" b="0" dirty="0">
                <a:solidFill>
                  <a:schemeClr val="tx1"/>
                </a:solidFill>
              </a:rPr>
              <a:t>Iselin C. et al. (2021) </a:t>
            </a:r>
            <a:r>
              <a:rPr lang="en-GB" sz="800" b="0" dirty="0" err="1">
                <a:solidFill>
                  <a:schemeClr val="tx1"/>
                </a:solidFill>
              </a:rPr>
              <a:t>Oncoimmunology</a:t>
            </a:r>
            <a:r>
              <a:rPr lang="en-GB" sz="800" b="0" dirty="0">
                <a:solidFill>
                  <a:schemeClr val="tx1"/>
                </a:solidFill>
              </a:rPr>
              <a:t>. 10(1):1873530. </a:t>
            </a:r>
            <a:endParaRPr lang="en-GB" sz="800" dirty="0"/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B9547CC9-6936-44A3-858D-520EBEB1F55F}"/>
              </a:ext>
            </a:extLst>
          </p:cNvPr>
          <p:cNvSpPr/>
          <p:nvPr/>
        </p:nvSpPr>
        <p:spPr>
          <a:xfrm>
            <a:off x="4998699" y="1100019"/>
            <a:ext cx="4010151" cy="487468"/>
          </a:xfrm>
          <a:prstGeom prst="rect">
            <a:avLst/>
          </a:prstGeom>
          <a:solidFill>
            <a:srgbClr val="00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eck 295">
            <a:extLst>
              <a:ext uri="{FF2B5EF4-FFF2-40B4-BE49-F238E27FC236}">
                <a16:creationId xmlns:a16="http://schemas.microsoft.com/office/drawing/2014/main" id="{A296A817-3D7C-48CA-8045-FD83BA46EF76}"/>
              </a:ext>
            </a:extLst>
          </p:cNvPr>
          <p:cNvSpPr/>
          <p:nvPr/>
        </p:nvSpPr>
        <p:spPr>
          <a:xfrm>
            <a:off x="4998699" y="1585409"/>
            <a:ext cx="4010151" cy="28960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8098DDE5-C3A3-4650-9BD9-9C05AD54E244}"/>
              </a:ext>
            </a:extLst>
          </p:cNvPr>
          <p:cNvSpPr txBox="1"/>
          <p:nvPr/>
        </p:nvSpPr>
        <p:spPr>
          <a:xfrm>
            <a:off x="5828169" y="1191966"/>
            <a:ext cx="21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SS patients starting ECP</a:t>
            </a:r>
          </a:p>
        </p:txBody>
      </p:sp>
      <p:grpSp>
        <p:nvGrpSpPr>
          <p:cNvPr id="10" name="Group 240">
            <a:extLst>
              <a:ext uri="{FF2B5EF4-FFF2-40B4-BE49-F238E27FC236}">
                <a16:creationId xmlns:a16="http://schemas.microsoft.com/office/drawing/2014/main" id="{7784A009-5764-4CB3-B40B-78BEBB485769}"/>
              </a:ext>
            </a:extLst>
          </p:cNvPr>
          <p:cNvGrpSpPr/>
          <p:nvPr/>
        </p:nvGrpSpPr>
        <p:grpSpPr>
          <a:xfrm>
            <a:off x="6423365" y="1768198"/>
            <a:ext cx="402571" cy="1221048"/>
            <a:chOff x="5915025" y="914401"/>
            <a:chExt cx="1492250" cy="4856164"/>
          </a:xfrm>
        </p:grpSpPr>
        <p:sp>
          <p:nvSpPr>
            <p:cNvPr id="11" name="Freeform 252">
              <a:extLst>
                <a:ext uri="{FF2B5EF4-FFF2-40B4-BE49-F238E27FC236}">
                  <a16:creationId xmlns:a16="http://schemas.microsoft.com/office/drawing/2014/main" id="{6F069583-008A-4F82-9A88-FD9D614AC4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15025" y="914401"/>
              <a:ext cx="1492250" cy="4856164"/>
            </a:xfrm>
            <a:custGeom>
              <a:avLst/>
              <a:gdLst>
                <a:gd name="T0" fmla="*/ 35 w 90"/>
                <a:gd name="T1" fmla="*/ 44 h 292"/>
                <a:gd name="T2" fmla="*/ 28 w 90"/>
                <a:gd name="T3" fmla="*/ 38 h 292"/>
                <a:gd name="T4" fmla="*/ 27 w 90"/>
                <a:gd name="T5" fmla="*/ 32 h 292"/>
                <a:gd name="T6" fmla="*/ 26 w 90"/>
                <a:gd name="T7" fmla="*/ 29 h 292"/>
                <a:gd name="T8" fmla="*/ 28 w 90"/>
                <a:gd name="T9" fmla="*/ 21 h 292"/>
                <a:gd name="T10" fmla="*/ 54 w 90"/>
                <a:gd name="T11" fmla="*/ 4 h 292"/>
                <a:gd name="T12" fmla="*/ 59 w 90"/>
                <a:gd name="T13" fmla="*/ 46 h 292"/>
                <a:gd name="T14" fmla="*/ 81 w 90"/>
                <a:gd name="T15" fmla="*/ 66 h 292"/>
                <a:gd name="T16" fmla="*/ 89 w 90"/>
                <a:gd name="T17" fmla="*/ 143 h 292"/>
                <a:gd name="T18" fmla="*/ 86 w 90"/>
                <a:gd name="T19" fmla="*/ 169 h 292"/>
                <a:gd name="T20" fmla="*/ 79 w 90"/>
                <a:gd name="T21" fmla="*/ 170 h 292"/>
                <a:gd name="T22" fmla="*/ 82 w 90"/>
                <a:gd name="T23" fmla="*/ 158 h 292"/>
                <a:gd name="T24" fmla="*/ 79 w 90"/>
                <a:gd name="T25" fmla="*/ 154 h 292"/>
                <a:gd name="T26" fmla="*/ 80 w 90"/>
                <a:gd name="T27" fmla="*/ 137 h 292"/>
                <a:gd name="T28" fmla="*/ 71 w 90"/>
                <a:gd name="T29" fmla="*/ 100 h 292"/>
                <a:gd name="T30" fmla="*/ 67 w 90"/>
                <a:gd name="T31" fmla="*/ 108 h 292"/>
                <a:gd name="T32" fmla="*/ 73 w 90"/>
                <a:gd name="T33" fmla="*/ 160 h 292"/>
                <a:gd name="T34" fmla="*/ 65 w 90"/>
                <a:gd name="T35" fmla="*/ 197 h 292"/>
                <a:gd name="T36" fmla="*/ 65 w 90"/>
                <a:gd name="T37" fmla="*/ 213 h 292"/>
                <a:gd name="T38" fmla="*/ 61 w 90"/>
                <a:gd name="T39" fmla="*/ 265 h 292"/>
                <a:gd name="T40" fmla="*/ 63 w 90"/>
                <a:gd name="T41" fmla="*/ 275 h 292"/>
                <a:gd name="T42" fmla="*/ 69 w 90"/>
                <a:gd name="T43" fmla="*/ 286 h 292"/>
                <a:gd name="T44" fmla="*/ 67 w 90"/>
                <a:gd name="T45" fmla="*/ 290 h 292"/>
                <a:gd name="T46" fmla="*/ 64 w 90"/>
                <a:gd name="T47" fmla="*/ 292 h 292"/>
                <a:gd name="T48" fmla="*/ 58 w 90"/>
                <a:gd name="T49" fmla="*/ 290 h 292"/>
                <a:gd name="T50" fmla="*/ 55 w 90"/>
                <a:gd name="T51" fmla="*/ 283 h 292"/>
                <a:gd name="T52" fmla="*/ 51 w 90"/>
                <a:gd name="T53" fmla="*/ 277 h 292"/>
                <a:gd name="T54" fmla="*/ 52 w 90"/>
                <a:gd name="T55" fmla="*/ 265 h 292"/>
                <a:gd name="T56" fmla="*/ 48 w 90"/>
                <a:gd name="T57" fmla="*/ 225 h 292"/>
                <a:gd name="T58" fmla="*/ 46 w 90"/>
                <a:gd name="T59" fmla="*/ 194 h 292"/>
                <a:gd name="T60" fmla="*/ 46 w 90"/>
                <a:gd name="T61" fmla="*/ 151 h 292"/>
                <a:gd name="T62" fmla="*/ 44 w 90"/>
                <a:gd name="T63" fmla="*/ 201 h 292"/>
                <a:gd name="T64" fmla="*/ 40 w 90"/>
                <a:gd name="T65" fmla="*/ 241 h 292"/>
                <a:gd name="T66" fmla="*/ 38 w 90"/>
                <a:gd name="T67" fmla="*/ 269 h 292"/>
                <a:gd name="T68" fmla="*/ 38 w 90"/>
                <a:gd name="T69" fmla="*/ 279 h 292"/>
                <a:gd name="T70" fmla="*/ 32 w 90"/>
                <a:gd name="T71" fmla="*/ 289 h 292"/>
                <a:gd name="T72" fmla="*/ 28 w 90"/>
                <a:gd name="T73" fmla="*/ 291 h 292"/>
                <a:gd name="T74" fmla="*/ 21 w 90"/>
                <a:gd name="T75" fmla="*/ 283 h 292"/>
                <a:gd name="T76" fmla="*/ 29 w 90"/>
                <a:gd name="T77" fmla="*/ 272 h 292"/>
                <a:gd name="T78" fmla="*/ 29 w 90"/>
                <a:gd name="T79" fmla="*/ 259 h 292"/>
                <a:gd name="T80" fmla="*/ 25 w 90"/>
                <a:gd name="T81" fmla="*/ 215 h 292"/>
                <a:gd name="T82" fmla="*/ 25 w 90"/>
                <a:gd name="T83" fmla="*/ 198 h 292"/>
                <a:gd name="T84" fmla="*/ 16 w 90"/>
                <a:gd name="T85" fmla="*/ 152 h 292"/>
                <a:gd name="T86" fmla="*/ 23 w 90"/>
                <a:gd name="T87" fmla="*/ 103 h 292"/>
                <a:gd name="T88" fmla="*/ 18 w 90"/>
                <a:gd name="T89" fmla="*/ 107 h 292"/>
                <a:gd name="T90" fmla="*/ 10 w 90"/>
                <a:gd name="T91" fmla="*/ 147 h 292"/>
                <a:gd name="T92" fmla="*/ 11 w 90"/>
                <a:gd name="T93" fmla="*/ 166 h 292"/>
                <a:gd name="T94" fmla="*/ 8 w 90"/>
                <a:gd name="T95" fmla="*/ 158 h 292"/>
                <a:gd name="T96" fmla="*/ 10 w 90"/>
                <a:gd name="T97" fmla="*/ 169 h 292"/>
                <a:gd name="T98" fmla="*/ 11 w 90"/>
                <a:gd name="T99" fmla="*/ 172 h 292"/>
                <a:gd name="T100" fmla="*/ 8 w 90"/>
                <a:gd name="T101" fmla="*/ 173 h 292"/>
                <a:gd name="T102" fmla="*/ 0 w 90"/>
                <a:gd name="T103" fmla="*/ 157 h 292"/>
                <a:gd name="T104" fmla="*/ 7 w 90"/>
                <a:gd name="T105" fmla="*/ 100 h 292"/>
                <a:gd name="T106" fmla="*/ 10 w 90"/>
                <a:gd name="T107" fmla="*/ 6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292">
                  <a:moveTo>
                    <a:pt x="28" y="48"/>
                  </a:moveTo>
                  <a:cubicBezTo>
                    <a:pt x="28" y="48"/>
                    <a:pt x="35" y="46"/>
                    <a:pt x="35" y="44"/>
                  </a:cubicBezTo>
                  <a:cubicBezTo>
                    <a:pt x="36" y="42"/>
                    <a:pt x="36" y="40"/>
                    <a:pt x="33" y="41"/>
                  </a:cubicBezTo>
                  <a:cubicBezTo>
                    <a:pt x="30" y="41"/>
                    <a:pt x="28" y="40"/>
                    <a:pt x="28" y="38"/>
                  </a:cubicBezTo>
                  <a:cubicBezTo>
                    <a:pt x="28" y="36"/>
                    <a:pt x="28" y="34"/>
                    <a:pt x="28" y="34"/>
                  </a:cubicBezTo>
                  <a:cubicBezTo>
                    <a:pt x="28" y="34"/>
                    <a:pt x="26" y="33"/>
                    <a:pt x="27" y="32"/>
                  </a:cubicBezTo>
                  <a:cubicBezTo>
                    <a:pt x="27" y="32"/>
                    <a:pt x="26" y="31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5" y="29"/>
                    <a:pt x="24" y="29"/>
                    <a:pt x="24" y="27"/>
                  </a:cubicBezTo>
                  <a:cubicBezTo>
                    <a:pt x="24" y="25"/>
                    <a:pt x="28" y="22"/>
                    <a:pt x="28" y="21"/>
                  </a:cubicBezTo>
                  <a:cubicBezTo>
                    <a:pt x="28" y="19"/>
                    <a:pt x="26" y="13"/>
                    <a:pt x="30" y="9"/>
                  </a:cubicBezTo>
                  <a:cubicBezTo>
                    <a:pt x="34" y="5"/>
                    <a:pt x="41" y="0"/>
                    <a:pt x="54" y="4"/>
                  </a:cubicBezTo>
                  <a:cubicBezTo>
                    <a:pt x="68" y="9"/>
                    <a:pt x="63" y="24"/>
                    <a:pt x="60" y="27"/>
                  </a:cubicBezTo>
                  <a:cubicBezTo>
                    <a:pt x="58" y="30"/>
                    <a:pt x="52" y="41"/>
                    <a:pt x="59" y="46"/>
                  </a:cubicBezTo>
                  <a:cubicBezTo>
                    <a:pt x="65" y="51"/>
                    <a:pt x="70" y="51"/>
                    <a:pt x="70" y="51"/>
                  </a:cubicBezTo>
                  <a:cubicBezTo>
                    <a:pt x="70" y="51"/>
                    <a:pt x="80" y="52"/>
                    <a:pt x="81" y="66"/>
                  </a:cubicBezTo>
                  <a:cubicBezTo>
                    <a:pt x="82" y="80"/>
                    <a:pt x="82" y="97"/>
                    <a:pt x="84" y="104"/>
                  </a:cubicBezTo>
                  <a:cubicBezTo>
                    <a:pt x="87" y="111"/>
                    <a:pt x="87" y="127"/>
                    <a:pt x="89" y="143"/>
                  </a:cubicBezTo>
                  <a:cubicBezTo>
                    <a:pt x="90" y="158"/>
                    <a:pt x="90" y="158"/>
                    <a:pt x="89" y="161"/>
                  </a:cubicBezTo>
                  <a:cubicBezTo>
                    <a:pt x="89" y="163"/>
                    <a:pt x="88" y="167"/>
                    <a:pt x="86" y="169"/>
                  </a:cubicBezTo>
                  <a:cubicBezTo>
                    <a:pt x="85" y="170"/>
                    <a:pt x="81" y="173"/>
                    <a:pt x="81" y="173"/>
                  </a:cubicBezTo>
                  <a:cubicBezTo>
                    <a:pt x="80" y="173"/>
                    <a:pt x="78" y="173"/>
                    <a:pt x="79" y="170"/>
                  </a:cubicBezTo>
                  <a:cubicBezTo>
                    <a:pt x="80" y="168"/>
                    <a:pt x="82" y="165"/>
                    <a:pt x="82" y="165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8"/>
                    <a:pt x="81" y="165"/>
                    <a:pt x="79" y="166"/>
                  </a:cubicBezTo>
                  <a:cubicBezTo>
                    <a:pt x="78" y="166"/>
                    <a:pt x="79" y="157"/>
                    <a:pt x="79" y="154"/>
                  </a:cubicBezTo>
                  <a:cubicBezTo>
                    <a:pt x="79" y="151"/>
                    <a:pt x="79" y="149"/>
                    <a:pt x="80" y="147"/>
                  </a:cubicBezTo>
                  <a:cubicBezTo>
                    <a:pt x="81" y="145"/>
                    <a:pt x="81" y="142"/>
                    <a:pt x="80" y="137"/>
                  </a:cubicBezTo>
                  <a:cubicBezTo>
                    <a:pt x="79" y="133"/>
                    <a:pt x="75" y="125"/>
                    <a:pt x="74" y="119"/>
                  </a:cubicBezTo>
                  <a:cubicBezTo>
                    <a:pt x="74" y="112"/>
                    <a:pt x="71" y="100"/>
                    <a:pt x="71" y="100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88"/>
                    <a:pt x="67" y="102"/>
                    <a:pt x="67" y="108"/>
                  </a:cubicBezTo>
                  <a:cubicBezTo>
                    <a:pt x="68" y="114"/>
                    <a:pt x="69" y="111"/>
                    <a:pt x="72" y="128"/>
                  </a:cubicBezTo>
                  <a:cubicBezTo>
                    <a:pt x="74" y="144"/>
                    <a:pt x="75" y="151"/>
                    <a:pt x="73" y="160"/>
                  </a:cubicBezTo>
                  <a:cubicBezTo>
                    <a:pt x="72" y="170"/>
                    <a:pt x="68" y="183"/>
                    <a:pt x="68" y="183"/>
                  </a:cubicBezTo>
                  <a:cubicBezTo>
                    <a:pt x="68" y="183"/>
                    <a:pt x="66" y="191"/>
                    <a:pt x="65" y="197"/>
                  </a:cubicBezTo>
                  <a:cubicBezTo>
                    <a:pt x="65" y="203"/>
                    <a:pt x="65" y="207"/>
                    <a:pt x="65" y="207"/>
                  </a:cubicBezTo>
                  <a:cubicBezTo>
                    <a:pt x="65" y="207"/>
                    <a:pt x="64" y="208"/>
                    <a:pt x="65" y="213"/>
                  </a:cubicBezTo>
                  <a:cubicBezTo>
                    <a:pt x="66" y="217"/>
                    <a:pt x="68" y="229"/>
                    <a:pt x="66" y="242"/>
                  </a:cubicBezTo>
                  <a:cubicBezTo>
                    <a:pt x="64" y="255"/>
                    <a:pt x="60" y="260"/>
                    <a:pt x="61" y="265"/>
                  </a:cubicBezTo>
                  <a:cubicBezTo>
                    <a:pt x="62" y="269"/>
                    <a:pt x="62" y="272"/>
                    <a:pt x="62" y="272"/>
                  </a:cubicBezTo>
                  <a:cubicBezTo>
                    <a:pt x="62" y="272"/>
                    <a:pt x="61" y="274"/>
                    <a:pt x="63" y="275"/>
                  </a:cubicBezTo>
                  <a:cubicBezTo>
                    <a:pt x="64" y="276"/>
                    <a:pt x="66" y="280"/>
                    <a:pt x="66" y="280"/>
                  </a:cubicBezTo>
                  <a:cubicBezTo>
                    <a:pt x="66" y="280"/>
                    <a:pt x="70" y="284"/>
                    <a:pt x="69" y="286"/>
                  </a:cubicBezTo>
                  <a:cubicBezTo>
                    <a:pt x="69" y="287"/>
                    <a:pt x="68" y="288"/>
                    <a:pt x="68" y="288"/>
                  </a:cubicBezTo>
                  <a:cubicBezTo>
                    <a:pt x="68" y="288"/>
                    <a:pt x="68" y="290"/>
                    <a:pt x="67" y="290"/>
                  </a:cubicBezTo>
                  <a:cubicBezTo>
                    <a:pt x="66" y="290"/>
                    <a:pt x="65" y="291"/>
                    <a:pt x="65" y="291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64" y="292"/>
                    <a:pt x="62" y="292"/>
                    <a:pt x="60" y="291"/>
                  </a:cubicBezTo>
                  <a:cubicBezTo>
                    <a:pt x="59" y="290"/>
                    <a:pt x="58" y="290"/>
                    <a:pt x="58" y="290"/>
                  </a:cubicBezTo>
                  <a:cubicBezTo>
                    <a:pt x="58" y="290"/>
                    <a:pt x="56" y="288"/>
                    <a:pt x="56" y="287"/>
                  </a:cubicBezTo>
                  <a:cubicBezTo>
                    <a:pt x="56" y="285"/>
                    <a:pt x="56" y="284"/>
                    <a:pt x="55" y="283"/>
                  </a:cubicBezTo>
                  <a:cubicBezTo>
                    <a:pt x="54" y="281"/>
                    <a:pt x="52" y="280"/>
                    <a:pt x="52" y="280"/>
                  </a:cubicBezTo>
                  <a:cubicBezTo>
                    <a:pt x="52" y="280"/>
                    <a:pt x="51" y="278"/>
                    <a:pt x="51" y="277"/>
                  </a:cubicBezTo>
                  <a:cubicBezTo>
                    <a:pt x="51" y="275"/>
                    <a:pt x="52" y="274"/>
                    <a:pt x="52" y="271"/>
                  </a:cubicBezTo>
                  <a:cubicBezTo>
                    <a:pt x="51" y="269"/>
                    <a:pt x="52" y="267"/>
                    <a:pt x="52" y="265"/>
                  </a:cubicBezTo>
                  <a:cubicBezTo>
                    <a:pt x="52" y="263"/>
                    <a:pt x="53" y="254"/>
                    <a:pt x="52" y="249"/>
                  </a:cubicBezTo>
                  <a:cubicBezTo>
                    <a:pt x="50" y="243"/>
                    <a:pt x="48" y="232"/>
                    <a:pt x="48" y="225"/>
                  </a:cubicBezTo>
                  <a:cubicBezTo>
                    <a:pt x="48" y="219"/>
                    <a:pt x="49" y="212"/>
                    <a:pt x="48" y="209"/>
                  </a:cubicBezTo>
                  <a:cubicBezTo>
                    <a:pt x="47" y="205"/>
                    <a:pt x="46" y="199"/>
                    <a:pt x="46" y="194"/>
                  </a:cubicBezTo>
                  <a:cubicBezTo>
                    <a:pt x="46" y="189"/>
                    <a:pt x="46" y="175"/>
                    <a:pt x="46" y="169"/>
                  </a:cubicBezTo>
                  <a:cubicBezTo>
                    <a:pt x="46" y="164"/>
                    <a:pt x="46" y="151"/>
                    <a:pt x="46" y="151"/>
                  </a:cubicBezTo>
                  <a:cubicBezTo>
                    <a:pt x="46" y="151"/>
                    <a:pt x="44" y="167"/>
                    <a:pt x="44" y="175"/>
                  </a:cubicBezTo>
                  <a:cubicBezTo>
                    <a:pt x="44" y="184"/>
                    <a:pt x="46" y="198"/>
                    <a:pt x="44" y="201"/>
                  </a:cubicBezTo>
                  <a:cubicBezTo>
                    <a:pt x="43" y="205"/>
                    <a:pt x="41" y="211"/>
                    <a:pt x="41" y="219"/>
                  </a:cubicBezTo>
                  <a:cubicBezTo>
                    <a:pt x="42" y="226"/>
                    <a:pt x="42" y="231"/>
                    <a:pt x="40" y="241"/>
                  </a:cubicBezTo>
                  <a:cubicBezTo>
                    <a:pt x="37" y="252"/>
                    <a:pt x="38" y="259"/>
                    <a:pt x="38" y="263"/>
                  </a:cubicBezTo>
                  <a:cubicBezTo>
                    <a:pt x="38" y="267"/>
                    <a:pt x="39" y="268"/>
                    <a:pt x="38" y="269"/>
                  </a:cubicBezTo>
                  <a:cubicBezTo>
                    <a:pt x="38" y="271"/>
                    <a:pt x="38" y="272"/>
                    <a:pt x="38" y="274"/>
                  </a:cubicBezTo>
                  <a:cubicBezTo>
                    <a:pt x="38" y="275"/>
                    <a:pt x="39" y="277"/>
                    <a:pt x="38" y="279"/>
                  </a:cubicBezTo>
                  <a:cubicBezTo>
                    <a:pt x="36" y="281"/>
                    <a:pt x="34" y="281"/>
                    <a:pt x="34" y="283"/>
                  </a:cubicBezTo>
                  <a:cubicBezTo>
                    <a:pt x="34" y="285"/>
                    <a:pt x="33" y="288"/>
                    <a:pt x="32" y="289"/>
                  </a:cubicBezTo>
                  <a:cubicBezTo>
                    <a:pt x="31" y="289"/>
                    <a:pt x="32" y="289"/>
                    <a:pt x="31" y="289"/>
                  </a:cubicBezTo>
                  <a:cubicBezTo>
                    <a:pt x="31" y="290"/>
                    <a:pt x="29" y="291"/>
                    <a:pt x="28" y="291"/>
                  </a:cubicBezTo>
                  <a:cubicBezTo>
                    <a:pt x="27" y="291"/>
                    <a:pt x="23" y="289"/>
                    <a:pt x="22" y="288"/>
                  </a:cubicBezTo>
                  <a:cubicBezTo>
                    <a:pt x="21" y="287"/>
                    <a:pt x="21" y="285"/>
                    <a:pt x="21" y="283"/>
                  </a:cubicBezTo>
                  <a:cubicBezTo>
                    <a:pt x="21" y="281"/>
                    <a:pt x="24" y="278"/>
                    <a:pt x="24" y="277"/>
                  </a:cubicBezTo>
                  <a:cubicBezTo>
                    <a:pt x="25" y="276"/>
                    <a:pt x="29" y="273"/>
                    <a:pt x="29" y="272"/>
                  </a:cubicBezTo>
                  <a:cubicBezTo>
                    <a:pt x="29" y="270"/>
                    <a:pt x="28" y="269"/>
                    <a:pt x="29" y="266"/>
                  </a:cubicBezTo>
                  <a:cubicBezTo>
                    <a:pt x="30" y="263"/>
                    <a:pt x="29" y="259"/>
                    <a:pt x="29" y="259"/>
                  </a:cubicBezTo>
                  <a:cubicBezTo>
                    <a:pt x="29" y="259"/>
                    <a:pt x="23" y="239"/>
                    <a:pt x="23" y="232"/>
                  </a:cubicBezTo>
                  <a:cubicBezTo>
                    <a:pt x="24" y="224"/>
                    <a:pt x="25" y="215"/>
                    <a:pt x="25" y="215"/>
                  </a:cubicBezTo>
                  <a:cubicBezTo>
                    <a:pt x="25" y="215"/>
                    <a:pt x="26" y="209"/>
                    <a:pt x="25" y="207"/>
                  </a:cubicBezTo>
                  <a:cubicBezTo>
                    <a:pt x="25" y="204"/>
                    <a:pt x="25" y="201"/>
                    <a:pt x="25" y="198"/>
                  </a:cubicBezTo>
                  <a:cubicBezTo>
                    <a:pt x="25" y="196"/>
                    <a:pt x="23" y="186"/>
                    <a:pt x="21" y="181"/>
                  </a:cubicBezTo>
                  <a:cubicBezTo>
                    <a:pt x="20" y="177"/>
                    <a:pt x="16" y="163"/>
                    <a:pt x="16" y="152"/>
                  </a:cubicBezTo>
                  <a:cubicBezTo>
                    <a:pt x="16" y="142"/>
                    <a:pt x="18" y="128"/>
                    <a:pt x="20" y="121"/>
                  </a:cubicBezTo>
                  <a:cubicBezTo>
                    <a:pt x="22" y="114"/>
                    <a:pt x="23" y="107"/>
                    <a:pt x="23" y="103"/>
                  </a:cubicBezTo>
                  <a:cubicBezTo>
                    <a:pt x="23" y="100"/>
                    <a:pt x="21" y="89"/>
                    <a:pt x="21" y="89"/>
                  </a:cubicBezTo>
                  <a:cubicBezTo>
                    <a:pt x="21" y="89"/>
                    <a:pt x="18" y="103"/>
                    <a:pt x="18" y="107"/>
                  </a:cubicBezTo>
                  <a:cubicBezTo>
                    <a:pt x="18" y="111"/>
                    <a:pt x="17" y="120"/>
                    <a:pt x="14" y="125"/>
                  </a:cubicBezTo>
                  <a:cubicBezTo>
                    <a:pt x="12" y="130"/>
                    <a:pt x="9" y="142"/>
                    <a:pt x="10" y="147"/>
                  </a:cubicBezTo>
                  <a:cubicBezTo>
                    <a:pt x="11" y="151"/>
                    <a:pt x="12" y="156"/>
                    <a:pt x="11" y="158"/>
                  </a:cubicBezTo>
                  <a:cubicBezTo>
                    <a:pt x="11" y="160"/>
                    <a:pt x="11" y="165"/>
                    <a:pt x="11" y="166"/>
                  </a:cubicBezTo>
                  <a:cubicBezTo>
                    <a:pt x="10" y="166"/>
                    <a:pt x="9" y="164"/>
                    <a:pt x="8" y="163"/>
                  </a:cubicBezTo>
                  <a:cubicBezTo>
                    <a:pt x="8" y="161"/>
                    <a:pt x="8" y="158"/>
                    <a:pt x="8" y="158"/>
                  </a:cubicBezTo>
                  <a:cubicBezTo>
                    <a:pt x="8" y="158"/>
                    <a:pt x="7" y="163"/>
                    <a:pt x="7" y="164"/>
                  </a:cubicBezTo>
                  <a:cubicBezTo>
                    <a:pt x="8" y="166"/>
                    <a:pt x="10" y="168"/>
                    <a:pt x="10" y="169"/>
                  </a:cubicBezTo>
                  <a:cubicBezTo>
                    <a:pt x="10" y="169"/>
                    <a:pt x="10" y="170"/>
                    <a:pt x="10" y="170"/>
                  </a:cubicBezTo>
                  <a:cubicBezTo>
                    <a:pt x="10" y="170"/>
                    <a:pt x="11" y="172"/>
                    <a:pt x="11" y="172"/>
                  </a:cubicBezTo>
                  <a:cubicBezTo>
                    <a:pt x="11" y="173"/>
                    <a:pt x="10" y="173"/>
                    <a:pt x="10" y="173"/>
                  </a:cubicBezTo>
                  <a:cubicBezTo>
                    <a:pt x="10" y="173"/>
                    <a:pt x="10" y="173"/>
                    <a:pt x="8" y="173"/>
                  </a:cubicBezTo>
                  <a:cubicBezTo>
                    <a:pt x="6" y="172"/>
                    <a:pt x="4" y="169"/>
                    <a:pt x="3" y="168"/>
                  </a:cubicBezTo>
                  <a:cubicBezTo>
                    <a:pt x="3" y="167"/>
                    <a:pt x="0" y="160"/>
                    <a:pt x="0" y="157"/>
                  </a:cubicBezTo>
                  <a:cubicBezTo>
                    <a:pt x="1" y="155"/>
                    <a:pt x="0" y="147"/>
                    <a:pt x="2" y="137"/>
                  </a:cubicBezTo>
                  <a:cubicBezTo>
                    <a:pt x="4" y="126"/>
                    <a:pt x="7" y="100"/>
                    <a:pt x="7" y="100"/>
                  </a:cubicBezTo>
                  <a:cubicBezTo>
                    <a:pt x="7" y="100"/>
                    <a:pt x="8" y="84"/>
                    <a:pt x="9" y="81"/>
                  </a:cubicBezTo>
                  <a:cubicBezTo>
                    <a:pt x="10" y="78"/>
                    <a:pt x="9" y="68"/>
                    <a:pt x="10" y="63"/>
                  </a:cubicBezTo>
                  <a:cubicBezTo>
                    <a:pt x="11" y="59"/>
                    <a:pt x="12" y="52"/>
                    <a:pt x="28" y="48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256">
              <a:extLst>
                <a:ext uri="{FF2B5EF4-FFF2-40B4-BE49-F238E27FC236}">
                  <a16:creationId xmlns:a16="http://schemas.microsoft.com/office/drawing/2014/main" id="{4BD47B3E-402D-4ACB-82C5-E0C352EA56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53288" y="3575052"/>
              <a:ext cx="112713" cy="217488"/>
            </a:xfrm>
            <a:custGeom>
              <a:avLst/>
              <a:gdLst>
                <a:gd name="T0" fmla="*/ 7 w 7"/>
                <a:gd name="T1" fmla="*/ 0 h 13"/>
                <a:gd name="T2" fmla="*/ 5 w 7"/>
                <a:gd name="T3" fmla="*/ 4 h 13"/>
                <a:gd name="T4" fmla="*/ 4 w 7"/>
                <a:gd name="T5" fmla="*/ 7 h 13"/>
                <a:gd name="T6" fmla="*/ 1 w 7"/>
                <a:gd name="T7" fmla="*/ 12 h 13"/>
                <a:gd name="T8" fmla="*/ 0 w 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0"/>
                  </a:moveTo>
                  <a:cubicBezTo>
                    <a:pt x="7" y="0"/>
                    <a:pt x="5" y="3"/>
                    <a:pt x="5" y="4"/>
                  </a:cubicBezTo>
                  <a:cubicBezTo>
                    <a:pt x="5" y="5"/>
                    <a:pt x="4" y="7"/>
                    <a:pt x="4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257">
              <a:extLst>
                <a:ext uri="{FF2B5EF4-FFF2-40B4-BE49-F238E27FC236}">
                  <a16:creationId xmlns:a16="http://schemas.microsoft.com/office/drawing/2014/main" id="{0B5EBD66-263C-404A-96ED-582730E17C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37250" y="3575052"/>
              <a:ext cx="133350" cy="203200"/>
            </a:xfrm>
            <a:custGeom>
              <a:avLst/>
              <a:gdLst>
                <a:gd name="T0" fmla="*/ 0 w 8"/>
                <a:gd name="T1" fmla="*/ 0 h 12"/>
                <a:gd name="T2" fmla="*/ 3 w 8"/>
                <a:gd name="T3" fmla="*/ 7 h 12"/>
                <a:gd name="T4" fmla="*/ 8 w 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1" y="4"/>
                    <a:pt x="3" y="7"/>
                  </a:cubicBezTo>
                  <a:cubicBezTo>
                    <a:pt x="5" y="11"/>
                    <a:pt x="8" y="12"/>
                    <a:pt x="8" y="12"/>
                  </a:cubicBezTo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258">
              <a:extLst>
                <a:ext uri="{FF2B5EF4-FFF2-40B4-BE49-F238E27FC236}">
                  <a16:creationId xmlns:a16="http://schemas.microsoft.com/office/drawing/2014/main" id="{311D27E0-683E-4E24-8AA6-C7D8D3C6A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1388" y="3644902"/>
              <a:ext cx="49213" cy="984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 h 6"/>
                <a:gd name="T4" fmla="*/ 2 w 3"/>
                <a:gd name="T5" fmla="*/ 4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241">
            <a:extLst>
              <a:ext uri="{FF2B5EF4-FFF2-40B4-BE49-F238E27FC236}">
                <a16:creationId xmlns:a16="http://schemas.microsoft.com/office/drawing/2014/main" id="{AEF8253E-BCB4-478A-9C37-875FEEE42E15}"/>
              </a:ext>
            </a:extLst>
          </p:cNvPr>
          <p:cNvGrpSpPr/>
          <p:nvPr/>
        </p:nvGrpSpPr>
        <p:grpSpPr>
          <a:xfrm>
            <a:off x="7689040" y="1768198"/>
            <a:ext cx="353758" cy="1244188"/>
            <a:chOff x="7965021" y="793414"/>
            <a:chExt cx="1674813" cy="5462588"/>
          </a:xfrm>
          <a:solidFill>
            <a:srgbClr val="660000"/>
          </a:solidFill>
        </p:grpSpPr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89BFA569-6FD3-4836-8028-DCFB4EB9EA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5021" y="948989"/>
              <a:ext cx="1674813" cy="5307013"/>
            </a:xfrm>
            <a:custGeom>
              <a:avLst/>
              <a:gdLst>
                <a:gd name="T0" fmla="*/ 747 w 1055"/>
                <a:gd name="T1" fmla="*/ 158 h 3343"/>
                <a:gd name="T2" fmla="*/ 768 w 1055"/>
                <a:gd name="T3" fmla="*/ 239 h 3343"/>
                <a:gd name="T4" fmla="*/ 752 w 1055"/>
                <a:gd name="T5" fmla="*/ 288 h 3343"/>
                <a:gd name="T6" fmla="*/ 720 w 1055"/>
                <a:gd name="T7" fmla="*/ 374 h 3343"/>
                <a:gd name="T8" fmla="*/ 752 w 1055"/>
                <a:gd name="T9" fmla="*/ 482 h 3343"/>
                <a:gd name="T10" fmla="*/ 968 w 1055"/>
                <a:gd name="T11" fmla="*/ 931 h 3343"/>
                <a:gd name="T12" fmla="*/ 1023 w 1055"/>
                <a:gd name="T13" fmla="*/ 1358 h 3343"/>
                <a:gd name="T14" fmla="*/ 1050 w 1055"/>
                <a:gd name="T15" fmla="*/ 1796 h 3343"/>
                <a:gd name="T16" fmla="*/ 952 w 1055"/>
                <a:gd name="T17" fmla="*/ 1948 h 3343"/>
                <a:gd name="T18" fmla="*/ 936 w 1055"/>
                <a:gd name="T19" fmla="*/ 1910 h 3343"/>
                <a:gd name="T20" fmla="*/ 968 w 1055"/>
                <a:gd name="T21" fmla="*/ 1769 h 3343"/>
                <a:gd name="T22" fmla="*/ 925 w 1055"/>
                <a:gd name="T23" fmla="*/ 1856 h 3343"/>
                <a:gd name="T24" fmla="*/ 947 w 1055"/>
                <a:gd name="T25" fmla="*/ 1580 h 3343"/>
                <a:gd name="T26" fmla="*/ 844 w 1055"/>
                <a:gd name="T27" fmla="*/ 1131 h 3343"/>
                <a:gd name="T28" fmla="*/ 790 w 1055"/>
                <a:gd name="T29" fmla="*/ 1250 h 3343"/>
                <a:gd name="T30" fmla="*/ 876 w 1055"/>
                <a:gd name="T31" fmla="*/ 1742 h 3343"/>
                <a:gd name="T32" fmla="*/ 763 w 1055"/>
                <a:gd name="T33" fmla="*/ 2353 h 3343"/>
                <a:gd name="T34" fmla="*/ 703 w 1055"/>
                <a:gd name="T35" fmla="*/ 2910 h 3343"/>
                <a:gd name="T36" fmla="*/ 687 w 1055"/>
                <a:gd name="T37" fmla="*/ 3127 h 3343"/>
                <a:gd name="T38" fmla="*/ 774 w 1055"/>
                <a:gd name="T39" fmla="*/ 3246 h 3343"/>
                <a:gd name="T40" fmla="*/ 768 w 1055"/>
                <a:gd name="T41" fmla="*/ 3300 h 3343"/>
                <a:gd name="T42" fmla="*/ 736 w 1055"/>
                <a:gd name="T43" fmla="*/ 3321 h 3343"/>
                <a:gd name="T44" fmla="*/ 698 w 1055"/>
                <a:gd name="T45" fmla="*/ 3343 h 3343"/>
                <a:gd name="T46" fmla="*/ 611 w 1055"/>
                <a:gd name="T47" fmla="*/ 3284 h 3343"/>
                <a:gd name="T48" fmla="*/ 563 w 1055"/>
                <a:gd name="T49" fmla="*/ 3110 h 3343"/>
                <a:gd name="T50" fmla="*/ 563 w 1055"/>
                <a:gd name="T51" fmla="*/ 2721 h 3343"/>
                <a:gd name="T52" fmla="*/ 530 w 1055"/>
                <a:gd name="T53" fmla="*/ 2299 h 3343"/>
                <a:gd name="T54" fmla="*/ 536 w 1055"/>
                <a:gd name="T55" fmla="*/ 1807 h 3343"/>
                <a:gd name="T56" fmla="*/ 498 w 1055"/>
                <a:gd name="T57" fmla="*/ 2013 h 3343"/>
                <a:gd name="T58" fmla="*/ 476 w 1055"/>
                <a:gd name="T59" fmla="*/ 2494 h 3343"/>
                <a:gd name="T60" fmla="*/ 465 w 1055"/>
                <a:gd name="T61" fmla="*/ 3029 h 3343"/>
                <a:gd name="T62" fmla="*/ 476 w 1055"/>
                <a:gd name="T63" fmla="*/ 3192 h 3343"/>
                <a:gd name="T64" fmla="*/ 417 w 1055"/>
                <a:gd name="T65" fmla="*/ 3300 h 3343"/>
                <a:gd name="T66" fmla="*/ 325 w 1055"/>
                <a:gd name="T67" fmla="*/ 3332 h 3343"/>
                <a:gd name="T68" fmla="*/ 265 w 1055"/>
                <a:gd name="T69" fmla="*/ 3284 h 3343"/>
                <a:gd name="T70" fmla="*/ 308 w 1055"/>
                <a:gd name="T71" fmla="*/ 3170 h 3343"/>
                <a:gd name="T72" fmla="*/ 352 w 1055"/>
                <a:gd name="T73" fmla="*/ 3056 h 3343"/>
                <a:gd name="T74" fmla="*/ 265 w 1055"/>
                <a:gd name="T75" fmla="*/ 2624 h 3343"/>
                <a:gd name="T76" fmla="*/ 281 w 1055"/>
                <a:gd name="T77" fmla="*/ 2278 h 3343"/>
                <a:gd name="T78" fmla="*/ 184 w 1055"/>
                <a:gd name="T79" fmla="*/ 1580 h 3343"/>
                <a:gd name="T80" fmla="*/ 276 w 1055"/>
                <a:gd name="T81" fmla="*/ 1180 h 3343"/>
                <a:gd name="T82" fmla="*/ 151 w 1055"/>
                <a:gd name="T83" fmla="*/ 1429 h 3343"/>
                <a:gd name="T84" fmla="*/ 130 w 1055"/>
                <a:gd name="T85" fmla="*/ 1780 h 3343"/>
                <a:gd name="T86" fmla="*/ 124 w 1055"/>
                <a:gd name="T87" fmla="*/ 1856 h 3343"/>
                <a:gd name="T88" fmla="*/ 81 w 1055"/>
                <a:gd name="T89" fmla="*/ 1769 h 3343"/>
                <a:gd name="T90" fmla="*/ 108 w 1055"/>
                <a:gd name="T91" fmla="*/ 1888 h 3343"/>
                <a:gd name="T92" fmla="*/ 124 w 1055"/>
                <a:gd name="T93" fmla="*/ 1937 h 3343"/>
                <a:gd name="T94" fmla="*/ 65 w 1055"/>
                <a:gd name="T95" fmla="*/ 1915 h 3343"/>
                <a:gd name="T96" fmla="*/ 0 w 1055"/>
                <a:gd name="T97" fmla="*/ 1764 h 3343"/>
                <a:gd name="T98" fmla="*/ 54 w 1055"/>
                <a:gd name="T99" fmla="*/ 1185 h 3343"/>
                <a:gd name="T100" fmla="*/ 108 w 1055"/>
                <a:gd name="T101" fmla="*/ 710 h 3343"/>
                <a:gd name="T102" fmla="*/ 406 w 1055"/>
                <a:gd name="T103" fmla="*/ 401 h 3343"/>
                <a:gd name="T104" fmla="*/ 451 w 1055"/>
                <a:gd name="T105" fmla="*/ 171 h 3343"/>
                <a:gd name="T106" fmla="*/ 557 w 1055"/>
                <a:gd name="T107" fmla="*/ 163 h 3343"/>
                <a:gd name="T108" fmla="*/ 672 w 1055"/>
                <a:gd name="T109" fmla="*/ 5 h 3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5" h="3343">
                  <a:moveTo>
                    <a:pt x="722" y="0"/>
                  </a:moveTo>
                  <a:cubicBezTo>
                    <a:pt x="722" y="0"/>
                    <a:pt x="752" y="66"/>
                    <a:pt x="752" y="93"/>
                  </a:cubicBezTo>
                  <a:cubicBezTo>
                    <a:pt x="752" y="120"/>
                    <a:pt x="741" y="142"/>
                    <a:pt x="747" y="158"/>
                  </a:cubicBezTo>
                  <a:cubicBezTo>
                    <a:pt x="752" y="174"/>
                    <a:pt x="774" y="212"/>
                    <a:pt x="774" y="212"/>
                  </a:cubicBezTo>
                  <a:cubicBezTo>
                    <a:pt x="774" y="212"/>
                    <a:pt x="784" y="212"/>
                    <a:pt x="784" y="228"/>
                  </a:cubicBezTo>
                  <a:cubicBezTo>
                    <a:pt x="779" y="239"/>
                    <a:pt x="768" y="239"/>
                    <a:pt x="768" y="239"/>
                  </a:cubicBezTo>
                  <a:cubicBezTo>
                    <a:pt x="768" y="239"/>
                    <a:pt x="752" y="239"/>
                    <a:pt x="752" y="250"/>
                  </a:cubicBezTo>
                  <a:cubicBezTo>
                    <a:pt x="752" y="261"/>
                    <a:pt x="763" y="272"/>
                    <a:pt x="757" y="277"/>
                  </a:cubicBezTo>
                  <a:cubicBezTo>
                    <a:pt x="757" y="282"/>
                    <a:pt x="752" y="288"/>
                    <a:pt x="752" y="288"/>
                  </a:cubicBezTo>
                  <a:cubicBezTo>
                    <a:pt x="752" y="288"/>
                    <a:pt x="757" y="299"/>
                    <a:pt x="752" y="304"/>
                  </a:cubicBezTo>
                  <a:cubicBezTo>
                    <a:pt x="747" y="315"/>
                    <a:pt x="736" y="304"/>
                    <a:pt x="736" y="326"/>
                  </a:cubicBezTo>
                  <a:cubicBezTo>
                    <a:pt x="736" y="342"/>
                    <a:pt x="747" y="369"/>
                    <a:pt x="720" y="374"/>
                  </a:cubicBezTo>
                  <a:cubicBezTo>
                    <a:pt x="687" y="385"/>
                    <a:pt x="655" y="380"/>
                    <a:pt x="655" y="380"/>
                  </a:cubicBezTo>
                  <a:cubicBezTo>
                    <a:pt x="655" y="380"/>
                    <a:pt x="628" y="396"/>
                    <a:pt x="638" y="428"/>
                  </a:cubicBezTo>
                  <a:cubicBezTo>
                    <a:pt x="649" y="461"/>
                    <a:pt x="709" y="466"/>
                    <a:pt x="752" y="482"/>
                  </a:cubicBezTo>
                  <a:cubicBezTo>
                    <a:pt x="801" y="504"/>
                    <a:pt x="920" y="537"/>
                    <a:pt x="936" y="601"/>
                  </a:cubicBezTo>
                  <a:cubicBezTo>
                    <a:pt x="952" y="661"/>
                    <a:pt x="958" y="677"/>
                    <a:pt x="958" y="758"/>
                  </a:cubicBezTo>
                  <a:cubicBezTo>
                    <a:pt x="958" y="845"/>
                    <a:pt x="963" y="899"/>
                    <a:pt x="968" y="931"/>
                  </a:cubicBezTo>
                  <a:cubicBezTo>
                    <a:pt x="968" y="964"/>
                    <a:pt x="974" y="1012"/>
                    <a:pt x="974" y="1034"/>
                  </a:cubicBezTo>
                  <a:cubicBezTo>
                    <a:pt x="974" y="1056"/>
                    <a:pt x="974" y="1088"/>
                    <a:pt x="985" y="1126"/>
                  </a:cubicBezTo>
                  <a:cubicBezTo>
                    <a:pt x="995" y="1158"/>
                    <a:pt x="1023" y="1283"/>
                    <a:pt x="1023" y="1358"/>
                  </a:cubicBezTo>
                  <a:cubicBezTo>
                    <a:pt x="1028" y="1440"/>
                    <a:pt x="1033" y="1537"/>
                    <a:pt x="1039" y="1569"/>
                  </a:cubicBezTo>
                  <a:cubicBezTo>
                    <a:pt x="1044" y="1602"/>
                    <a:pt x="1055" y="1737"/>
                    <a:pt x="1055" y="1737"/>
                  </a:cubicBezTo>
                  <a:cubicBezTo>
                    <a:pt x="1055" y="1737"/>
                    <a:pt x="1055" y="1780"/>
                    <a:pt x="1050" y="1796"/>
                  </a:cubicBezTo>
                  <a:cubicBezTo>
                    <a:pt x="1050" y="1807"/>
                    <a:pt x="1023" y="1867"/>
                    <a:pt x="1023" y="1872"/>
                  </a:cubicBezTo>
                  <a:cubicBezTo>
                    <a:pt x="1023" y="1878"/>
                    <a:pt x="1023" y="1894"/>
                    <a:pt x="1012" y="1905"/>
                  </a:cubicBezTo>
                  <a:cubicBezTo>
                    <a:pt x="1001" y="1915"/>
                    <a:pt x="952" y="1948"/>
                    <a:pt x="952" y="1948"/>
                  </a:cubicBezTo>
                  <a:cubicBezTo>
                    <a:pt x="952" y="1948"/>
                    <a:pt x="936" y="1959"/>
                    <a:pt x="941" y="1948"/>
                  </a:cubicBezTo>
                  <a:cubicBezTo>
                    <a:pt x="941" y="1948"/>
                    <a:pt x="925" y="1948"/>
                    <a:pt x="925" y="1932"/>
                  </a:cubicBezTo>
                  <a:cubicBezTo>
                    <a:pt x="925" y="1921"/>
                    <a:pt x="936" y="1915"/>
                    <a:pt x="936" y="1910"/>
                  </a:cubicBezTo>
                  <a:cubicBezTo>
                    <a:pt x="941" y="1905"/>
                    <a:pt x="941" y="1894"/>
                    <a:pt x="952" y="1883"/>
                  </a:cubicBezTo>
                  <a:cubicBezTo>
                    <a:pt x="958" y="1867"/>
                    <a:pt x="963" y="1867"/>
                    <a:pt x="968" y="1840"/>
                  </a:cubicBezTo>
                  <a:cubicBezTo>
                    <a:pt x="974" y="1807"/>
                    <a:pt x="979" y="1769"/>
                    <a:pt x="968" y="1769"/>
                  </a:cubicBezTo>
                  <a:cubicBezTo>
                    <a:pt x="958" y="1775"/>
                    <a:pt x="963" y="1786"/>
                    <a:pt x="958" y="1807"/>
                  </a:cubicBezTo>
                  <a:cubicBezTo>
                    <a:pt x="958" y="1829"/>
                    <a:pt x="952" y="1861"/>
                    <a:pt x="947" y="1867"/>
                  </a:cubicBezTo>
                  <a:cubicBezTo>
                    <a:pt x="936" y="1872"/>
                    <a:pt x="925" y="1872"/>
                    <a:pt x="925" y="1856"/>
                  </a:cubicBezTo>
                  <a:cubicBezTo>
                    <a:pt x="925" y="1840"/>
                    <a:pt x="925" y="1813"/>
                    <a:pt x="925" y="1780"/>
                  </a:cubicBezTo>
                  <a:cubicBezTo>
                    <a:pt x="925" y="1748"/>
                    <a:pt x="925" y="1699"/>
                    <a:pt x="931" y="1678"/>
                  </a:cubicBezTo>
                  <a:cubicBezTo>
                    <a:pt x="936" y="1656"/>
                    <a:pt x="952" y="1629"/>
                    <a:pt x="947" y="1580"/>
                  </a:cubicBezTo>
                  <a:cubicBezTo>
                    <a:pt x="947" y="1537"/>
                    <a:pt x="925" y="1472"/>
                    <a:pt x="909" y="1445"/>
                  </a:cubicBezTo>
                  <a:cubicBezTo>
                    <a:pt x="898" y="1423"/>
                    <a:pt x="866" y="1326"/>
                    <a:pt x="866" y="1283"/>
                  </a:cubicBezTo>
                  <a:cubicBezTo>
                    <a:pt x="866" y="1234"/>
                    <a:pt x="855" y="1158"/>
                    <a:pt x="844" y="1131"/>
                  </a:cubicBezTo>
                  <a:cubicBezTo>
                    <a:pt x="833" y="1104"/>
                    <a:pt x="828" y="1018"/>
                    <a:pt x="828" y="1018"/>
                  </a:cubicBezTo>
                  <a:cubicBezTo>
                    <a:pt x="812" y="958"/>
                    <a:pt x="812" y="958"/>
                    <a:pt x="812" y="958"/>
                  </a:cubicBezTo>
                  <a:cubicBezTo>
                    <a:pt x="812" y="958"/>
                    <a:pt x="768" y="1164"/>
                    <a:pt x="790" y="1250"/>
                  </a:cubicBezTo>
                  <a:cubicBezTo>
                    <a:pt x="817" y="1331"/>
                    <a:pt x="844" y="1391"/>
                    <a:pt x="849" y="1429"/>
                  </a:cubicBezTo>
                  <a:cubicBezTo>
                    <a:pt x="849" y="1467"/>
                    <a:pt x="866" y="1548"/>
                    <a:pt x="871" y="1580"/>
                  </a:cubicBezTo>
                  <a:cubicBezTo>
                    <a:pt x="882" y="1607"/>
                    <a:pt x="882" y="1683"/>
                    <a:pt x="876" y="1742"/>
                  </a:cubicBezTo>
                  <a:cubicBezTo>
                    <a:pt x="876" y="1802"/>
                    <a:pt x="833" y="1980"/>
                    <a:pt x="801" y="2067"/>
                  </a:cubicBezTo>
                  <a:cubicBezTo>
                    <a:pt x="768" y="2159"/>
                    <a:pt x="768" y="2262"/>
                    <a:pt x="763" y="2289"/>
                  </a:cubicBezTo>
                  <a:cubicBezTo>
                    <a:pt x="763" y="2321"/>
                    <a:pt x="763" y="2353"/>
                    <a:pt x="763" y="2353"/>
                  </a:cubicBezTo>
                  <a:cubicBezTo>
                    <a:pt x="763" y="2353"/>
                    <a:pt x="741" y="2413"/>
                    <a:pt x="763" y="2472"/>
                  </a:cubicBezTo>
                  <a:cubicBezTo>
                    <a:pt x="779" y="2532"/>
                    <a:pt x="790" y="2602"/>
                    <a:pt x="768" y="2678"/>
                  </a:cubicBezTo>
                  <a:cubicBezTo>
                    <a:pt x="747" y="2754"/>
                    <a:pt x="709" y="2873"/>
                    <a:pt x="703" y="2910"/>
                  </a:cubicBezTo>
                  <a:cubicBezTo>
                    <a:pt x="703" y="2948"/>
                    <a:pt x="682" y="3024"/>
                    <a:pt x="682" y="3040"/>
                  </a:cubicBezTo>
                  <a:cubicBezTo>
                    <a:pt x="682" y="3056"/>
                    <a:pt x="687" y="3067"/>
                    <a:pt x="687" y="3083"/>
                  </a:cubicBezTo>
                  <a:cubicBezTo>
                    <a:pt x="687" y="3100"/>
                    <a:pt x="682" y="3110"/>
                    <a:pt x="687" y="3127"/>
                  </a:cubicBezTo>
                  <a:cubicBezTo>
                    <a:pt x="698" y="3138"/>
                    <a:pt x="725" y="3170"/>
                    <a:pt x="725" y="3175"/>
                  </a:cubicBezTo>
                  <a:cubicBezTo>
                    <a:pt x="730" y="3181"/>
                    <a:pt x="757" y="3219"/>
                    <a:pt x="757" y="3219"/>
                  </a:cubicBezTo>
                  <a:cubicBezTo>
                    <a:pt x="757" y="3219"/>
                    <a:pt x="774" y="3235"/>
                    <a:pt x="774" y="3246"/>
                  </a:cubicBezTo>
                  <a:cubicBezTo>
                    <a:pt x="779" y="3251"/>
                    <a:pt x="779" y="3273"/>
                    <a:pt x="774" y="3278"/>
                  </a:cubicBezTo>
                  <a:cubicBezTo>
                    <a:pt x="774" y="3278"/>
                    <a:pt x="768" y="3284"/>
                    <a:pt x="768" y="3284"/>
                  </a:cubicBezTo>
                  <a:cubicBezTo>
                    <a:pt x="768" y="3284"/>
                    <a:pt x="774" y="3294"/>
                    <a:pt x="768" y="3300"/>
                  </a:cubicBezTo>
                  <a:cubicBezTo>
                    <a:pt x="757" y="3300"/>
                    <a:pt x="752" y="3300"/>
                    <a:pt x="752" y="3300"/>
                  </a:cubicBezTo>
                  <a:cubicBezTo>
                    <a:pt x="752" y="3300"/>
                    <a:pt x="757" y="3311"/>
                    <a:pt x="747" y="3316"/>
                  </a:cubicBezTo>
                  <a:cubicBezTo>
                    <a:pt x="736" y="3327"/>
                    <a:pt x="736" y="3321"/>
                    <a:pt x="736" y="3321"/>
                  </a:cubicBezTo>
                  <a:cubicBezTo>
                    <a:pt x="736" y="3321"/>
                    <a:pt x="730" y="3332"/>
                    <a:pt x="725" y="3332"/>
                  </a:cubicBezTo>
                  <a:cubicBezTo>
                    <a:pt x="714" y="3332"/>
                    <a:pt x="714" y="3332"/>
                    <a:pt x="714" y="3332"/>
                  </a:cubicBezTo>
                  <a:cubicBezTo>
                    <a:pt x="714" y="3332"/>
                    <a:pt x="709" y="3343"/>
                    <a:pt x="698" y="3343"/>
                  </a:cubicBezTo>
                  <a:cubicBezTo>
                    <a:pt x="682" y="3343"/>
                    <a:pt x="671" y="3343"/>
                    <a:pt x="660" y="3332"/>
                  </a:cubicBezTo>
                  <a:cubicBezTo>
                    <a:pt x="649" y="3321"/>
                    <a:pt x="638" y="3316"/>
                    <a:pt x="638" y="3316"/>
                  </a:cubicBezTo>
                  <a:cubicBezTo>
                    <a:pt x="638" y="3316"/>
                    <a:pt x="611" y="3300"/>
                    <a:pt x="611" y="3284"/>
                  </a:cubicBezTo>
                  <a:cubicBezTo>
                    <a:pt x="611" y="3267"/>
                    <a:pt x="606" y="3235"/>
                    <a:pt x="595" y="3229"/>
                  </a:cubicBezTo>
                  <a:cubicBezTo>
                    <a:pt x="584" y="3219"/>
                    <a:pt x="557" y="3208"/>
                    <a:pt x="557" y="3186"/>
                  </a:cubicBezTo>
                  <a:cubicBezTo>
                    <a:pt x="557" y="3165"/>
                    <a:pt x="568" y="3132"/>
                    <a:pt x="563" y="3110"/>
                  </a:cubicBezTo>
                  <a:cubicBezTo>
                    <a:pt x="563" y="3094"/>
                    <a:pt x="557" y="3078"/>
                    <a:pt x="563" y="3056"/>
                  </a:cubicBezTo>
                  <a:cubicBezTo>
                    <a:pt x="568" y="3040"/>
                    <a:pt x="573" y="3029"/>
                    <a:pt x="579" y="2954"/>
                  </a:cubicBezTo>
                  <a:cubicBezTo>
                    <a:pt x="579" y="2878"/>
                    <a:pt x="573" y="2775"/>
                    <a:pt x="563" y="2721"/>
                  </a:cubicBezTo>
                  <a:cubicBezTo>
                    <a:pt x="552" y="2672"/>
                    <a:pt x="546" y="2586"/>
                    <a:pt x="557" y="2548"/>
                  </a:cubicBezTo>
                  <a:cubicBezTo>
                    <a:pt x="563" y="2516"/>
                    <a:pt x="573" y="2478"/>
                    <a:pt x="563" y="2445"/>
                  </a:cubicBezTo>
                  <a:cubicBezTo>
                    <a:pt x="552" y="2408"/>
                    <a:pt x="530" y="2326"/>
                    <a:pt x="530" y="2299"/>
                  </a:cubicBezTo>
                  <a:cubicBezTo>
                    <a:pt x="530" y="2267"/>
                    <a:pt x="536" y="2148"/>
                    <a:pt x="541" y="2110"/>
                  </a:cubicBezTo>
                  <a:cubicBezTo>
                    <a:pt x="546" y="2072"/>
                    <a:pt x="541" y="1948"/>
                    <a:pt x="541" y="1942"/>
                  </a:cubicBezTo>
                  <a:cubicBezTo>
                    <a:pt x="541" y="1942"/>
                    <a:pt x="530" y="1851"/>
                    <a:pt x="536" y="1807"/>
                  </a:cubicBezTo>
                  <a:cubicBezTo>
                    <a:pt x="536" y="1759"/>
                    <a:pt x="526" y="1715"/>
                    <a:pt x="526" y="1715"/>
                  </a:cubicBezTo>
                  <a:cubicBezTo>
                    <a:pt x="522" y="1714"/>
                    <a:pt x="520" y="1752"/>
                    <a:pt x="514" y="1802"/>
                  </a:cubicBezTo>
                  <a:cubicBezTo>
                    <a:pt x="514" y="1840"/>
                    <a:pt x="498" y="2013"/>
                    <a:pt x="498" y="2013"/>
                  </a:cubicBezTo>
                  <a:cubicBezTo>
                    <a:pt x="498" y="2013"/>
                    <a:pt x="509" y="2126"/>
                    <a:pt x="509" y="2153"/>
                  </a:cubicBezTo>
                  <a:cubicBezTo>
                    <a:pt x="509" y="2180"/>
                    <a:pt x="519" y="2283"/>
                    <a:pt x="503" y="2321"/>
                  </a:cubicBezTo>
                  <a:cubicBezTo>
                    <a:pt x="492" y="2359"/>
                    <a:pt x="476" y="2456"/>
                    <a:pt x="476" y="2494"/>
                  </a:cubicBezTo>
                  <a:cubicBezTo>
                    <a:pt x="482" y="2537"/>
                    <a:pt x="492" y="2570"/>
                    <a:pt x="487" y="2656"/>
                  </a:cubicBezTo>
                  <a:cubicBezTo>
                    <a:pt x="476" y="2743"/>
                    <a:pt x="454" y="2873"/>
                    <a:pt x="454" y="2910"/>
                  </a:cubicBezTo>
                  <a:cubicBezTo>
                    <a:pt x="454" y="2943"/>
                    <a:pt x="460" y="3013"/>
                    <a:pt x="465" y="3029"/>
                  </a:cubicBezTo>
                  <a:cubicBezTo>
                    <a:pt x="471" y="3046"/>
                    <a:pt x="482" y="3062"/>
                    <a:pt x="476" y="3083"/>
                  </a:cubicBezTo>
                  <a:cubicBezTo>
                    <a:pt x="476" y="3105"/>
                    <a:pt x="471" y="3121"/>
                    <a:pt x="471" y="3132"/>
                  </a:cubicBezTo>
                  <a:cubicBezTo>
                    <a:pt x="471" y="3148"/>
                    <a:pt x="482" y="3170"/>
                    <a:pt x="476" y="3192"/>
                  </a:cubicBezTo>
                  <a:cubicBezTo>
                    <a:pt x="471" y="3213"/>
                    <a:pt x="449" y="3219"/>
                    <a:pt x="449" y="3219"/>
                  </a:cubicBezTo>
                  <a:cubicBezTo>
                    <a:pt x="449" y="3219"/>
                    <a:pt x="422" y="3251"/>
                    <a:pt x="422" y="3267"/>
                  </a:cubicBezTo>
                  <a:cubicBezTo>
                    <a:pt x="422" y="3284"/>
                    <a:pt x="427" y="3294"/>
                    <a:pt x="417" y="3300"/>
                  </a:cubicBezTo>
                  <a:cubicBezTo>
                    <a:pt x="411" y="3300"/>
                    <a:pt x="384" y="3321"/>
                    <a:pt x="379" y="3327"/>
                  </a:cubicBezTo>
                  <a:cubicBezTo>
                    <a:pt x="373" y="3338"/>
                    <a:pt x="368" y="3338"/>
                    <a:pt x="352" y="3338"/>
                  </a:cubicBezTo>
                  <a:cubicBezTo>
                    <a:pt x="341" y="3343"/>
                    <a:pt x="325" y="3338"/>
                    <a:pt x="325" y="3332"/>
                  </a:cubicBezTo>
                  <a:cubicBezTo>
                    <a:pt x="319" y="3321"/>
                    <a:pt x="303" y="3327"/>
                    <a:pt x="298" y="3316"/>
                  </a:cubicBezTo>
                  <a:cubicBezTo>
                    <a:pt x="292" y="3311"/>
                    <a:pt x="281" y="3316"/>
                    <a:pt x="281" y="3305"/>
                  </a:cubicBezTo>
                  <a:cubicBezTo>
                    <a:pt x="281" y="3294"/>
                    <a:pt x="265" y="3294"/>
                    <a:pt x="265" y="3284"/>
                  </a:cubicBezTo>
                  <a:cubicBezTo>
                    <a:pt x="265" y="3273"/>
                    <a:pt x="254" y="3273"/>
                    <a:pt x="265" y="3240"/>
                  </a:cubicBezTo>
                  <a:cubicBezTo>
                    <a:pt x="265" y="3240"/>
                    <a:pt x="271" y="3224"/>
                    <a:pt x="281" y="3213"/>
                  </a:cubicBezTo>
                  <a:cubicBezTo>
                    <a:pt x="292" y="3202"/>
                    <a:pt x="298" y="3192"/>
                    <a:pt x="308" y="3170"/>
                  </a:cubicBezTo>
                  <a:cubicBezTo>
                    <a:pt x="319" y="3148"/>
                    <a:pt x="341" y="3138"/>
                    <a:pt x="341" y="3138"/>
                  </a:cubicBezTo>
                  <a:cubicBezTo>
                    <a:pt x="341" y="3138"/>
                    <a:pt x="352" y="3110"/>
                    <a:pt x="352" y="3100"/>
                  </a:cubicBezTo>
                  <a:cubicBezTo>
                    <a:pt x="352" y="3089"/>
                    <a:pt x="352" y="3078"/>
                    <a:pt x="352" y="3056"/>
                  </a:cubicBezTo>
                  <a:cubicBezTo>
                    <a:pt x="357" y="3040"/>
                    <a:pt x="357" y="3013"/>
                    <a:pt x="357" y="3013"/>
                  </a:cubicBezTo>
                  <a:cubicBezTo>
                    <a:pt x="357" y="3013"/>
                    <a:pt x="308" y="2813"/>
                    <a:pt x="308" y="2808"/>
                  </a:cubicBezTo>
                  <a:cubicBezTo>
                    <a:pt x="308" y="2808"/>
                    <a:pt x="271" y="2672"/>
                    <a:pt x="265" y="2624"/>
                  </a:cubicBezTo>
                  <a:cubicBezTo>
                    <a:pt x="260" y="2581"/>
                    <a:pt x="265" y="2532"/>
                    <a:pt x="276" y="2494"/>
                  </a:cubicBezTo>
                  <a:cubicBezTo>
                    <a:pt x="281" y="2456"/>
                    <a:pt x="292" y="2435"/>
                    <a:pt x="292" y="2402"/>
                  </a:cubicBezTo>
                  <a:cubicBezTo>
                    <a:pt x="287" y="2370"/>
                    <a:pt x="287" y="2310"/>
                    <a:pt x="281" y="2278"/>
                  </a:cubicBezTo>
                  <a:cubicBezTo>
                    <a:pt x="281" y="2245"/>
                    <a:pt x="249" y="2099"/>
                    <a:pt x="249" y="2099"/>
                  </a:cubicBezTo>
                  <a:cubicBezTo>
                    <a:pt x="249" y="2099"/>
                    <a:pt x="211" y="1932"/>
                    <a:pt x="195" y="1878"/>
                  </a:cubicBezTo>
                  <a:cubicBezTo>
                    <a:pt x="179" y="1818"/>
                    <a:pt x="157" y="1672"/>
                    <a:pt x="184" y="1580"/>
                  </a:cubicBezTo>
                  <a:cubicBezTo>
                    <a:pt x="211" y="1494"/>
                    <a:pt x="211" y="1423"/>
                    <a:pt x="211" y="1423"/>
                  </a:cubicBezTo>
                  <a:cubicBezTo>
                    <a:pt x="211" y="1423"/>
                    <a:pt x="216" y="1369"/>
                    <a:pt x="238" y="1331"/>
                  </a:cubicBezTo>
                  <a:cubicBezTo>
                    <a:pt x="265" y="1294"/>
                    <a:pt x="271" y="1223"/>
                    <a:pt x="276" y="1180"/>
                  </a:cubicBezTo>
                  <a:cubicBezTo>
                    <a:pt x="281" y="1137"/>
                    <a:pt x="252" y="946"/>
                    <a:pt x="252" y="946"/>
                  </a:cubicBezTo>
                  <a:cubicBezTo>
                    <a:pt x="252" y="946"/>
                    <a:pt x="222" y="1077"/>
                    <a:pt x="211" y="1131"/>
                  </a:cubicBezTo>
                  <a:cubicBezTo>
                    <a:pt x="195" y="1185"/>
                    <a:pt x="206" y="1315"/>
                    <a:pt x="151" y="1429"/>
                  </a:cubicBezTo>
                  <a:cubicBezTo>
                    <a:pt x="92" y="1542"/>
                    <a:pt x="97" y="1607"/>
                    <a:pt x="108" y="1629"/>
                  </a:cubicBezTo>
                  <a:cubicBezTo>
                    <a:pt x="114" y="1645"/>
                    <a:pt x="130" y="1672"/>
                    <a:pt x="130" y="1710"/>
                  </a:cubicBezTo>
                  <a:cubicBezTo>
                    <a:pt x="130" y="1742"/>
                    <a:pt x="130" y="1780"/>
                    <a:pt x="130" y="1780"/>
                  </a:cubicBezTo>
                  <a:cubicBezTo>
                    <a:pt x="130" y="1780"/>
                    <a:pt x="130" y="1807"/>
                    <a:pt x="130" y="1818"/>
                  </a:cubicBezTo>
                  <a:cubicBezTo>
                    <a:pt x="124" y="1824"/>
                    <a:pt x="124" y="1834"/>
                    <a:pt x="124" y="1834"/>
                  </a:cubicBezTo>
                  <a:cubicBezTo>
                    <a:pt x="124" y="1834"/>
                    <a:pt x="130" y="1851"/>
                    <a:pt x="124" y="1856"/>
                  </a:cubicBezTo>
                  <a:cubicBezTo>
                    <a:pt x="114" y="1861"/>
                    <a:pt x="103" y="1861"/>
                    <a:pt x="97" y="1834"/>
                  </a:cubicBezTo>
                  <a:cubicBezTo>
                    <a:pt x="92" y="1813"/>
                    <a:pt x="92" y="1786"/>
                    <a:pt x="92" y="1786"/>
                  </a:cubicBezTo>
                  <a:cubicBezTo>
                    <a:pt x="92" y="1786"/>
                    <a:pt x="87" y="1769"/>
                    <a:pt x="81" y="1769"/>
                  </a:cubicBezTo>
                  <a:cubicBezTo>
                    <a:pt x="76" y="1769"/>
                    <a:pt x="76" y="1780"/>
                    <a:pt x="76" y="1807"/>
                  </a:cubicBezTo>
                  <a:cubicBezTo>
                    <a:pt x="76" y="1834"/>
                    <a:pt x="87" y="1851"/>
                    <a:pt x="87" y="1851"/>
                  </a:cubicBezTo>
                  <a:cubicBezTo>
                    <a:pt x="87" y="1851"/>
                    <a:pt x="108" y="1883"/>
                    <a:pt x="108" y="1888"/>
                  </a:cubicBezTo>
                  <a:cubicBezTo>
                    <a:pt x="108" y="1894"/>
                    <a:pt x="108" y="1905"/>
                    <a:pt x="108" y="1905"/>
                  </a:cubicBezTo>
                  <a:cubicBezTo>
                    <a:pt x="108" y="1905"/>
                    <a:pt x="124" y="1915"/>
                    <a:pt x="124" y="1921"/>
                  </a:cubicBezTo>
                  <a:cubicBezTo>
                    <a:pt x="124" y="1932"/>
                    <a:pt x="124" y="1937"/>
                    <a:pt x="124" y="1937"/>
                  </a:cubicBezTo>
                  <a:cubicBezTo>
                    <a:pt x="114" y="1937"/>
                    <a:pt x="114" y="1937"/>
                    <a:pt x="114" y="1937"/>
                  </a:cubicBezTo>
                  <a:cubicBezTo>
                    <a:pt x="114" y="1937"/>
                    <a:pt x="119" y="1948"/>
                    <a:pt x="108" y="1948"/>
                  </a:cubicBezTo>
                  <a:cubicBezTo>
                    <a:pt x="92" y="1942"/>
                    <a:pt x="65" y="1915"/>
                    <a:pt x="65" y="1915"/>
                  </a:cubicBezTo>
                  <a:cubicBezTo>
                    <a:pt x="65" y="1915"/>
                    <a:pt x="38" y="1899"/>
                    <a:pt x="32" y="1883"/>
                  </a:cubicBezTo>
                  <a:cubicBezTo>
                    <a:pt x="32" y="1861"/>
                    <a:pt x="16" y="1824"/>
                    <a:pt x="16" y="1824"/>
                  </a:cubicBezTo>
                  <a:cubicBezTo>
                    <a:pt x="16" y="1824"/>
                    <a:pt x="0" y="1802"/>
                    <a:pt x="0" y="1764"/>
                  </a:cubicBezTo>
                  <a:cubicBezTo>
                    <a:pt x="0" y="1726"/>
                    <a:pt x="11" y="1586"/>
                    <a:pt x="11" y="1586"/>
                  </a:cubicBezTo>
                  <a:cubicBezTo>
                    <a:pt x="32" y="1331"/>
                    <a:pt x="32" y="1331"/>
                    <a:pt x="32" y="1331"/>
                  </a:cubicBezTo>
                  <a:cubicBezTo>
                    <a:pt x="32" y="1331"/>
                    <a:pt x="43" y="1212"/>
                    <a:pt x="54" y="1185"/>
                  </a:cubicBezTo>
                  <a:cubicBezTo>
                    <a:pt x="65" y="1158"/>
                    <a:pt x="92" y="1066"/>
                    <a:pt x="92" y="1039"/>
                  </a:cubicBezTo>
                  <a:cubicBezTo>
                    <a:pt x="92" y="1012"/>
                    <a:pt x="97" y="904"/>
                    <a:pt x="97" y="861"/>
                  </a:cubicBezTo>
                  <a:cubicBezTo>
                    <a:pt x="103" y="818"/>
                    <a:pt x="108" y="710"/>
                    <a:pt x="108" y="710"/>
                  </a:cubicBezTo>
                  <a:cubicBezTo>
                    <a:pt x="108" y="710"/>
                    <a:pt x="103" y="618"/>
                    <a:pt x="141" y="574"/>
                  </a:cubicBezTo>
                  <a:cubicBezTo>
                    <a:pt x="179" y="526"/>
                    <a:pt x="211" y="509"/>
                    <a:pt x="254" y="499"/>
                  </a:cubicBezTo>
                  <a:cubicBezTo>
                    <a:pt x="298" y="488"/>
                    <a:pt x="390" y="477"/>
                    <a:pt x="406" y="401"/>
                  </a:cubicBezTo>
                  <a:cubicBezTo>
                    <a:pt x="417" y="331"/>
                    <a:pt x="403" y="315"/>
                    <a:pt x="403" y="315"/>
                  </a:cubicBezTo>
                  <a:cubicBezTo>
                    <a:pt x="403" y="315"/>
                    <a:pt x="439" y="299"/>
                    <a:pt x="439" y="255"/>
                  </a:cubicBezTo>
                  <a:cubicBezTo>
                    <a:pt x="439" y="207"/>
                    <a:pt x="430" y="198"/>
                    <a:pt x="451" y="171"/>
                  </a:cubicBezTo>
                  <a:cubicBezTo>
                    <a:pt x="479" y="144"/>
                    <a:pt x="491" y="151"/>
                    <a:pt x="502" y="156"/>
                  </a:cubicBezTo>
                  <a:cubicBezTo>
                    <a:pt x="513" y="162"/>
                    <a:pt x="524" y="184"/>
                    <a:pt x="535" y="178"/>
                  </a:cubicBezTo>
                  <a:cubicBezTo>
                    <a:pt x="545" y="178"/>
                    <a:pt x="546" y="180"/>
                    <a:pt x="557" y="163"/>
                  </a:cubicBezTo>
                  <a:cubicBezTo>
                    <a:pt x="563" y="147"/>
                    <a:pt x="568" y="136"/>
                    <a:pt x="584" y="126"/>
                  </a:cubicBezTo>
                  <a:cubicBezTo>
                    <a:pt x="595" y="120"/>
                    <a:pt x="613" y="90"/>
                    <a:pt x="629" y="68"/>
                  </a:cubicBezTo>
                  <a:cubicBezTo>
                    <a:pt x="640" y="52"/>
                    <a:pt x="650" y="11"/>
                    <a:pt x="672" y="5"/>
                  </a:cubicBezTo>
                  <a:cubicBezTo>
                    <a:pt x="688" y="0"/>
                    <a:pt x="722" y="0"/>
                    <a:pt x="722" y="0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05578501-9379-44CE-93D8-936BD03F9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55634" y="1120439"/>
              <a:ext cx="93663" cy="36513"/>
            </a:xfrm>
            <a:custGeom>
              <a:avLst/>
              <a:gdLst>
                <a:gd name="T0" fmla="*/ 0 w 11"/>
                <a:gd name="T1" fmla="*/ 4 h 4"/>
                <a:gd name="T2" fmla="*/ 5 w 11"/>
                <a:gd name="T3" fmla="*/ 0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0" y="4"/>
                    <a:pt x="2" y="0"/>
                    <a:pt x="5" y="0"/>
                  </a:cubicBezTo>
                  <a:cubicBezTo>
                    <a:pt x="8" y="0"/>
                    <a:pt x="11" y="1"/>
                    <a:pt x="11" y="1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2772D781-6851-4318-91B4-F4B9F5583A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80984" y="1187114"/>
              <a:ext cx="119063" cy="188913"/>
            </a:xfrm>
            <a:custGeom>
              <a:avLst/>
              <a:gdLst>
                <a:gd name="T0" fmla="*/ 6 w 14"/>
                <a:gd name="T1" fmla="*/ 0 h 22"/>
                <a:gd name="T2" fmla="*/ 1 w 14"/>
                <a:gd name="T3" fmla="*/ 9 h 22"/>
                <a:gd name="T4" fmla="*/ 8 w 14"/>
                <a:gd name="T5" fmla="*/ 20 h 22"/>
                <a:gd name="T6" fmla="*/ 14 w 14"/>
                <a:gd name="T7" fmla="*/ 19 h 22"/>
                <a:gd name="T8" fmla="*/ 12 w 14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6" y="0"/>
                  </a:moveTo>
                  <a:cubicBezTo>
                    <a:pt x="6" y="0"/>
                    <a:pt x="0" y="1"/>
                    <a:pt x="1" y="9"/>
                  </a:cubicBezTo>
                  <a:cubicBezTo>
                    <a:pt x="1" y="18"/>
                    <a:pt x="6" y="19"/>
                    <a:pt x="8" y="20"/>
                  </a:cubicBezTo>
                  <a:cubicBezTo>
                    <a:pt x="9" y="22"/>
                    <a:pt x="13" y="22"/>
                    <a:pt x="14" y="19"/>
                  </a:cubicBezTo>
                  <a:cubicBezTo>
                    <a:pt x="14" y="16"/>
                    <a:pt x="12" y="16"/>
                    <a:pt x="12" y="16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id="{C4FE1094-F905-404D-BC4B-43A561C5E5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62034" y="3792202"/>
              <a:ext cx="152400" cy="239713"/>
            </a:xfrm>
            <a:custGeom>
              <a:avLst/>
              <a:gdLst>
                <a:gd name="T0" fmla="*/ 18 w 18"/>
                <a:gd name="T1" fmla="*/ 0 h 28"/>
                <a:gd name="T2" fmla="*/ 13 w 18"/>
                <a:gd name="T3" fmla="*/ 10 h 28"/>
                <a:gd name="T4" fmla="*/ 11 w 18"/>
                <a:gd name="T5" fmla="*/ 17 h 28"/>
                <a:gd name="T6" fmla="*/ 4 w 18"/>
                <a:gd name="T7" fmla="*/ 25 h 28"/>
                <a:gd name="T8" fmla="*/ 0 w 1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cubicBezTo>
                    <a:pt x="18" y="0"/>
                    <a:pt x="14" y="7"/>
                    <a:pt x="13" y="10"/>
                  </a:cubicBezTo>
                  <a:cubicBezTo>
                    <a:pt x="13" y="13"/>
                    <a:pt x="13" y="16"/>
                    <a:pt x="11" y="17"/>
                  </a:cubicBezTo>
                  <a:cubicBezTo>
                    <a:pt x="10" y="19"/>
                    <a:pt x="4" y="25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94">
              <a:extLst>
                <a:ext uri="{FF2B5EF4-FFF2-40B4-BE49-F238E27FC236}">
                  <a16:creationId xmlns:a16="http://schemas.microsoft.com/office/drawing/2014/main" id="{7BB33EF8-9D81-458A-973D-B625B2CFFC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62034" y="3874752"/>
              <a:ext cx="57150" cy="95250"/>
            </a:xfrm>
            <a:custGeom>
              <a:avLst/>
              <a:gdLst>
                <a:gd name="T0" fmla="*/ 7 w 7"/>
                <a:gd name="T1" fmla="*/ 0 h 11"/>
                <a:gd name="T2" fmla="*/ 4 w 7"/>
                <a:gd name="T3" fmla="*/ 8 h 11"/>
                <a:gd name="T4" fmla="*/ 0 w 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7" y="0"/>
                    <a:pt x="5" y="7"/>
                    <a:pt x="4" y="8"/>
                  </a:cubicBezTo>
                  <a:cubicBezTo>
                    <a:pt x="2" y="10"/>
                    <a:pt x="0" y="11"/>
                    <a:pt x="0" y="11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95">
              <a:extLst>
                <a:ext uri="{FF2B5EF4-FFF2-40B4-BE49-F238E27FC236}">
                  <a16:creationId xmlns:a16="http://schemas.microsoft.com/office/drawing/2014/main" id="{8C13BF93-8C7B-4C4C-B3B1-6234617F8F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7734" y="3893802"/>
              <a:ext cx="61913" cy="76200"/>
            </a:xfrm>
            <a:custGeom>
              <a:avLst/>
              <a:gdLst>
                <a:gd name="T0" fmla="*/ 0 w 7"/>
                <a:gd name="T1" fmla="*/ 0 h 9"/>
                <a:gd name="T2" fmla="*/ 3 w 7"/>
                <a:gd name="T3" fmla="*/ 3 h 9"/>
                <a:gd name="T4" fmla="*/ 7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0" y="0"/>
                    <a:pt x="2" y="2"/>
                    <a:pt x="3" y="3"/>
                  </a:cubicBezTo>
                  <a:cubicBezTo>
                    <a:pt x="3" y="5"/>
                    <a:pt x="6" y="9"/>
                    <a:pt x="7" y="9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96">
              <a:extLst>
                <a:ext uri="{FF2B5EF4-FFF2-40B4-BE49-F238E27FC236}">
                  <a16:creationId xmlns:a16="http://schemas.microsoft.com/office/drawing/2014/main" id="{7C8D8FEE-86E2-45AA-9DC4-9F1513F544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2484" y="3773152"/>
              <a:ext cx="163513" cy="239713"/>
            </a:xfrm>
            <a:custGeom>
              <a:avLst/>
              <a:gdLst>
                <a:gd name="T0" fmla="*/ 0 w 19"/>
                <a:gd name="T1" fmla="*/ 0 h 28"/>
                <a:gd name="T2" fmla="*/ 5 w 19"/>
                <a:gd name="T3" fmla="*/ 9 h 28"/>
                <a:gd name="T4" fmla="*/ 8 w 19"/>
                <a:gd name="T5" fmla="*/ 20 h 28"/>
                <a:gd name="T6" fmla="*/ 19 w 19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8">
                  <a:moveTo>
                    <a:pt x="0" y="0"/>
                  </a:moveTo>
                  <a:cubicBezTo>
                    <a:pt x="0" y="0"/>
                    <a:pt x="4" y="6"/>
                    <a:pt x="5" y="9"/>
                  </a:cubicBezTo>
                  <a:cubicBezTo>
                    <a:pt x="6" y="13"/>
                    <a:pt x="7" y="18"/>
                    <a:pt x="8" y="20"/>
                  </a:cubicBezTo>
                  <a:cubicBezTo>
                    <a:pt x="9" y="22"/>
                    <a:pt x="19" y="28"/>
                    <a:pt x="19" y="28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99">
              <a:extLst>
                <a:ext uri="{FF2B5EF4-FFF2-40B4-BE49-F238E27FC236}">
                  <a16:creationId xmlns:a16="http://schemas.microsoft.com/office/drawing/2014/main" id="{68BAF640-21B6-4D3C-A2EA-7BAF29C377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38134" y="1280777"/>
              <a:ext cx="50800" cy="44450"/>
            </a:xfrm>
            <a:custGeom>
              <a:avLst/>
              <a:gdLst>
                <a:gd name="T0" fmla="*/ 4 w 6"/>
                <a:gd name="T1" fmla="*/ 0 h 5"/>
                <a:gd name="T2" fmla="*/ 4 w 6"/>
                <a:gd name="T3" fmla="*/ 4 h 5"/>
                <a:gd name="T4" fmla="*/ 0 w 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4" y="0"/>
                    <a:pt x="6" y="4"/>
                    <a:pt x="4" y="4"/>
                  </a:cubicBezTo>
                  <a:cubicBezTo>
                    <a:pt x="2" y="5"/>
                    <a:pt x="1" y="5"/>
                    <a:pt x="0" y="3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100">
              <a:extLst>
                <a:ext uri="{FF2B5EF4-FFF2-40B4-BE49-F238E27FC236}">
                  <a16:creationId xmlns:a16="http://schemas.microsoft.com/office/drawing/2014/main" id="{5639EFF0-D035-4501-A9F1-9727156D0D7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149296" y="6092489"/>
              <a:ext cx="36513" cy="58738"/>
            </a:xfrm>
            <a:prstGeom prst="line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Line 101">
              <a:extLst>
                <a:ext uri="{FF2B5EF4-FFF2-40B4-BE49-F238E27FC236}">
                  <a16:creationId xmlns:a16="http://schemas.microsoft.com/office/drawing/2014/main" id="{9D8D25EF-99BC-4401-8900-69C4AAF6082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135009" y="6125827"/>
              <a:ext cx="25400" cy="50800"/>
            </a:xfrm>
            <a:prstGeom prst="line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102">
              <a:extLst>
                <a:ext uri="{FF2B5EF4-FFF2-40B4-BE49-F238E27FC236}">
                  <a16:creationId xmlns:a16="http://schemas.microsoft.com/office/drawing/2014/main" id="{ACE54938-E364-4F60-803F-B05900FBDC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8496" y="6151227"/>
              <a:ext cx="36513" cy="68263"/>
            </a:xfrm>
            <a:custGeom>
              <a:avLst/>
              <a:gdLst>
                <a:gd name="T0" fmla="*/ 0 w 10"/>
                <a:gd name="T1" fmla="*/ 0 h 19"/>
                <a:gd name="T2" fmla="*/ 7 w 10"/>
                <a:gd name="T3" fmla="*/ 10 h 19"/>
                <a:gd name="T4" fmla="*/ 10 w 10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7" y="10"/>
                  </a:lnTo>
                  <a:lnTo>
                    <a:pt x="10" y="19"/>
                  </a:ln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103">
              <a:extLst>
                <a:ext uri="{FF2B5EF4-FFF2-40B4-BE49-F238E27FC236}">
                  <a16:creationId xmlns:a16="http://schemas.microsoft.com/office/drawing/2014/main" id="{37BB17D2-38E7-4030-95F8-41EF0BF4A8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47696" y="6168689"/>
              <a:ext cx="42863" cy="69850"/>
            </a:xfrm>
            <a:custGeom>
              <a:avLst/>
              <a:gdLst>
                <a:gd name="T0" fmla="*/ 0 w 5"/>
                <a:gd name="T1" fmla="*/ 0 h 8"/>
                <a:gd name="T2" fmla="*/ 4 w 5"/>
                <a:gd name="T3" fmla="*/ 4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3" y="3"/>
                    <a:pt x="4" y="4"/>
                  </a:cubicBezTo>
                  <a:cubicBezTo>
                    <a:pt x="5" y="5"/>
                    <a:pt x="5" y="8"/>
                    <a:pt x="5" y="8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Line 104">
              <a:extLst>
                <a:ext uri="{FF2B5EF4-FFF2-40B4-BE49-F238E27FC236}">
                  <a16:creationId xmlns:a16="http://schemas.microsoft.com/office/drawing/2014/main" id="{854730D8-01EC-4C51-8F7D-E4950F9D11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473021" y="6135352"/>
              <a:ext cx="58738" cy="95250"/>
            </a:xfrm>
            <a:prstGeom prst="line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105">
              <a:extLst>
                <a:ext uri="{FF2B5EF4-FFF2-40B4-BE49-F238E27FC236}">
                  <a16:creationId xmlns:a16="http://schemas.microsoft.com/office/drawing/2014/main" id="{DC40B863-0F77-4279-84B2-974F1DDAF4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38096" y="6135352"/>
              <a:ext cx="42863" cy="69850"/>
            </a:xfrm>
            <a:custGeom>
              <a:avLst/>
              <a:gdLst>
                <a:gd name="T0" fmla="*/ 12 w 12"/>
                <a:gd name="T1" fmla="*/ 0 h 19"/>
                <a:gd name="T2" fmla="*/ 10 w 12"/>
                <a:gd name="T3" fmla="*/ 9 h 19"/>
                <a:gd name="T4" fmla="*/ 0 w 1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lnTo>
                    <a:pt x="10" y="9"/>
                  </a:lnTo>
                  <a:lnTo>
                    <a:pt x="0" y="19"/>
                  </a:ln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Line 106">
              <a:extLst>
                <a:ext uri="{FF2B5EF4-FFF2-40B4-BE49-F238E27FC236}">
                  <a16:creationId xmlns:a16="http://schemas.microsoft.com/office/drawing/2014/main" id="{1EB1FF45-C582-49FC-9A33-5DCB8B7D4E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404759" y="6125827"/>
              <a:ext cx="33338" cy="50800"/>
            </a:xfrm>
            <a:prstGeom prst="line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ine 107">
              <a:extLst>
                <a:ext uri="{FF2B5EF4-FFF2-40B4-BE49-F238E27FC236}">
                  <a16:creationId xmlns:a16="http://schemas.microsoft.com/office/drawing/2014/main" id="{59951460-DAB2-4C14-9CFF-5EE74D5C48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385709" y="6092489"/>
              <a:ext cx="25400" cy="58738"/>
            </a:xfrm>
            <a:prstGeom prst="line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97">
              <a:extLst>
                <a:ext uri="{FF2B5EF4-FFF2-40B4-BE49-F238E27FC236}">
                  <a16:creationId xmlns:a16="http://schemas.microsoft.com/office/drawing/2014/main" id="{25D60741-5C8D-4444-9BB6-0D213CCFC0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66646" y="793414"/>
              <a:ext cx="857250" cy="955675"/>
            </a:xfrm>
            <a:custGeom>
              <a:avLst/>
              <a:gdLst>
                <a:gd name="T0" fmla="*/ 7 w 100"/>
                <a:gd name="T1" fmla="*/ 111 h 111"/>
                <a:gd name="T2" fmla="*/ 4 w 100"/>
                <a:gd name="T3" fmla="*/ 95 h 111"/>
                <a:gd name="T4" fmla="*/ 1 w 100"/>
                <a:gd name="T5" fmla="*/ 70 h 111"/>
                <a:gd name="T6" fmla="*/ 10 w 100"/>
                <a:gd name="T7" fmla="*/ 54 h 111"/>
                <a:gd name="T8" fmla="*/ 17 w 100"/>
                <a:gd name="T9" fmla="*/ 52 h 111"/>
                <a:gd name="T10" fmla="*/ 19 w 100"/>
                <a:gd name="T11" fmla="*/ 49 h 111"/>
                <a:gd name="T12" fmla="*/ 20 w 100"/>
                <a:gd name="T13" fmla="*/ 50 h 111"/>
                <a:gd name="T14" fmla="*/ 22 w 100"/>
                <a:gd name="T15" fmla="*/ 29 h 111"/>
                <a:gd name="T16" fmla="*/ 44 w 100"/>
                <a:gd name="T17" fmla="*/ 5 h 111"/>
                <a:gd name="T18" fmla="*/ 86 w 100"/>
                <a:gd name="T19" fmla="*/ 6 h 111"/>
                <a:gd name="T20" fmla="*/ 99 w 100"/>
                <a:gd name="T21" fmla="*/ 20 h 111"/>
                <a:gd name="T22" fmla="*/ 87 w 100"/>
                <a:gd name="T23" fmla="*/ 24 h 111"/>
                <a:gd name="T24" fmla="*/ 79 w 100"/>
                <a:gd name="T25" fmla="*/ 37 h 111"/>
                <a:gd name="T26" fmla="*/ 74 w 100"/>
                <a:gd name="T27" fmla="*/ 41 h 111"/>
                <a:gd name="T28" fmla="*/ 69 w 100"/>
                <a:gd name="T29" fmla="*/ 46 h 111"/>
                <a:gd name="T30" fmla="*/ 66 w 100"/>
                <a:gd name="T31" fmla="*/ 52 h 111"/>
                <a:gd name="T32" fmla="*/ 61 w 100"/>
                <a:gd name="T33" fmla="*/ 51 h 111"/>
                <a:gd name="T34" fmla="*/ 54 w 100"/>
                <a:gd name="T35" fmla="*/ 46 h 111"/>
                <a:gd name="T36" fmla="*/ 47 w 100"/>
                <a:gd name="T37" fmla="*/ 56 h 111"/>
                <a:gd name="T38" fmla="*/ 45 w 100"/>
                <a:gd name="T39" fmla="*/ 71 h 111"/>
                <a:gd name="T40" fmla="*/ 40 w 100"/>
                <a:gd name="T41" fmla="*/ 77 h 111"/>
                <a:gd name="T42" fmla="*/ 32 w 100"/>
                <a:gd name="T43" fmla="*/ 66 h 111"/>
                <a:gd name="T44" fmla="*/ 25 w 100"/>
                <a:gd name="T45" fmla="*/ 60 h 111"/>
                <a:gd name="T46" fmla="*/ 24 w 100"/>
                <a:gd name="T47" fmla="*/ 59 h 111"/>
                <a:gd name="T48" fmla="*/ 22 w 100"/>
                <a:gd name="T49" fmla="*/ 61 h 111"/>
                <a:gd name="T50" fmla="*/ 19 w 100"/>
                <a:gd name="T51" fmla="*/ 69 h 111"/>
                <a:gd name="T52" fmla="*/ 19 w 100"/>
                <a:gd name="T53" fmla="*/ 93 h 111"/>
                <a:gd name="T54" fmla="*/ 16 w 100"/>
                <a:gd name="T55" fmla="*/ 109 h 111"/>
                <a:gd name="T56" fmla="*/ 7 w 100"/>
                <a:gd name="T5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111">
                  <a:moveTo>
                    <a:pt x="7" y="111"/>
                  </a:moveTo>
                  <a:cubicBezTo>
                    <a:pt x="7" y="111"/>
                    <a:pt x="6" y="100"/>
                    <a:pt x="4" y="95"/>
                  </a:cubicBezTo>
                  <a:cubicBezTo>
                    <a:pt x="2" y="90"/>
                    <a:pt x="0" y="77"/>
                    <a:pt x="1" y="70"/>
                  </a:cubicBezTo>
                  <a:cubicBezTo>
                    <a:pt x="1" y="63"/>
                    <a:pt x="8" y="55"/>
                    <a:pt x="10" y="54"/>
                  </a:cubicBezTo>
                  <a:cubicBezTo>
                    <a:pt x="13" y="53"/>
                    <a:pt x="17" y="52"/>
                    <a:pt x="17" y="52"/>
                  </a:cubicBezTo>
                  <a:cubicBezTo>
                    <a:pt x="17" y="52"/>
                    <a:pt x="17" y="49"/>
                    <a:pt x="19" y="49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40"/>
                    <a:pt x="22" y="29"/>
                  </a:cubicBezTo>
                  <a:cubicBezTo>
                    <a:pt x="25" y="19"/>
                    <a:pt x="32" y="10"/>
                    <a:pt x="44" y="5"/>
                  </a:cubicBezTo>
                  <a:cubicBezTo>
                    <a:pt x="56" y="0"/>
                    <a:pt x="76" y="1"/>
                    <a:pt x="86" y="6"/>
                  </a:cubicBezTo>
                  <a:cubicBezTo>
                    <a:pt x="95" y="10"/>
                    <a:pt x="100" y="17"/>
                    <a:pt x="99" y="20"/>
                  </a:cubicBezTo>
                  <a:cubicBezTo>
                    <a:pt x="99" y="20"/>
                    <a:pt x="91" y="19"/>
                    <a:pt x="87" y="24"/>
                  </a:cubicBezTo>
                  <a:cubicBezTo>
                    <a:pt x="84" y="30"/>
                    <a:pt x="80" y="35"/>
                    <a:pt x="79" y="37"/>
                  </a:cubicBezTo>
                  <a:cubicBezTo>
                    <a:pt x="77" y="38"/>
                    <a:pt x="74" y="41"/>
                    <a:pt x="74" y="41"/>
                  </a:cubicBezTo>
                  <a:cubicBezTo>
                    <a:pt x="74" y="41"/>
                    <a:pt x="70" y="43"/>
                    <a:pt x="69" y="46"/>
                  </a:cubicBezTo>
                  <a:cubicBezTo>
                    <a:pt x="68" y="49"/>
                    <a:pt x="66" y="52"/>
                    <a:pt x="66" y="52"/>
                  </a:cubicBezTo>
                  <a:cubicBezTo>
                    <a:pt x="66" y="52"/>
                    <a:pt x="63" y="54"/>
                    <a:pt x="61" y="51"/>
                  </a:cubicBezTo>
                  <a:cubicBezTo>
                    <a:pt x="60" y="49"/>
                    <a:pt x="56" y="46"/>
                    <a:pt x="54" y="46"/>
                  </a:cubicBezTo>
                  <a:cubicBezTo>
                    <a:pt x="52" y="46"/>
                    <a:pt x="46" y="50"/>
                    <a:pt x="47" y="56"/>
                  </a:cubicBezTo>
                  <a:cubicBezTo>
                    <a:pt x="47" y="62"/>
                    <a:pt x="48" y="67"/>
                    <a:pt x="45" y="71"/>
                  </a:cubicBezTo>
                  <a:cubicBezTo>
                    <a:pt x="43" y="75"/>
                    <a:pt x="40" y="77"/>
                    <a:pt x="40" y="77"/>
                  </a:cubicBezTo>
                  <a:cubicBezTo>
                    <a:pt x="40" y="77"/>
                    <a:pt x="36" y="68"/>
                    <a:pt x="32" y="66"/>
                  </a:cubicBezTo>
                  <a:cubicBezTo>
                    <a:pt x="29" y="65"/>
                    <a:pt x="28" y="64"/>
                    <a:pt x="25" y="60"/>
                  </a:cubicBezTo>
                  <a:cubicBezTo>
                    <a:pt x="25" y="60"/>
                    <a:pt x="24" y="58"/>
                    <a:pt x="24" y="59"/>
                  </a:cubicBezTo>
                  <a:cubicBezTo>
                    <a:pt x="24" y="61"/>
                    <a:pt x="23" y="62"/>
                    <a:pt x="22" y="61"/>
                  </a:cubicBezTo>
                  <a:cubicBezTo>
                    <a:pt x="21" y="60"/>
                    <a:pt x="20" y="62"/>
                    <a:pt x="19" y="69"/>
                  </a:cubicBezTo>
                  <a:cubicBezTo>
                    <a:pt x="18" y="76"/>
                    <a:pt x="22" y="83"/>
                    <a:pt x="19" y="93"/>
                  </a:cubicBezTo>
                  <a:cubicBezTo>
                    <a:pt x="17" y="102"/>
                    <a:pt x="16" y="109"/>
                    <a:pt x="16" y="109"/>
                  </a:cubicBezTo>
                  <a:lnTo>
                    <a:pt x="7" y="1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F1B7A4AB-43F7-4503-9407-8063DCA732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11109" y="1207752"/>
              <a:ext cx="69850" cy="109538"/>
            </a:xfrm>
            <a:custGeom>
              <a:avLst/>
              <a:gdLst>
                <a:gd name="T0" fmla="*/ 0 w 8"/>
                <a:gd name="T1" fmla="*/ 4 h 13"/>
                <a:gd name="T2" fmla="*/ 5 w 8"/>
                <a:gd name="T3" fmla="*/ 13 h 13"/>
                <a:gd name="T4" fmla="*/ 6 w 8"/>
                <a:gd name="T5" fmla="*/ 13 h 13"/>
                <a:gd name="T6" fmla="*/ 6 w 8"/>
                <a:gd name="T7" fmla="*/ 10 h 13"/>
                <a:gd name="T8" fmla="*/ 3 w 8"/>
                <a:gd name="T9" fmla="*/ 2 h 13"/>
                <a:gd name="T10" fmla="*/ 0 w 8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cubicBezTo>
                    <a:pt x="0" y="4"/>
                    <a:pt x="2" y="10"/>
                    <a:pt x="5" y="13"/>
                  </a:cubicBezTo>
                  <a:cubicBezTo>
                    <a:pt x="5" y="13"/>
                    <a:pt x="4" y="13"/>
                    <a:pt x="6" y="13"/>
                  </a:cubicBezTo>
                  <a:cubicBezTo>
                    <a:pt x="7" y="13"/>
                    <a:pt x="8" y="13"/>
                    <a:pt x="6" y="10"/>
                  </a:cubicBezTo>
                  <a:cubicBezTo>
                    <a:pt x="5" y="6"/>
                    <a:pt x="3" y="2"/>
                    <a:pt x="3" y="2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Freeform 399">
            <a:extLst>
              <a:ext uri="{FF2B5EF4-FFF2-40B4-BE49-F238E27FC236}">
                <a16:creationId xmlns:a16="http://schemas.microsoft.com/office/drawing/2014/main" id="{553182EE-D73B-4AD7-9D33-BFD47FB84968}"/>
              </a:ext>
            </a:extLst>
          </p:cNvPr>
          <p:cNvSpPr>
            <a:spLocks noChangeAspect="1"/>
          </p:cNvSpPr>
          <p:nvPr/>
        </p:nvSpPr>
        <p:spPr bwMode="auto">
          <a:xfrm>
            <a:off x="8262044" y="1768198"/>
            <a:ext cx="480862" cy="1226972"/>
          </a:xfrm>
          <a:custGeom>
            <a:avLst/>
            <a:gdLst>
              <a:gd name="T0" fmla="*/ 166 w 318"/>
              <a:gd name="T1" fmla="*/ 9 h 864"/>
              <a:gd name="T2" fmla="*/ 220 w 318"/>
              <a:gd name="T3" fmla="*/ 101 h 864"/>
              <a:gd name="T4" fmla="*/ 291 w 318"/>
              <a:gd name="T5" fmla="*/ 164 h 864"/>
              <a:gd name="T6" fmla="*/ 304 w 318"/>
              <a:gd name="T7" fmla="*/ 255 h 864"/>
              <a:gd name="T8" fmla="*/ 317 w 318"/>
              <a:gd name="T9" fmla="*/ 391 h 864"/>
              <a:gd name="T10" fmla="*/ 317 w 318"/>
              <a:gd name="T11" fmla="*/ 474 h 864"/>
              <a:gd name="T12" fmla="*/ 297 w 318"/>
              <a:gd name="T13" fmla="*/ 497 h 864"/>
              <a:gd name="T14" fmla="*/ 286 w 318"/>
              <a:gd name="T15" fmla="*/ 493 h 864"/>
              <a:gd name="T16" fmla="*/ 295 w 318"/>
              <a:gd name="T17" fmla="*/ 468 h 864"/>
              <a:gd name="T18" fmla="*/ 285 w 318"/>
              <a:gd name="T19" fmla="*/ 492 h 864"/>
              <a:gd name="T20" fmla="*/ 284 w 318"/>
              <a:gd name="T21" fmla="*/ 451 h 864"/>
              <a:gd name="T22" fmla="*/ 290 w 318"/>
              <a:gd name="T23" fmla="*/ 394 h 864"/>
              <a:gd name="T24" fmla="*/ 271 w 318"/>
              <a:gd name="T25" fmla="*/ 305 h 864"/>
              <a:gd name="T26" fmla="*/ 258 w 318"/>
              <a:gd name="T27" fmla="*/ 291 h 864"/>
              <a:gd name="T28" fmla="*/ 278 w 318"/>
              <a:gd name="T29" fmla="*/ 374 h 864"/>
              <a:gd name="T30" fmla="*/ 271 w 318"/>
              <a:gd name="T31" fmla="*/ 495 h 864"/>
              <a:gd name="T32" fmla="*/ 250 w 318"/>
              <a:gd name="T33" fmla="*/ 580 h 864"/>
              <a:gd name="T34" fmla="*/ 240 w 318"/>
              <a:gd name="T35" fmla="*/ 680 h 864"/>
              <a:gd name="T36" fmla="*/ 224 w 318"/>
              <a:gd name="T37" fmla="*/ 773 h 864"/>
              <a:gd name="T38" fmla="*/ 249 w 318"/>
              <a:gd name="T39" fmla="*/ 816 h 864"/>
              <a:gd name="T40" fmla="*/ 246 w 318"/>
              <a:gd name="T41" fmla="*/ 824 h 864"/>
              <a:gd name="T42" fmla="*/ 237 w 318"/>
              <a:gd name="T43" fmla="*/ 833 h 864"/>
              <a:gd name="T44" fmla="*/ 208 w 318"/>
              <a:gd name="T45" fmla="*/ 811 h 864"/>
              <a:gd name="T46" fmla="*/ 190 w 318"/>
              <a:gd name="T47" fmla="*/ 771 h 864"/>
              <a:gd name="T48" fmla="*/ 195 w 318"/>
              <a:gd name="T49" fmla="*/ 717 h 864"/>
              <a:gd name="T50" fmla="*/ 194 w 318"/>
              <a:gd name="T51" fmla="*/ 612 h 864"/>
              <a:gd name="T52" fmla="*/ 197 w 318"/>
              <a:gd name="T53" fmla="*/ 526 h 864"/>
              <a:gd name="T54" fmla="*/ 194 w 318"/>
              <a:gd name="T55" fmla="*/ 451 h 864"/>
              <a:gd name="T56" fmla="*/ 165 w 318"/>
              <a:gd name="T57" fmla="*/ 546 h 864"/>
              <a:gd name="T58" fmla="*/ 164 w 318"/>
              <a:gd name="T59" fmla="*/ 644 h 864"/>
              <a:gd name="T60" fmla="*/ 146 w 318"/>
              <a:gd name="T61" fmla="*/ 766 h 864"/>
              <a:gd name="T62" fmla="*/ 144 w 318"/>
              <a:gd name="T63" fmla="*/ 813 h 864"/>
              <a:gd name="T64" fmla="*/ 97 w 318"/>
              <a:gd name="T65" fmla="*/ 862 h 864"/>
              <a:gd name="T66" fmla="*/ 82 w 318"/>
              <a:gd name="T67" fmla="*/ 854 h 864"/>
              <a:gd name="T68" fmla="*/ 78 w 318"/>
              <a:gd name="T69" fmla="*/ 845 h 864"/>
              <a:gd name="T70" fmla="*/ 82 w 318"/>
              <a:gd name="T71" fmla="*/ 831 h 864"/>
              <a:gd name="T72" fmla="*/ 114 w 318"/>
              <a:gd name="T73" fmla="*/ 771 h 864"/>
              <a:gd name="T74" fmla="*/ 106 w 318"/>
              <a:gd name="T75" fmla="*/ 692 h 864"/>
              <a:gd name="T76" fmla="*/ 103 w 318"/>
              <a:gd name="T77" fmla="*/ 600 h 864"/>
              <a:gd name="T78" fmla="*/ 105 w 318"/>
              <a:gd name="T79" fmla="*/ 512 h 864"/>
              <a:gd name="T80" fmla="*/ 117 w 318"/>
              <a:gd name="T81" fmla="*/ 390 h 864"/>
              <a:gd name="T82" fmla="*/ 123 w 318"/>
              <a:gd name="T83" fmla="*/ 291 h 864"/>
              <a:gd name="T84" fmla="*/ 101 w 318"/>
              <a:gd name="T85" fmla="*/ 323 h 864"/>
              <a:gd name="T86" fmla="*/ 68 w 318"/>
              <a:gd name="T87" fmla="*/ 403 h 864"/>
              <a:gd name="T88" fmla="*/ 63 w 318"/>
              <a:gd name="T89" fmla="*/ 443 h 864"/>
              <a:gd name="T90" fmla="*/ 51 w 318"/>
              <a:gd name="T91" fmla="*/ 480 h 864"/>
              <a:gd name="T92" fmla="*/ 47 w 318"/>
              <a:gd name="T93" fmla="*/ 494 h 864"/>
              <a:gd name="T94" fmla="*/ 36 w 318"/>
              <a:gd name="T95" fmla="*/ 497 h 864"/>
              <a:gd name="T96" fmla="*/ 26 w 318"/>
              <a:gd name="T97" fmla="*/ 491 h 864"/>
              <a:gd name="T98" fmla="*/ 24 w 318"/>
              <a:gd name="T99" fmla="*/ 434 h 864"/>
              <a:gd name="T100" fmla="*/ 4 w 318"/>
              <a:gd name="T101" fmla="*/ 449 h 864"/>
              <a:gd name="T102" fmla="*/ 16 w 318"/>
              <a:gd name="T103" fmla="*/ 421 h 864"/>
              <a:gd name="T104" fmla="*/ 44 w 318"/>
              <a:gd name="T105" fmla="*/ 380 h 864"/>
              <a:gd name="T106" fmla="*/ 66 w 318"/>
              <a:gd name="T107" fmla="*/ 292 h 864"/>
              <a:gd name="T108" fmla="*/ 78 w 318"/>
              <a:gd name="T109" fmla="*/ 213 h 864"/>
              <a:gd name="T110" fmla="*/ 132 w 318"/>
              <a:gd name="T111" fmla="*/ 141 h 864"/>
              <a:gd name="T112" fmla="*/ 152 w 318"/>
              <a:gd name="T113" fmla="*/ 115 h 864"/>
              <a:gd name="T114" fmla="*/ 146 w 318"/>
              <a:gd name="T115" fmla="*/ 91 h 864"/>
              <a:gd name="T116" fmla="*/ 144 w 318"/>
              <a:gd name="T117" fmla="*/ 72 h 864"/>
              <a:gd name="T118" fmla="*/ 142 w 318"/>
              <a:gd name="T119" fmla="*/ 5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8" h="864">
                <a:moveTo>
                  <a:pt x="142" y="54"/>
                </a:moveTo>
                <a:cubicBezTo>
                  <a:pt x="142" y="54"/>
                  <a:pt x="140" y="50"/>
                  <a:pt x="142" y="42"/>
                </a:cubicBezTo>
                <a:cubicBezTo>
                  <a:pt x="143" y="34"/>
                  <a:pt x="151" y="15"/>
                  <a:pt x="166" y="9"/>
                </a:cubicBezTo>
                <a:cubicBezTo>
                  <a:pt x="181" y="3"/>
                  <a:pt x="214" y="0"/>
                  <a:pt x="229" y="22"/>
                </a:cubicBezTo>
                <a:cubicBezTo>
                  <a:pt x="244" y="43"/>
                  <a:pt x="236" y="72"/>
                  <a:pt x="232" y="77"/>
                </a:cubicBezTo>
                <a:cubicBezTo>
                  <a:pt x="228" y="83"/>
                  <a:pt x="220" y="95"/>
                  <a:pt x="220" y="101"/>
                </a:cubicBezTo>
                <a:cubicBezTo>
                  <a:pt x="220" y="107"/>
                  <a:pt x="221" y="126"/>
                  <a:pt x="239" y="135"/>
                </a:cubicBezTo>
                <a:cubicBezTo>
                  <a:pt x="258" y="145"/>
                  <a:pt x="266" y="148"/>
                  <a:pt x="266" y="148"/>
                </a:cubicBezTo>
                <a:cubicBezTo>
                  <a:pt x="266" y="148"/>
                  <a:pt x="282" y="151"/>
                  <a:pt x="291" y="164"/>
                </a:cubicBezTo>
                <a:cubicBezTo>
                  <a:pt x="299" y="176"/>
                  <a:pt x="304" y="185"/>
                  <a:pt x="303" y="200"/>
                </a:cubicBezTo>
                <a:cubicBezTo>
                  <a:pt x="301" y="215"/>
                  <a:pt x="299" y="218"/>
                  <a:pt x="301" y="225"/>
                </a:cubicBezTo>
                <a:cubicBezTo>
                  <a:pt x="302" y="231"/>
                  <a:pt x="304" y="247"/>
                  <a:pt x="304" y="255"/>
                </a:cubicBezTo>
                <a:cubicBezTo>
                  <a:pt x="304" y="263"/>
                  <a:pt x="305" y="290"/>
                  <a:pt x="308" y="299"/>
                </a:cubicBezTo>
                <a:cubicBezTo>
                  <a:pt x="312" y="309"/>
                  <a:pt x="316" y="324"/>
                  <a:pt x="316" y="339"/>
                </a:cubicBezTo>
                <a:cubicBezTo>
                  <a:pt x="317" y="354"/>
                  <a:pt x="317" y="391"/>
                  <a:pt x="317" y="391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31"/>
                  <a:pt x="317" y="436"/>
                  <a:pt x="317" y="445"/>
                </a:cubicBezTo>
                <a:cubicBezTo>
                  <a:pt x="318" y="454"/>
                  <a:pt x="318" y="470"/>
                  <a:pt x="317" y="474"/>
                </a:cubicBezTo>
                <a:cubicBezTo>
                  <a:pt x="316" y="478"/>
                  <a:pt x="310" y="489"/>
                  <a:pt x="310" y="489"/>
                </a:cubicBezTo>
                <a:cubicBezTo>
                  <a:pt x="310" y="489"/>
                  <a:pt x="306" y="495"/>
                  <a:pt x="303" y="496"/>
                </a:cubicBezTo>
                <a:cubicBezTo>
                  <a:pt x="299" y="498"/>
                  <a:pt x="297" y="497"/>
                  <a:pt x="297" y="497"/>
                </a:cubicBezTo>
                <a:cubicBezTo>
                  <a:pt x="297" y="497"/>
                  <a:pt x="288" y="502"/>
                  <a:pt x="286" y="502"/>
                </a:cubicBezTo>
                <a:cubicBezTo>
                  <a:pt x="285" y="503"/>
                  <a:pt x="282" y="503"/>
                  <a:pt x="283" y="498"/>
                </a:cubicBezTo>
                <a:cubicBezTo>
                  <a:pt x="284" y="494"/>
                  <a:pt x="286" y="493"/>
                  <a:pt x="286" y="493"/>
                </a:cubicBezTo>
                <a:cubicBezTo>
                  <a:pt x="286" y="493"/>
                  <a:pt x="291" y="490"/>
                  <a:pt x="293" y="484"/>
                </a:cubicBezTo>
                <a:cubicBezTo>
                  <a:pt x="295" y="477"/>
                  <a:pt x="298" y="468"/>
                  <a:pt x="298" y="468"/>
                </a:cubicBezTo>
                <a:cubicBezTo>
                  <a:pt x="295" y="468"/>
                  <a:pt x="295" y="468"/>
                  <a:pt x="295" y="468"/>
                </a:cubicBezTo>
                <a:cubicBezTo>
                  <a:pt x="295" y="468"/>
                  <a:pt x="292" y="474"/>
                  <a:pt x="292" y="477"/>
                </a:cubicBezTo>
                <a:cubicBezTo>
                  <a:pt x="292" y="481"/>
                  <a:pt x="292" y="485"/>
                  <a:pt x="292" y="485"/>
                </a:cubicBezTo>
                <a:cubicBezTo>
                  <a:pt x="292" y="485"/>
                  <a:pt x="289" y="492"/>
                  <a:pt x="285" y="492"/>
                </a:cubicBezTo>
                <a:cubicBezTo>
                  <a:pt x="285" y="492"/>
                  <a:pt x="281" y="482"/>
                  <a:pt x="281" y="477"/>
                </a:cubicBezTo>
                <a:cubicBezTo>
                  <a:pt x="282" y="473"/>
                  <a:pt x="282" y="464"/>
                  <a:pt x="282" y="464"/>
                </a:cubicBezTo>
                <a:cubicBezTo>
                  <a:pt x="282" y="464"/>
                  <a:pt x="283" y="454"/>
                  <a:pt x="284" y="451"/>
                </a:cubicBezTo>
                <a:cubicBezTo>
                  <a:pt x="285" y="447"/>
                  <a:pt x="291" y="434"/>
                  <a:pt x="291" y="434"/>
                </a:cubicBezTo>
                <a:cubicBezTo>
                  <a:pt x="291" y="434"/>
                  <a:pt x="295" y="428"/>
                  <a:pt x="294" y="421"/>
                </a:cubicBezTo>
                <a:cubicBezTo>
                  <a:pt x="292" y="414"/>
                  <a:pt x="290" y="394"/>
                  <a:pt x="290" y="394"/>
                </a:cubicBezTo>
                <a:cubicBezTo>
                  <a:pt x="290" y="394"/>
                  <a:pt x="286" y="371"/>
                  <a:pt x="281" y="360"/>
                </a:cubicBezTo>
                <a:cubicBezTo>
                  <a:pt x="275" y="350"/>
                  <a:pt x="271" y="322"/>
                  <a:pt x="271" y="322"/>
                </a:cubicBezTo>
                <a:cubicBezTo>
                  <a:pt x="271" y="322"/>
                  <a:pt x="272" y="310"/>
                  <a:pt x="271" y="305"/>
                </a:cubicBezTo>
                <a:cubicBezTo>
                  <a:pt x="270" y="300"/>
                  <a:pt x="268" y="286"/>
                  <a:pt x="268" y="286"/>
                </a:cubicBezTo>
                <a:cubicBezTo>
                  <a:pt x="261" y="259"/>
                  <a:pt x="261" y="259"/>
                  <a:pt x="261" y="259"/>
                </a:cubicBezTo>
                <a:cubicBezTo>
                  <a:pt x="261" y="259"/>
                  <a:pt x="257" y="281"/>
                  <a:pt x="258" y="291"/>
                </a:cubicBezTo>
                <a:cubicBezTo>
                  <a:pt x="260" y="301"/>
                  <a:pt x="264" y="311"/>
                  <a:pt x="266" y="319"/>
                </a:cubicBezTo>
                <a:cubicBezTo>
                  <a:pt x="267" y="326"/>
                  <a:pt x="271" y="342"/>
                  <a:pt x="272" y="348"/>
                </a:cubicBezTo>
                <a:cubicBezTo>
                  <a:pt x="272" y="355"/>
                  <a:pt x="277" y="370"/>
                  <a:pt x="278" y="374"/>
                </a:cubicBezTo>
                <a:cubicBezTo>
                  <a:pt x="278" y="379"/>
                  <a:pt x="280" y="383"/>
                  <a:pt x="280" y="394"/>
                </a:cubicBezTo>
                <a:cubicBezTo>
                  <a:pt x="280" y="406"/>
                  <a:pt x="280" y="428"/>
                  <a:pt x="280" y="440"/>
                </a:cubicBezTo>
                <a:cubicBezTo>
                  <a:pt x="279" y="452"/>
                  <a:pt x="271" y="494"/>
                  <a:pt x="271" y="495"/>
                </a:cubicBezTo>
                <a:cubicBezTo>
                  <a:pt x="271" y="496"/>
                  <a:pt x="260" y="533"/>
                  <a:pt x="257" y="540"/>
                </a:cubicBezTo>
                <a:cubicBezTo>
                  <a:pt x="253" y="548"/>
                  <a:pt x="251" y="558"/>
                  <a:pt x="250" y="564"/>
                </a:cubicBezTo>
                <a:cubicBezTo>
                  <a:pt x="250" y="570"/>
                  <a:pt x="251" y="575"/>
                  <a:pt x="250" y="580"/>
                </a:cubicBezTo>
                <a:cubicBezTo>
                  <a:pt x="248" y="585"/>
                  <a:pt x="247" y="598"/>
                  <a:pt x="247" y="603"/>
                </a:cubicBezTo>
                <a:cubicBezTo>
                  <a:pt x="248" y="608"/>
                  <a:pt x="252" y="624"/>
                  <a:pt x="251" y="636"/>
                </a:cubicBezTo>
                <a:cubicBezTo>
                  <a:pt x="250" y="648"/>
                  <a:pt x="240" y="680"/>
                  <a:pt x="240" y="680"/>
                </a:cubicBezTo>
                <a:cubicBezTo>
                  <a:pt x="240" y="680"/>
                  <a:pt x="233" y="694"/>
                  <a:pt x="229" y="714"/>
                </a:cubicBezTo>
                <a:cubicBezTo>
                  <a:pt x="225" y="735"/>
                  <a:pt x="223" y="753"/>
                  <a:pt x="223" y="753"/>
                </a:cubicBezTo>
                <a:cubicBezTo>
                  <a:pt x="223" y="753"/>
                  <a:pt x="221" y="767"/>
                  <a:pt x="224" y="773"/>
                </a:cubicBezTo>
                <a:cubicBezTo>
                  <a:pt x="227" y="780"/>
                  <a:pt x="236" y="794"/>
                  <a:pt x="242" y="801"/>
                </a:cubicBezTo>
                <a:cubicBezTo>
                  <a:pt x="248" y="807"/>
                  <a:pt x="250" y="811"/>
                  <a:pt x="250" y="813"/>
                </a:cubicBezTo>
                <a:cubicBezTo>
                  <a:pt x="250" y="814"/>
                  <a:pt x="249" y="816"/>
                  <a:pt x="249" y="816"/>
                </a:cubicBezTo>
                <a:cubicBezTo>
                  <a:pt x="249" y="816"/>
                  <a:pt x="248" y="817"/>
                  <a:pt x="248" y="818"/>
                </a:cubicBezTo>
                <a:cubicBezTo>
                  <a:pt x="248" y="818"/>
                  <a:pt x="248" y="822"/>
                  <a:pt x="247" y="822"/>
                </a:cubicBezTo>
                <a:cubicBezTo>
                  <a:pt x="246" y="823"/>
                  <a:pt x="246" y="824"/>
                  <a:pt x="246" y="824"/>
                </a:cubicBezTo>
                <a:cubicBezTo>
                  <a:pt x="246" y="824"/>
                  <a:pt x="246" y="827"/>
                  <a:pt x="245" y="828"/>
                </a:cubicBezTo>
                <a:cubicBezTo>
                  <a:pt x="244" y="828"/>
                  <a:pt x="242" y="828"/>
                  <a:pt x="242" y="830"/>
                </a:cubicBezTo>
                <a:cubicBezTo>
                  <a:pt x="241" y="832"/>
                  <a:pt x="242" y="833"/>
                  <a:pt x="237" y="833"/>
                </a:cubicBezTo>
                <a:cubicBezTo>
                  <a:pt x="231" y="833"/>
                  <a:pt x="227" y="829"/>
                  <a:pt x="227" y="829"/>
                </a:cubicBezTo>
                <a:cubicBezTo>
                  <a:pt x="227" y="829"/>
                  <a:pt x="221" y="826"/>
                  <a:pt x="218" y="824"/>
                </a:cubicBezTo>
                <a:cubicBezTo>
                  <a:pt x="215" y="822"/>
                  <a:pt x="212" y="820"/>
                  <a:pt x="208" y="811"/>
                </a:cubicBezTo>
                <a:cubicBezTo>
                  <a:pt x="204" y="803"/>
                  <a:pt x="201" y="801"/>
                  <a:pt x="200" y="801"/>
                </a:cubicBezTo>
                <a:cubicBezTo>
                  <a:pt x="199" y="801"/>
                  <a:pt x="189" y="798"/>
                  <a:pt x="188" y="790"/>
                </a:cubicBezTo>
                <a:cubicBezTo>
                  <a:pt x="188" y="783"/>
                  <a:pt x="190" y="773"/>
                  <a:pt x="190" y="771"/>
                </a:cubicBezTo>
                <a:cubicBezTo>
                  <a:pt x="190" y="769"/>
                  <a:pt x="191" y="763"/>
                  <a:pt x="191" y="763"/>
                </a:cubicBezTo>
                <a:cubicBezTo>
                  <a:pt x="191" y="763"/>
                  <a:pt x="190" y="755"/>
                  <a:pt x="191" y="748"/>
                </a:cubicBezTo>
                <a:cubicBezTo>
                  <a:pt x="193" y="742"/>
                  <a:pt x="195" y="731"/>
                  <a:pt x="195" y="717"/>
                </a:cubicBezTo>
                <a:cubicBezTo>
                  <a:pt x="195" y="702"/>
                  <a:pt x="194" y="678"/>
                  <a:pt x="194" y="678"/>
                </a:cubicBezTo>
                <a:cubicBezTo>
                  <a:pt x="194" y="678"/>
                  <a:pt x="191" y="653"/>
                  <a:pt x="190" y="644"/>
                </a:cubicBezTo>
                <a:cubicBezTo>
                  <a:pt x="190" y="634"/>
                  <a:pt x="191" y="620"/>
                  <a:pt x="194" y="612"/>
                </a:cubicBezTo>
                <a:cubicBezTo>
                  <a:pt x="196" y="604"/>
                  <a:pt x="199" y="598"/>
                  <a:pt x="199" y="593"/>
                </a:cubicBezTo>
                <a:cubicBezTo>
                  <a:pt x="199" y="587"/>
                  <a:pt x="198" y="558"/>
                  <a:pt x="198" y="558"/>
                </a:cubicBezTo>
                <a:cubicBezTo>
                  <a:pt x="198" y="558"/>
                  <a:pt x="195" y="544"/>
                  <a:pt x="197" y="526"/>
                </a:cubicBezTo>
                <a:cubicBezTo>
                  <a:pt x="199" y="509"/>
                  <a:pt x="200" y="489"/>
                  <a:pt x="200" y="489"/>
                </a:cubicBezTo>
                <a:cubicBezTo>
                  <a:pt x="197" y="465"/>
                  <a:pt x="197" y="465"/>
                  <a:pt x="197" y="465"/>
                </a:cubicBezTo>
                <a:cubicBezTo>
                  <a:pt x="194" y="451"/>
                  <a:pt x="194" y="451"/>
                  <a:pt x="194" y="451"/>
                </a:cubicBezTo>
                <a:cubicBezTo>
                  <a:pt x="194" y="451"/>
                  <a:pt x="192" y="474"/>
                  <a:pt x="186" y="486"/>
                </a:cubicBezTo>
                <a:cubicBezTo>
                  <a:pt x="181" y="497"/>
                  <a:pt x="172" y="523"/>
                  <a:pt x="172" y="523"/>
                </a:cubicBezTo>
                <a:cubicBezTo>
                  <a:pt x="172" y="523"/>
                  <a:pt x="167" y="530"/>
                  <a:pt x="165" y="546"/>
                </a:cubicBezTo>
                <a:cubicBezTo>
                  <a:pt x="163" y="563"/>
                  <a:pt x="161" y="572"/>
                  <a:pt x="160" y="575"/>
                </a:cubicBezTo>
                <a:cubicBezTo>
                  <a:pt x="158" y="579"/>
                  <a:pt x="158" y="590"/>
                  <a:pt x="159" y="600"/>
                </a:cubicBezTo>
                <a:cubicBezTo>
                  <a:pt x="161" y="610"/>
                  <a:pt x="164" y="629"/>
                  <a:pt x="164" y="644"/>
                </a:cubicBezTo>
                <a:cubicBezTo>
                  <a:pt x="163" y="659"/>
                  <a:pt x="158" y="669"/>
                  <a:pt x="154" y="686"/>
                </a:cubicBezTo>
                <a:cubicBezTo>
                  <a:pt x="150" y="704"/>
                  <a:pt x="147" y="727"/>
                  <a:pt x="145" y="740"/>
                </a:cubicBezTo>
                <a:cubicBezTo>
                  <a:pt x="144" y="754"/>
                  <a:pt x="146" y="762"/>
                  <a:pt x="146" y="766"/>
                </a:cubicBezTo>
                <a:cubicBezTo>
                  <a:pt x="146" y="771"/>
                  <a:pt x="146" y="775"/>
                  <a:pt x="146" y="778"/>
                </a:cubicBezTo>
                <a:cubicBezTo>
                  <a:pt x="146" y="781"/>
                  <a:pt x="150" y="797"/>
                  <a:pt x="150" y="801"/>
                </a:cubicBezTo>
                <a:cubicBezTo>
                  <a:pt x="150" y="806"/>
                  <a:pt x="152" y="810"/>
                  <a:pt x="144" y="813"/>
                </a:cubicBezTo>
                <a:cubicBezTo>
                  <a:pt x="136" y="817"/>
                  <a:pt x="128" y="823"/>
                  <a:pt x="123" y="836"/>
                </a:cubicBezTo>
                <a:cubicBezTo>
                  <a:pt x="119" y="850"/>
                  <a:pt x="108" y="853"/>
                  <a:pt x="107" y="854"/>
                </a:cubicBezTo>
                <a:cubicBezTo>
                  <a:pt x="106" y="855"/>
                  <a:pt x="103" y="861"/>
                  <a:pt x="97" y="862"/>
                </a:cubicBezTo>
                <a:cubicBezTo>
                  <a:pt x="91" y="864"/>
                  <a:pt x="88" y="863"/>
                  <a:pt x="87" y="861"/>
                </a:cubicBezTo>
                <a:cubicBezTo>
                  <a:pt x="85" y="860"/>
                  <a:pt x="85" y="858"/>
                  <a:pt x="85" y="858"/>
                </a:cubicBezTo>
                <a:cubicBezTo>
                  <a:pt x="85" y="858"/>
                  <a:pt x="82" y="857"/>
                  <a:pt x="82" y="854"/>
                </a:cubicBezTo>
                <a:cubicBezTo>
                  <a:pt x="81" y="852"/>
                  <a:pt x="81" y="851"/>
                  <a:pt x="81" y="851"/>
                </a:cubicBezTo>
                <a:cubicBezTo>
                  <a:pt x="81" y="851"/>
                  <a:pt x="79" y="849"/>
                  <a:pt x="78" y="848"/>
                </a:cubicBezTo>
                <a:cubicBezTo>
                  <a:pt x="78" y="846"/>
                  <a:pt x="78" y="845"/>
                  <a:pt x="78" y="845"/>
                </a:cubicBezTo>
                <a:cubicBezTo>
                  <a:pt x="78" y="845"/>
                  <a:pt x="77" y="843"/>
                  <a:pt x="77" y="841"/>
                </a:cubicBezTo>
                <a:cubicBezTo>
                  <a:pt x="77" y="840"/>
                  <a:pt x="77" y="839"/>
                  <a:pt x="77" y="839"/>
                </a:cubicBezTo>
                <a:cubicBezTo>
                  <a:pt x="77" y="839"/>
                  <a:pt x="76" y="837"/>
                  <a:pt x="82" y="831"/>
                </a:cubicBezTo>
                <a:cubicBezTo>
                  <a:pt x="89" y="824"/>
                  <a:pt x="90" y="822"/>
                  <a:pt x="94" y="817"/>
                </a:cubicBezTo>
                <a:cubicBezTo>
                  <a:pt x="98" y="812"/>
                  <a:pt x="104" y="798"/>
                  <a:pt x="107" y="794"/>
                </a:cubicBezTo>
                <a:cubicBezTo>
                  <a:pt x="110" y="790"/>
                  <a:pt x="114" y="782"/>
                  <a:pt x="114" y="771"/>
                </a:cubicBezTo>
                <a:cubicBezTo>
                  <a:pt x="114" y="761"/>
                  <a:pt x="113" y="740"/>
                  <a:pt x="113" y="740"/>
                </a:cubicBezTo>
                <a:cubicBezTo>
                  <a:pt x="113" y="739"/>
                  <a:pt x="113" y="739"/>
                  <a:pt x="113" y="739"/>
                </a:cubicBezTo>
                <a:cubicBezTo>
                  <a:pt x="113" y="739"/>
                  <a:pt x="107" y="705"/>
                  <a:pt x="106" y="692"/>
                </a:cubicBezTo>
                <a:cubicBezTo>
                  <a:pt x="105" y="679"/>
                  <a:pt x="101" y="668"/>
                  <a:pt x="102" y="656"/>
                </a:cubicBezTo>
                <a:cubicBezTo>
                  <a:pt x="103" y="645"/>
                  <a:pt x="103" y="623"/>
                  <a:pt x="103" y="623"/>
                </a:cubicBezTo>
                <a:cubicBezTo>
                  <a:pt x="103" y="623"/>
                  <a:pt x="103" y="604"/>
                  <a:pt x="103" y="600"/>
                </a:cubicBezTo>
                <a:cubicBezTo>
                  <a:pt x="103" y="596"/>
                  <a:pt x="99" y="584"/>
                  <a:pt x="100" y="569"/>
                </a:cubicBezTo>
                <a:cubicBezTo>
                  <a:pt x="102" y="553"/>
                  <a:pt x="104" y="551"/>
                  <a:pt x="104" y="551"/>
                </a:cubicBezTo>
                <a:cubicBezTo>
                  <a:pt x="104" y="551"/>
                  <a:pt x="105" y="524"/>
                  <a:pt x="105" y="512"/>
                </a:cubicBezTo>
                <a:cubicBezTo>
                  <a:pt x="104" y="499"/>
                  <a:pt x="106" y="460"/>
                  <a:pt x="106" y="460"/>
                </a:cubicBezTo>
                <a:cubicBezTo>
                  <a:pt x="110" y="422"/>
                  <a:pt x="110" y="422"/>
                  <a:pt x="110" y="422"/>
                </a:cubicBezTo>
                <a:cubicBezTo>
                  <a:pt x="110" y="422"/>
                  <a:pt x="114" y="399"/>
                  <a:pt x="117" y="390"/>
                </a:cubicBezTo>
                <a:cubicBezTo>
                  <a:pt x="120" y="380"/>
                  <a:pt x="122" y="365"/>
                  <a:pt x="123" y="357"/>
                </a:cubicBezTo>
                <a:cubicBezTo>
                  <a:pt x="124" y="349"/>
                  <a:pt x="126" y="335"/>
                  <a:pt x="127" y="328"/>
                </a:cubicBezTo>
                <a:cubicBezTo>
                  <a:pt x="128" y="321"/>
                  <a:pt x="123" y="291"/>
                  <a:pt x="123" y="291"/>
                </a:cubicBezTo>
                <a:cubicBezTo>
                  <a:pt x="117" y="262"/>
                  <a:pt x="117" y="262"/>
                  <a:pt x="117" y="262"/>
                </a:cubicBezTo>
                <a:cubicBezTo>
                  <a:pt x="117" y="262"/>
                  <a:pt x="109" y="295"/>
                  <a:pt x="106" y="303"/>
                </a:cubicBezTo>
                <a:cubicBezTo>
                  <a:pt x="104" y="310"/>
                  <a:pt x="107" y="310"/>
                  <a:pt x="101" y="323"/>
                </a:cubicBezTo>
                <a:cubicBezTo>
                  <a:pt x="101" y="323"/>
                  <a:pt x="99" y="337"/>
                  <a:pt x="96" y="341"/>
                </a:cubicBezTo>
                <a:cubicBezTo>
                  <a:pt x="94" y="345"/>
                  <a:pt x="90" y="355"/>
                  <a:pt x="74" y="386"/>
                </a:cubicBezTo>
                <a:cubicBezTo>
                  <a:pt x="74" y="386"/>
                  <a:pt x="68" y="403"/>
                  <a:pt x="68" y="403"/>
                </a:cubicBezTo>
                <a:cubicBezTo>
                  <a:pt x="68" y="404"/>
                  <a:pt x="65" y="410"/>
                  <a:pt x="65" y="410"/>
                </a:cubicBezTo>
                <a:cubicBezTo>
                  <a:pt x="65" y="410"/>
                  <a:pt x="63" y="417"/>
                  <a:pt x="63" y="424"/>
                </a:cubicBezTo>
                <a:cubicBezTo>
                  <a:pt x="63" y="431"/>
                  <a:pt x="65" y="437"/>
                  <a:pt x="63" y="443"/>
                </a:cubicBezTo>
                <a:cubicBezTo>
                  <a:pt x="62" y="449"/>
                  <a:pt x="60" y="453"/>
                  <a:pt x="59" y="460"/>
                </a:cubicBezTo>
                <a:cubicBezTo>
                  <a:pt x="59" y="466"/>
                  <a:pt x="57" y="482"/>
                  <a:pt x="55" y="483"/>
                </a:cubicBezTo>
                <a:cubicBezTo>
                  <a:pt x="53" y="484"/>
                  <a:pt x="51" y="483"/>
                  <a:pt x="51" y="480"/>
                </a:cubicBezTo>
                <a:cubicBezTo>
                  <a:pt x="51" y="478"/>
                  <a:pt x="50" y="476"/>
                  <a:pt x="50" y="476"/>
                </a:cubicBezTo>
                <a:cubicBezTo>
                  <a:pt x="49" y="488"/>
                  <a:pt x="49" y="488"/>
                  <a:pt x="49" y="488"/>
                </a:cubicBezTo>
                <a:cubicBezTo>
                  <a:pt x="49" y="488"/>
                  <a:pt x="49" y="494"/>
                  <a:pt x="47" y="494"/>
                </a:cubicBezTo>
                <a:cubicBezTo>
                  <a:pt x="46" y="494"/>
                  <a:pt x="43" y="496"/>
                  <a:pt x="43" y="491"/>
                </a:cubicBezTo>
                <a:cubicBezTo>
                  <a:pt x="42" y="485"/>
                  <a:pt x="42" y="476"/>
                  <a:pt x="42" y="476"/>
                </a:cubicBezTo>
                <a:cubicBezTo>
                  <a:pt x="42" y="476"/>
                  <a:pt x="41" y="497"/>
                  <a:pt x="36" y="497"/>
                </a:cubicBezTo>
                <a:cubicBezTo>
                  <a:pt x="32" y="497"/>
                  <a:pt x="31" y="491"/>
                  <a:pt x="31" y="490"/>
                </a:cubicBezTo>
                <a:cubicBezTo>
                  <a:pt x="32" y="489"/>
                  <a:pt x="31" y="475"/>
                  <a:pt x="31" y="475"/>
                </a:cubicBezTo>
                <a:cubicBezTo>
                  <a:pt x="31" y="475"/>
                  <a:pt x="29" y="490"/>
                  <a:pt x="26" y="491"/>
                </a:cubicBezTo>
                <a:cubicBezTo>
                  <a:pt x="24" y="491"/>
                  <a:pt x="22" y="489"/>
                  <a:pt x="22" y="483"/>
                </a:cubicBezTo>
                <a:cubicBezTo>
                  <a:pt x="22" y="478"/>
                  <a:pt x="23" y="450"/>
                  <a:pt x="23" y="450"/>
                </a:cubicBezTo>
                <a:cubicBezTo>
                  <a:pt x="24" y="434"/>
                  <a:pt x="24" y="434"/>
                  <a:pt x="24" y="434"/>
                </a:cubicBezTo>
                <a:cubicBezTo>
                  <a:pt x="24" y="434"/>
                  <a:pt x="23" y="435"/>
                  <a:pt x="19" y="437"/>
                </a:cubicBezTo>
                <a:cubicBezTo>
                  <a:pt x="15" y="438"/>
                  <a:pt x="12" y="441"/>
                  <a:pt x="12" y="441"/>
                </a:cubicBezTo>
                <a:cubicBezTo>
                  <a:pt x="12" y="441"/>
                  <a:pt x="8" y="449"/>
                  <a:pt x="4" y="449"/>
                </a:cubicBezTo>
                <a:cubicBezTo>
                  <a:pt x="0" y="449"/>
                  <a:pt x="0" y="447"/>
                  <a:pt x="2" y="443"/>
                </a:cubicBezTo>
                <a:cubicBezTo>
                  <a:pt x="4" y="439"/>
                  <a:pt x="4" y="434"/>
                  <a:pt x="6" y="432"/>
                </a:cubicBezTo>
                <a:cubicBezTo>
                  <a:pt x="8" y="431"/>
                  <a:pt x="15" y="424"/>
                  <a:pt x="16" y="421"/>
                </a:cubicBezTo>
                <a:cubicBezTo>
                  <a:pt x="17" y="418"/>
                  <a:pt x="26" y="412"/>
                  <a:pt x="30" y="410"/>
                </a:cubicBezTo>
                <a:cubicBezTo>
                  <a:pt x="34" y="407"/>
                  <a:pt x="36" y="405"/>
                  <a:pt x="37" y="402"/>
                </a:cubicBezTo>
                <a:cubicBezTo>
                  <a:pt x="37" y="399"/>
                  <a:pt x="44" y="380"/>
                  <a:pt x="44" y="380"/>
                </a:cubicBezTo>
                <a:cubicBezTo>
                  <a:pt x="49" y="357"/>
                  <a:pt x="49" y="357"/>
                  <a:pt x="49" y="357"/>
                </a:cubicBezTo>
                <a:cubicBezTo>
                  <a:pt x="49" y="357"/>
                  <a:pt x="53" y="333"/>
                  <a:pt x="56" y="319"/>
                </a:cubicBezTo>
                <a:cubicBezTo>
                  <a:pt x="60" y="306"/>
                  <a:pt x="66" y="292"/>
                  <a:pt x="66" y="292"/>
                </a:cubicBezTo>
                <a:cubicBezTo>
                  <a:pt x="66" y="292"/>
                  <a:pt x="71" y="279"/>
                  <a:pt x="70" y="273"/>
                </a:cubicBezTo>
                <a:cubicBezTo>
                  <a:pt x="69" y="268"/>
                  <a:pt x="72" y="244"/>
                  <a:pt x="72" y="244"/>
                </a:cubicBezTo>
                <a:cubicBezTo>
                  <a:pt x="78" y="213"/>
                  <a:pt x="78" y="213"/>
                  <a:pt x="78" y="213"/>
                </a:cubicBezTo>
                <a:cubicBezTo>
                  <a:pt x="78" y="213"/>
                  <a:pt x="76" y="200"/>
                  <a:pt x="77" y="188"/>
                </a:cubicBezTo>
                <a:cubicBezTo>
                  <a:pt x="78" y="177"/>
                  <a:pt x="83" y="162"/>
                  <a:pt x="96" y="154"/>
                </a:cubicBezTo>
                <a:cubicBezTo>
                  <a:pt x="108" y="145"/>
                  <a:pt x="132" y="141"/>
                  <a:pt x="132" y="141"/>
                </a:cubicBezTo>
                <a:cubicBezTo>
                  <a:pt x="132" y="141"/>
                  <a:pt x="151" y="136"/>
                  <a:pt x="157" y="130"/>
                </a:cubicBezTo>
                <a:cubicBezTo>
                  <a:pt x="162" y="125"/>
                  <a:pt x="169" y="117"/>
                  <a:pt x="165" y="117"/>
                </a:cubicBezTo>
                <a:cubicBezTo>
                  <a:pt x="161" y="118"/>
                  <a:pt x="157" y="119"/>
                  <a:pt x="152" y="115"/>
                </a:cubicBezTo>
                <a:cubicBezTo>
                  <a:pt x="146" y="112"/>
                  <a:pt x="148" y="109"/>
                  <a:pt x="148" y="109"/>
                </a:cubicBezTo>
                <a:cubicBezTo>
                  <a:pt x="148" y="109"/>
                  <a:pt x="148" y="103"/>
                  <a:pt x="147" y="101"/>
                </a:cubicBezTo>
                <a:cubicBezTo>
                  <a:pt x="147" y="99"/>
                  <a:pt x="146" y="96"/>
                  <a:pt x="146" y="91"/>
                </a:cubicBezTo>
                <a:cubicBezTo>
                  <a:pt x="147" y="87"/>
                  <a:pt x="147" y="85"/>
                  <a:pt x="145" y="84"/>
                </a:cubicBezTo>
                <a:cubicBezTo>
                  <a:pt x="143" y="82"/>
                  <a:pt x="140" y="80"/>
                  <a:pt x="142" y="77"/>
                </a:cubicBezTo>
                <a:cubicBezTo>
                  <a:pt x="144" y="74"/>
                  <a:pt x="144" y="72"/>
                  <a:pt x="144" y="72"/>
                </a:cubicBezTo>
                <a:cubicBezTo>
                  <a:pt x="144" y="72"/>
                  <a:pt x="142" y="66"/>
                  <a:pt x="143" y="63"/>
                </a:cubicBezTo>
                <a:cubicBezTo>
                  <a:pt x="143" y="60"/>
                  <a:pt x="142" y="56"/>
                  <a:pt x="142" y="55"/>
                </a:cubicBezTo>
                <a:lnTo>
                  <a:pt x="142" y="54"/>
                </a:lnTo>
                <a:close/>
              </a:path>
            </a:pathLst>
          </a:custGeom>
          <a:solidFill>
            <a:srgbClr val="FFF5EE"/>
          </a:solidFill>
          <a:ln w="6350" cap="flat">
            <a:solidFill>
              <a:srgbClr val="FF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60BCB460-8101-4C00-BAEC-2DC70F1EA9D9}"/>
              </a:ext>
            </a:extLst>
          </p:cNvPr>
          <p:cNvSpPr>
            <a:spLocks noChangeAspect="1"/>
          </p:cNvSpPr>
          <p:nvPr/>
        </p:nvSpPr>
        <p:spPr bwMode="auto">
          <a:xfrm>
            <a:off x="5206502" y="1768198"/>
            <a:ext cx="424617" cy="1277340"/>
          </a:xfrm>
          <a:custGeom>
            <a:avLst/>
            <a:gdLst>
              <a:gd name="T0" fmla="*/ 329 w 496"/>
              <a:gd name="T1" fmla="*/ 34 h 1588"/>
              <a:gd name="T2" fmla="*/ 357 w 496"/>
              <a:gd name="T3" fmla="*/ 127 h 1588"/>
              <a:gd name="T4" fmla="*/ 348 w 496"/>
              <a:gd name="T5" fmla="*/ 151 h 1588"/>
              <a:gd name="T6" fmla="*/ 348 w 496"/>
              <a:gd name="T7" fmla="*/ 171 h 1588"/>
              <a:gd name="T8" fmla="*/ 301 w 496"/>
              <a:gd name="T9" fmla="*/ 207 h 1588"/>
              <a:gd name="T10" fmla="*/ 436 w 496"/>
              <a:gd name="T11" fmla="*/ 316 h 1588"/>
              <a:gd name="T12" fmla="*/ 456 w 496"/>
              <a:gd name="T13" fmla="*/ 546 h 1588"/>
              <a:gd name="T14" fmla="*/ 488 w 496"/>
              <a:gd name="T15" fmla="*/ 798 h 1588"/>
              <a:gd name="T16" fmla="*/ 468 w 496"/>
              <a:gd name="T17" fmla="*/ 916 h 1588"/>
              <a:gd name="T18" fmla="*/ 437 w 496"/>
              <a:gd name="T19" fmla="*/ 932 h 1588"/>
              <a:gd name="T20" fmla="*/ 448 w 496"/>
              <a:gd name="T21" fmla="*/ 899 h 1588"/>
              <a:gd name="T22" fmla="*/ 439 w 496"/>
              <a:gd name="T23" fmla="*/ 897 h 1588"/>
              <a:gd name="T24" fmla="*/ 431 w 496"/>
              <a:gd name="T25" fmla="*/ 863 h 1588"/>
              <a:gd name="T26" fmla="*/ 440 w 496"/>
              <a:gd name="T27" fmla="*/ 752 h 1588"/>
              <a:gd name="T28" fmla="*/ 390 w 496"/>
              <a:gd name="T29" fmla="*/ 545 h 1588"/>
              <a:gd name="T30" fmla="*/ 371 w 496"/>
              <a:gd name="T31" fmla="*/ 627 h 1588"/>
              <a:gd name="T32" fmla="*/ 406 w 496"/>
              <a:gd name="T33" fmla="*/ 871 h 1588"/>
              <a:gd name="T34" fmla="*/ 354 w 496"/>
              <a:gd name="T35" fmla="*/ 1138 h 1588"/>
              <a:gd name="T36" fmla="*/ 349 w 496"/>
              <a:gd name="T37" fmla="*/ 1321 h 1588"/>
              <a:gd name="T38" fmla="*/ 324 w 496"/>
              <a:gd name="T39" fmla="*/ 1469 h 1588"/>
              <a:gd name="T40" fmla="*/ 365 w 496"/>
              <a:gd name="T41" fmla="*/ 1554 h 1588"/>
              <a:gd name="T42" fmla="*/ 354 w 496"/>
              <a:gd name="T43" fmla="*/ 1576 h 1588"/>
              <a:gd name="T44" fmla="*/ 337 w 496"/>
              <a:gd name="T45" fmla="*/ 1580 h 1588"/>
              <a:gd name="T46" fmla="*/ 300 w 496"/>
              <a:gd name="T47" fmla="*/ 1572 h 1588"/>
              <a:gd name="T48" fmla="*/ 264 w 496"/>
              <a:gd name="T49" fmla="*/ 1516 h 1588"/>
              <a:gd name="T50" fmla="*/ 274 w 496"/>
              <a:gd name="T51" fmla="*/ 1380 h 1588"/>
              <a:gd name="T52" fmla="*/ 267 w 496"/>
              <a:gd name="T53" fmla="*/ 1165 h 1588"/>
              <a:gd name="T54" fmla="*/ 252 w 496"/>
              <a:gd name="T55" fmla="*/ 929 h 1588"/>
              <a:gd name="T56" fmla="*/ 241 w 496"/>
              <a:gd name="T57" fmla="*/ 873 h 1588"/>
              <a:gd name="T58" fmla="*/ 235 w 496"/>
              <a:gd name="T59" fmla="*/ 1128 h 1588"/>
              <a:gd name="T60" fmla="*/ 215 w 496"/>
              <a:gd name="T61" fmla="*/ 1402 h 1588"/>
              <a:gd name="T62" fmla="*/ 223 w 496"/>
              <a:gd name="T63" fmla="*/ 1494 h 1588"/>
              <a:gd name="T64" fmla="*/ 201 w 496"/>
              <a:gd name="T65" fmla="*/ 1557 h 1588"/>
              <a:gd name="T66" fmla="*/ 165 w 496"/>
              <a:gd name="T67" fmla="*/ 1587 h 1588"/>
              <a:gd name="T68" fmla="*/ 134 w 496"/>
              <a:gd name="T69" fmla="*/ 1570 h 1588"/>
              <a:gd name="T70" fmla="*/ 145 w 496"/>
              <a:gd name="T71" fmla="*/ 1515 h 1588"/>
              <a:gd name="T72" fmla="*/ 167 w 496"/>
              <a:gd name="T73" fmla="*/ 1452 h 1588"/>
              <a:gd name="T74" fmla="*/ 125 w 496"/>
              <a:gd name="T75" fmla="*/ 1215 h 1588"/>
              <a:gd name="T76" fmla="*/ 119 w 496"/>
              <a:gd name="T77" fmla="*/ 1010 h 1588"/>
              <a:gd name="T78" fmla="*/ 98 w 496"/>
              <a:gd name="T79" fmla="*/ 692 h 1588"/>
              <a:gd name="T80" fmla="*/ 125 w 496"/>
              <a:gd name="T81" fmla="*/ 512 h 1588"/>
              <a:gd name="T82" fmla="*/ 92 w 496"/>
              <a:gd name="T83" fmla="*/ 602 h 1588"/>
              <a:gd name="T84" fmla="*/ 50 w 496"/>
              <a:gd name="T85" fmla="*/ 782 h 1588"/>
              <a:gd name="T86" fmla="*/ 61 w 496"/>
              <a:gd name="T87" fmla="*/ 880 h 1588"/>
              <a:gd name="T88" fmla="*/ 41 w 496"/>
              <a:gd name="T89" fmla="*/ 856 h 1588"/>
              <a:gd name="T90" fmla="*/ 51 w 496"/>
              <a:gd name="T91" fmla="*/ 916 h 1588"/>
              <a:gd name="T92" fmla="*/ 49 w 496"/>
              <a:gd name="T93" fmla="*/ 936 h 1588"/>
              <a:gd name="T94" fmla="*/ 0 w 496"/>
              <a:gd name="T95" fmla="*/ 842 h 1588"/>
              <a:gd name="T96" fmla="*/ 26 w 496"/>
              <a:gd name="T97" fmla="*/ 581 h 1588"/>
              <a:gd name="T98" fmla="*/ 52 w 496"/>
              <a:gd name="T99" fmla="*/ 331 h 1588"/>
              <a:gd name="T100" fmla="*/ 189 w 496"/>
              <a:gd name="T101" fmla="*/ 196 h 1588"/>
              <a:gd name="T102" fmla="*/ 172 w 496"/>
              <a:gd name="T103" fmla="*/ 27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6" h="1588">
                <a:moveTo>
                  <a:pt x="172" y="27"/>
                </a:moveTo>
                <a:cubicBezTo>
                  <a:pt x="172" y="27"/>
                  <a:pt x="204" y="3"/>
                  <a:pt x="242" y="2"/>
                </a:cubicBezTo>
                <a:cubicBezTo>
                  <a:pt x="281" y="0"/>
                  <a:pt x="317" y="16"/>
                  <a:pt x="329" y="34"/>
                </a:cubicBezTo>
                <a:cubicBezTo>
                  <a:pt x="340" y="52"/>
                  <a:pt x="348" y="73"/>
                  <a:pt x="346" y="83"/>
                </a:cubicBezTo>
                <a:cubicBezTo>
                  <a:pt x="343" y="93"/>
                  <a:pt x="341" y="99"/>
                  <a:pt x="343" y="106"/>
                </a:cubicBezTo>
                <a:cubicBezTo>
                  <a:pt x="344" y="112"/>
                  <a:pt x="357" y="127"/>
                  <a:pt x="357" y="127"/>
                </a:cubicBezTo>
                <a:cubicBezTo>
                  <a:pt x="357" y="127"/>
                  <a:pt x="363" y="133"/>
                  <a:pt x="361" y="140"/>
                </a:cubicBezTo>
                <a:cubicBezTo>
                  <a:pt x="358" y="146"/>
                  <a:pt x="351" y="147"/>
                  <a:pt x="351" y="147"/>
                </a:cubicBezTo>
                <a:cubicBezTo>
                  <a:pt x="351" y="147"/>
                  <a:pt x="347" y="147"/>
                  <a:pt x="348" y="151"/>
                </a:cubicBezTo>
                <a:cubicBezTo>
                  <a:pt x="349" y="155"/>
                  <a:pt x="352" y="157"/>
                  <a:pt x="351" y="160"/>
                </a:cubicBezTo>
                <a:cubicBezTo>
                  <a:pt x="351" y="164"/>
                  <a:pt x="347" y="165"/>
                  <a:pt x="344" y="165"/>
                </a:cubicBezTo>
                <a:cubicBezTo>
                  <a:pt x="341" y="165"/>
                  <a:pt x="351" y="168"/>
                  <a:pt x="348" y="171"/>
                </a:cubicBezTo>
                <a:cubicBezTo>
                  <a:pt x="346" y="175"/>
                  <a:pt x="343" y="174"/>
                  <a:pt x="342" y="181"/>
                </a:cubicBezTo>
                <a:cubicBezTo>
                  <a:pt x="342" y="188"/>
                  <a:pt x="343" y="201"/>
                  <a:pt x="334" y="206"/>
                </a:cubicBezTo>
                <a:cubicBezTo>
                  <a:pt x="326" y="211"/>
                  <a:pt x="301" y="207"/>
                  <a:pt x="301" y="207"/>
                </a:cubicBezTo>
                <a:cubicBezTo>
                  <a:pt x="301" y="207"/>
                  <a:pt x="295" y="211"/>
                  <a:pt x="297" y="224"/>
                </a:cubicBezTo>
                <a:cubicBezTo>
                  <a:pt x="299" y="238"/>
                  <a:pt x="333" y="255"/>
                  <a:pt x="358" y="260"/>
                </a:cubicBezTo>
                <a:cubicBezTo>
                  <a:pt x="384" y="265"/>
                  <a:pt x="427" y="277"/>
                  <a:pt x="436" y="316"/>
                </a:cubicBezTo>
                <a:cubicBezTo>
                  <a:pt x="446" y="356"/>
                  <a:pt x="443" y="419"/>
                  <a:pt x="443" y="419"/>
                </a:cubicBezTo>
                <a:cubicBezTo>
                  <a:pt x="443" y="419"/>
                  <a:pt x="447" y="454"/>
                  <a:pt x="450" y="481"/>
                </a:cubicBezTo>
                <a:cubicBezTo>
                  <a:pt x="454" y="508"/>
                  <a:pt x="449" y="528"/>
                  <a:pt x="456" y="546"/>
                </a:cubicBezTo>
                <a:cubicBezTo>
                  <a:pt x="464" y="564"/>
                  <a:pt x="473" y="616"/>
                  <a:pt x="476" y="643"/>
                </a:cubicBezTo>
                <a:cubicBezTo>
                  <a:pt x="478" y="670"/>
                  <a:pt x="479" y="740"/>
                  <a:pt x="479" y="740"/>
                </a:cubicBezTo>
                <a:cubicBezTo>
                  <a:pt x="479" y="740"/>
                  <a:pt x="487" y="779"/>
                  <a:pt x="488" y="798"/>
                </a:cubicBezTo>
                <a:cubicBezTo>
                  <a:pt x="489" y="818"/>
                  <a:pt x="496" y="854"/>
                  <a:pt x="490" y="864"/>
                </a:cubicBezTo>
                <a:cubicBezTo>
                  <a:pt x="483" y="875"/>
                  <a:pt x="477" y="888"/>
                  <a:pt x="477" y="896"/>
                </a:cubicBezTo>
                <a:cubicBezTo>
                  <a:pt x="477" y="904"/>
                  <a:pt x="473" y="907"/>
                  <a:pt x="468" y="916"/>
                </a:cubicBezTo>
                <a:cubicBezTo>
                  <a:pt x="463" y="925"/>
                  <a:pt x="446" y="933"/>
                  <a:pt x="446" y="933"/>
                </a:cubicBezTo>
                <a:cubicBezTo>
                  <a:pt x="446" y="933"/>
                  <a:pt x="439" y="940"/>
                  <a:pt x="437" y="935"/>
                </a:cubicBezTo>
                <a:cubicBezTo>
                  <a:pt x="436" y="930"/>
                  <a:pt x="437" y="932"/>
                  <a:pt x="437" y="932"/>
                </a:cubicBezTo>
                <a:cubicBezTo>
                  <a:pt x="437" y="932"/>
                  <a:pt x="431" y="937"/>
                  <a:pt x="432" y="930"/>
                </a:cubicBezTo>
                <a:cubicBezTo>
                  <a:pt x="434" y="923"/>
                  <a:pt x="438" y="920"/>
                  <a:pt x="438" y="920"/>
                </a:cubicBezTo>
                <a:cubicBezTo>
                  <a:pt x="438" y="920"/>
                  <a:pt x="441" y="907"/>
                  <a:pt x="448" y="899"/>
                </a:cubicBezTo>
                <a:cubicBezTo>
                  <a:pt x="456" y="892"/>
                  <a:pt x="455" y="857"/>
                  <a:pt x="453" y="855"/>
                </a:cubicBezTo>
                <a:cubicBezTo>
                  <a:pt x="450" y="852"/>
                  <a:pt x="448" y="864"/>
                  <a:pt x="447" y="874"/>
                </a:cubicBezTo>
                <a:cubicBezTo>
                  <a:pt x="446" y="885"/>
                  <a:pt x="443" y="892"/>
                  <a:pt x="439" y="897"/>
                </a:cubicBezTo>
                <a:cubicBezTo>
                  <a:pt x="435" y="902"/>
                  <a:pt x="432" y="898"/>
                  <a:pt x="432" y="893"/>
                </a:cubicBezTo>
                <a:cubicBezTo>
                  <a:pt x="432" y="888"/>
                  <a:pt x="432" y="880"/>
                  <a:pt x="432" y="880"/>
                </a:cubicBezTo>
                <a:cubicBezTo>
                  <a:pt x="432" y="880"/>
                  <a:pt x="431" y="876"/>
                  <a:pt x="431" y="863"/>
                </a:cubicBezTo>
                <a:cubicBezTo>
                  <a:pt x="431" y="849"/>
                  <a:pt x="431" y="822"/>
                  <a:pt x="431" y="822"/>
                </a:cubicBezTo>
                <a:cubicBezTo>
                  <a:pt x="431" y="822"/>
                  <a:pt x="432" y="807"/>
                  <a:pt x="439" y="791"/>
                </a:cubicBezTo>
                <a:cubicBezTo>
                  <a:pt x="447" y="776"/>
                  <a:pt x="440" y="758"/>
                  <a:pt x="440" y="752"/>
                </a:cubicBezTo>
                <a:cubicBezTo>
                  <a:pt x="440" y="746"/>
                  <a:pt x="428" y="714"/>
                  <a:pt x="422" y="695"/>
                </a:cubicBezTo>
                <a:cubicBezTo>
                  <a:pt x="415" y="676"/>
                  <a:pt x="402" y="651"/>
                  <a:pt x="402" y="624"/>
                </a:cubicBezTo>
                <a:cubicBezTo>
                  <a:pt x="402" y="597"/>
                  <a:pt x="390" y="545"/>
                  <a:pt x="390" y="545"/>
                </a:cubicBezTo>
                <a:cubicBezTo>
                  <a:pt x="377" y="472"/>
                  <a:pt x="377" y="472"/>
                  <a:pt x="377" y="472"/>
                </a:cubicBezTo>
                <a:cubicBezTo>
                  <a:pt x="377" y="472"/>
                  <a:pt x="369" y="511"/>
                  <a:pt x="366" y="534"/>
                </a:cubicBezTo>
                <a:cubicBezTo>
                  <a:pt x="363" y="557"/>
                  <a:pt x="362" y="602"/>
                  <a:pt x="371" y="627"/>
                </a:cubicBezTo>
                <a:cubicBezTo>
                  <a:pt x="381" y="651"/>
                  <a:pt x="389" y="664"/>
                  <a:pt x="394" y="696"/>
                </a:cubicBezTo>
                <a:cubicBezTo>
                  <a:pt x="398" y="727"/>
                  <a:pt x="404" y="752"/>
                  <a:pt x="406" y="774"/>
                </a:cubicBezTo>
                <a:cubicBezTo>
                  <a:pt x="409" y="796"/>
                  <a:pt x="413" y="822"/>
                  <a:pt x="406" y="871"/>
                </a:cubicBezTo>
                <a:cubicBezTo>
                  <a:pt x="400" y="920"/>
                  <a:pt x="375" y="991"/>
                  <a:pt x="368" y="1029"/>
                </a:cubicBezTo>
                <a:cubicBezTo>
                  <a:pt x="361" y="1067"/>
                  <a:pt x="357" y="1087"/>
                  <a:pt x="357" y="1101"/>
                </a:cubicBezTo>
                <a:cubicBezTo>
                  <a:pt x="357" y="1116"/>
                  <a:pt x="355" y="1126"/>
                  <a:pt x="354" y="1138"/>
                </a:cubicBezTo>
                <a:cubicBezTo>
                  <a:pt x="353" y="1151"/>
                  <a:pt x="352" y="1167"/>
                  <a:pt x="356" y="1180"/>
                </a:cubicBezTo>
                <a:cubicBezTo>
                  <a:pt x="361" y="1193"/>
                  <a:pt x="367" y="1211"/>
                  <a:pt x="365" y="1240"/>
                </a:cubicBezTo>
                <a:cubicBezTo>
                  <a:pt x="362" y="1269"/>
                  <a:pt x="349" y="1321"/>
                  <a:pt x="349" y="1321"/>
                </a:cubicBezTo>
                <a:cubicBezTo>
                  <a:pt x="349" y="1321"/>
                  <a:pt x="324" y="1421"/>
                  <a:pt x="323" y="1424"/>
                </a:cubicBezTo>
                <a:cubicBezTo>
                  <a:pt x="323" y="1428"/>
                  <a:pt x="321" y="1436"/>
                  <a:pt x="322" y="1445"/>
                </a:cubicBezTo>
                <a:cubicBezTo>
                  <a:pt x="323" y="1455"/>
                  <a:pt x="325" y="1462"/>
                  <a:pt x="324" y="1469"/>
                </a:cubicBezTo>
                <a:cubicBezTo>
                  <a:pt x="322" y="1476"/>
                  <a:pt x="319" y="1479"/>
                  <a:pt x="329" y="1493"/>
                </a:cubicBezTo>
                <a:cubicBezTo>
                  <a:pt x="339" y="1506"/>
                  <a:pt x="341" y="1512"/>
                  <a:pt x="350" y="1523"/>
                </a:cubicBezTo>
                <a:cubicBezTo>
                  <a:pt x="359" y="1534"/>
                  <a:pt x="366" y="1547"/>
                  <a:pt x="365" y="1554"/>
                </a:cubicBezTo>
                <a:cubicBezTo>
                  <a:pt x="365" y="1560"/>
                  <a:pt x="361" y="1563"/>
                  <a:pt x="361" y="1563"/>
                </a:cubicBezTo>
                <a:cubicBezTo>
                  <a:pt x="356" y="1568"/>
                  <a:pt x="356" y="1568"/>
                  <a:pt x="356" y="1568"/>
                </a:cubicBezTo>
                <a:cubicBezTo>
                  <a:pt x="356" y="1568"/>
                  <a:pt x="358" y="1572"/>
                  <a:pt x="354" y="1576"/>
                </a:cubicBezTo>
                <a:cubicBezTo>
                  <a:pt x="351" y="1579"/>
                  <a:pt x="346" y="1579"/>
                  <a:pt x="346" y="1579"/>
                </a:cubicBezTo>
                <a:cubicBezTo>
                  <a:pt x="346" y="1579"/>
                  <a:pt x="337" y="1580"/>
                  <a:pt x="337" y="1578"/>
                </a:cubicBezTo>
                <a:cubicBezTo>
                  <a:pt x="337" y="1577"/>
                  <a:pt x="337" y="1580"/>
                  <a:pt x="337" y="1580"/>
                </a:cubicBezTo>
                <a:cubicBezTo>
                  <a:pt x="337" y="1580"/>
                  <a:pt x="336" y="1584"/>
                  <a:pt x="331" y="1586"/>
                </a:cubicBezTo>
                <a:cubicBezTo>
                  <a:pt x="326" y="1588"/>
                  <a:pt x="317" y="1587"/>
                  <a:pt x="312" y="1583"/>
                </a:cubicBezTo>
                <a:cubicBezTo>
                  <a:pt x="308" y="1578"/>
                  <a:pt x="304" y="1574"/>
                  <a:pt x="300" y="1572"/>
                </a:cubicBezTo>
                <a:cubicBezTo>
                  <a:pt x="296" y="1570"/>
                  <a:pt x="288" y="1557"/>
                  <a:pt x="288" y="1557"/>
                </a:cubicBezTo>
                <a:cubicBezTo>
                  <a:pt x="288" y="1557"/>
                  <a:pt x="287" y="1541"/>
                  <a:pt x="284" y="1535"/>
                </a:cubicBezTo>
                <a:cubicBezTo>
                  <a:pt x="280" y="1529"/>
                  <a:pt x="264" y="1524"/>
                  <a:pt x="264" y="1516"/>
                </a:cubicBezTo>
                <a:cubicBezTo>
                  <a:pt x="264" y="1507"/>
                  <a:pt x="268" y="1489"/>
                  <a:pt x="268" y="1481"/>
                </a:cubicBezTo>
                <a:cubicBezTo>
                  <a:pt x="268" y="1473"/>
                  <a:pt x="262" y="1466"/>
                  <a:pt x="268" y="1449"/>
                </a:cubicBezTo>
                <a:cubicBezTo>
                  <a:pt x="275" y="1432"/>
                  <a:pt x="274" y="1403"/>
                  <a:pt x="274" y="1380"/>
                </a:cubicBezTo>
                <a:cubicBezTo>
                  <a:pt x="274" y="1358"/>
                  <a:pt x="265" y="1303"/>
                  <a:pt x="263" y="1287"/>
                </a:cubicBezTo>
                <a:cubicBezTo>
                  <a:pt x="260" y="1271"/>
                  <a:pt x="256" y="1240"/>
                  <a:pt x="263" y="1215"/>
                </a:cubicBezTo>
                <a:cubicBezTo>
                  <a:pt x="269" y="1189"/>
                  <a:pt x="267" y="1165"/>
                  <a:pt x="267" y="1165"/>
                </a:cubicBezTo>
                <a:cubicBezTo>
                  <a:pt x="267" y="1165"/>
                  <a:pt x="250" y="1122"/>
                  <a:pt x="250" y="1101"/>
                </a:cubicBezTo>
                <a:cubicBezTo>
                  <a:pt x="250" y="1080"/>
                  <a:pt x="247" y="1029"/>
                  <a:pt x="253" y="1012"/>
                </a:cubicBezTo>
                <a:cubicBezTo>
                  <a:pt x="260" y="995"/>
                  <a:pt x="251" y="945"/>
                  <a:pt x="252" y="929"/>
                </a:cubicBezTo>
                <a:cubicBezTo>
                  <a:pt x="252" y="912"/>
                  <a:pt x="247" y="844"/>
                  <a:pt x="252" y="830"/>
                </a:cubicBezTo>
                <a:cubicBezTo>
                  <a:pt x="239" y="830"/>
                  <a:pt x="239" y="830"/>
                  <a:pt x="239" y="830"/>
                </a:cubicBezTo>
                <a:cubicBezTo>
                  <a:pt x="239" y="830"/>
                  <a:pt x="241" y="845"/>
                  <a:pt x="241" y="873"/>
                </a:cubicBezTo>
                <a:cubicBezTo>
                  <a:pt x="241" y="900"/>
                  <a:pt x="234" y="942"/>
                  <a:pt x="235" y="967"/>
                </a:cubicBezTo>
                <a:cubicBezTo>
                  <a:pt x="235" y="993"/>
                  <a:pt x="234" y="1008"/>
                  <a:pt x="238" y="1034"/>
                </a:cubicBezTo>
                <a:cubicBezTo>
                  <a:pt x="243" y="1060"/>
                  <a:pt x="242" y="1099"/>
                  <a:pt x="235" y="1128"/>
                </a:cubicBezTo>
                <a:cubicBezTo>
                  <a:pt x="228" y="1157"/>
                  <a:pt x="223" y="1157"/>
                  <a:pt x="225" y="1179"/>
                </a:cubicBezTo>
                <a:cubicBezTo>
                  <a:pt x="227" y="1202"/>
                  <a:pt x="233" y="1237"/>
                  <a:pt x="228" y="1274"/>
                </a:cubicBezTo>
                <a:cubicBezTo>
                  <a:pt x="223" y="1310"/>
                  <a:pt x="213" y="1382"/>
                  <a:pt x="215" y="1402"/>
                </a:cubicBezTo>
                <a:cubicBezTo>
                  <a:pt x="218" y="1423"/>
                  <a:pt x="218" y="1434"/>
                  <a:pt x="220" y="1443"/>
                </a:cubicBezTo>
                <a:cubicBezTo>
                  <a:pt x="222" y="1452"/>
                  <a:pt x="226" y="1459"/>
                  <a:pt x="225" y="1469"/>
                </a:cubicBezTo>
                <a:cubicBezTo>
                  <a:pt x="224" y="1480"/>
                  <a:pt x="221" y="1480"/>
                  <a:pt x="223" y="1494"/>
                </a:cubicBezTo>
                <a:cubicBezTo>
                  <a:pt x="226" y="1509"/>
                  <a:pt x="230" y="1511"/>
                  <a:pt x="224" y="1520"/>
                </a:cubicBezTo>
                <a:cubicBezTo>
                  <a:pt x="218" y="1528"/>
                  <a:pt x="209" y="1527"/>
                  <a:pt x="205" y="1537"/>
                </a:cubicBezTo>
                <a:cubicBezTo>
                  <a:pt x="200" y="1547"/>
                  <a:pt x="202" y="1549"/>
                  <a:pt x="201" y="1557"/>
                </a:cubicBezTo>
                <a:cubicBezTo>
                  <a:pt x="200" y="1566"/>
                  <a:pt x="187" y="1573"/>
                  <a:pt x="187" y="1573"/>
                </a:cubicBezTo>
                <a:cubicBezTo>
                  <a:pt x="187" y="1573"/>
                  <a:pt x="180" y="1576"/>
                  <a:pt x="177" y="1581"/>
                </a:cubicBezTo>
                <a:cubicBezTo>
                  <a:pt x="174" y="1585"/>
                  <a:pt x="171" y="1587"/>
                  <a:pt x="165" y="1587"/>
                </a:cubicBezTo>
                <a:cubicBezTo>
                  <a:pt x="159" y="1587"/>
                  <a:pt x="156" y="1584"/>
                  <a:pt x="154" y="1581"/>
                </a:cubicBezTo>
                <a:cubicBezTo>
                  <a:pt x="153" y="1578"/>
                  <a:pt x="147" y="1581"/>
                  <a:pt x="143" y="1577"/>
                </a:cubicBezTo>
                <a:cubicBezTo>
                  <a:pt x="139" y="1572"/>
                  <a:pt x="135" y="1576"/>
                  <a:pt x="134" y="1570"/>
                </a:cubicBezTo>
                <a:cubicBezTo>
                  <a:pt x="132" y="1564"/>
                  <a:pt x="128" y="1565"/>
                  <a:pt x="128" y="1560"/>
                </a:cubicBezTo>
                <a:cubicBezTo>
                  <a:pt x="128" y="1555"/>
                  <a:pt x="117" y="1550"/>
                  <a:pt x="129" y="1535"/>
                </a:cubicBezTo>
                <a:cubicBezTo>
                  <a:pt x="141" y="1519"/>
                  <a:pt x="145" y="1515"/>
                  <a:pt x="145" y="1515"/>
                </a:cubicBezTo>
                <a:cubicBezTo>
                  <a:pt x="145" y="1515"/>
                  <a:pt x="152" y="1501"/>
                  <a:pt x="159" y="1495"/>
                </a:cubicBezTo>
                <a:cubicBezTo>
                  <a:pt x="166" y="1488"/>
                  <a:pt x="168" y="1480"/>
                  <a:pt x="168" y="1474"/>
                </a:cubicBezTo>
                <a:cubicBezTo>
                  <a:pt x="167" y="1469"/>
                  <a:pt x="167" y="1461"/>
                  <a:pt x="167" y="1452"/>
                </a:cubicBezTo>
                <a:cubicBezTo>
                  <a:pt x="167" y="1444"/>
                  <a:pt x="169" y="1452"/>
                  <a:pt x="166" y="1428"/>
                </a:cubicBezTo>
                <a:cubicBezTo>
                  <a:pt x="163" y="1403"/>
                  <a:pt x="145" y="1325"/>
                  <a:pt x="137" y="1305"/>
                </a:cubicBezTo>
                <a:cubicBezTo>
                  <a:pt x="130" y="1286"/>
                  <a:pt x="122" y="1227"/>
                  <a:pt x="125" y="1215"/>
                </a:cubicBezTo>
                <a:cubicBezTo>
                  <a:pt x="128" y="1202"/>
                  <a:pt x="141" y="1170"/>
                  <a:pt x="137" y="1145"/>
                </a:cubicBezTo>
                <a:cubicBezTo>
                  <a:pt x="133" y="1120"/>
                  <a:pt x="134" y="1113"/>
                  <a:pt x="134" y="1098"/>
                </a:cubicBezTo>
                <a:cubicBezTo>
                  <a:pt x="134" y="1084"/>
                  <a:pt x="124" y="1031"/>
                  <a:pt x="119" y="1010"/>
                </a:cubicBezTo>
                <a:cubicBezTo>
                  <a:pt x="113" y="988"/>
                  <a:pt x="99" y="938"/>
                  <a:pt x="92" y="905"/>
                </a:cubicBezTo>
                <a:cubicBezTo>
                  <a:pt x="85" y="872"/>
                  <a:pt x="74" y="818"/>
                  <a:pt x="83" y="776"/>
                </a:cubicBezTo>
                <a:cubicBezTo>
                  <a:pt x="92" y="734"/>
                  <a:pt x="96" y="707"/>
                  <a:pt x="98" y="692"/>
                </a:cubicBezTo>
                <a:cubicBezTo>
                  <a:pt x="101" y="678"/>
                  <a:pt x="106" y="652"/>
                  <a:pt x="114" y="641"/>
                </a:cubicBezTo>
                <a:cubicBezTo>
                  <a:pt x="123" y="630"/>
                  <a:pt x="128" y="599"/>
                  <a:pt x="128" y="582"/>
                </a:cubicBezTo>
                <a:cubicBezTo>
                  <a:pt x="127" y="564"/>
                  <a:pt x="125" y="512"/>
                  <a:pt x="125" y="512"/>
                </a:cubicBezTo>
                <a:cubicBezTo>
                  <a:pt x="116" y="475"/>
                  <a:pt x="116" y="475"/>
                  <a:pt x="116" y="475"/>
                </a:cubicBezTo>
                <a:cubicBezTo>
                  <a:pt x="116" y="475"/>
                  <a:pt x="105" y="528"/>
                  <a:pt x="99" y="548"/>
                </a:cubicBezTo>
                <a:cubicBezTo>
                  <a:pt x="94" y="568"/>
                  <a:pt x="93" y="588"/>
                  <a:pt x="92" y="602"/>
                </a:cubicBezTo>
                <a:cubicBezTo>
                  <a:pt x="91" y="617"/>
                  <a:pt x="91" y="640"/>
                  <a:pt x="83" y="659"/>
                </a:cubicBezTo>
                <a:cubicBezTo>
                  <a:pt x="75" y="678"/>
                  <a:pt x="65" y="719"/>
                  <a:pt x="59" y="731"/>
                </a:cubicBezTo>
                <a:cubicBezTo>
                  <a:pt x="53" y="742"/>
                  <a:pt x="46" y="769"/>
                  <a:pt x="50" y="782"/>
                </a:cubicBezTo>
                <a:cubicBezTo>
                  <a:pt x="54" y="794"/>
                  <a:pt x="62" y="815"/>
                  <a:pt x="61" y="824"/>
                </a:cubicBezTo>
                <a:cubicBezTo>
                  <a:pt x="61" y="833"/>
                  <a:pt x="61" y="855"/>
                  <a:pt x="61" y="860"/>
                </a:cubicBezTo>
                <a:cubicBezTo>
                  <a:pt x="60" y="866"/>
                  <a:pt x="62" y="869"/>
                  <a:pt x="61" y="880"/>
                </a:cubicBezTo>
                <a:cubicBezTo>
                  <a:pt x="60" y="892"/>
                  <a:pt x="63" y="897"/>
                  <a:pt x="59" y="897"/>
                </a:cubicBezTo>
                <a:cubicBezTo>
                  <a:pt x="55" y="897"/>
                  <a:pt x="49" y="894"/>
                  <a:pt x="47" y="887"/>
                </a:cubicBezTo>
                <a:cubicBezTo>
                  <a:pt x="45" y="879"/>
                  <a:pt x="44" y="858"/>
                  <a:pt x="41" y="856"/>
                </a:cubicBezTo>
                <a:cubicBezTo>
                  <a:pt x="38" y="854"/>
                  <a:pt x="37" y="857"/>
                  <a:pt x="37" y="869"/>
                </a:cubicBezTo>
                <a:cubicBezTo>
                  <a:pt x="38" y="881"/>
                  <a:pt x="37" y="891"/>
                  <a:pt x="43" y="897"/>
                </a:cubicBezTo>
                <a:cubicBezTo>
                  <a:pt x="48" y="903"/>
                  <a:pt x="52" y="914"/>
                  <a:pt x="51" y="916"/>
                </a:cubicBezTo>
                <a:cubicBezTo>
                  <a:pt x="51" y="917"/>
                  <a:pt x="59" y="923"/>
                  <a:pt x="59" y="928"/>
                </a:cubicBezTo>
                <a:cubicBezTo>
                  <a:pt x="59" y="933"/>
                  <a:pt x="54" y="934"/>
                  <a:pt x="54" y="934"/>
                </a:cubicBezTo>
                <a:cubicBezTo>
                  <a:pt x="54" y="934"/>
                  <a:pt x="55" y="940"/>
                  <a:pt x="49" y="936"/>
                </a:cubicBezTo>
                <a:cubicBezTo>
                  <a:pt x="42" y="932"/>
                  <a:pt x="20" y="917"/>
                  <a:pt x="16" y="909"/>
                </a:cubicBezTo>
                <a:cubicBezTo>
                  <a:pt x="13" y="901"/>
                  <a:pt x="8" y="880"/>
                  <a:pt x="8" y="880"/>
                </a:cubicBezTo>
                <a:cubicBezTo>
                  <a:pt x="8" y="880"/>
                  <a:pt x="0" y="862"/>
                  <a:pt x="0" y="842"/>
                </a:cubicBezTo>
                <a:cubicBezTo>
                  <a:pt x="1" y="823"/>
                  <a:pt x="5" y="774"/>
                  <a:pt x="7" y="757"/>
                </a:cubicBezTo>
                <a:cubicBezTo>
                  <a:pt x="8" y="741"/>
                  <a:pt x="15" y="674"/>
                  <a:pt x="15" y="674"/>
                </a:cubicBezTo>
                <a:cubicBezTo>
                  <a:pt x="15" y="674"/>
                  <a:pt x="18" y="600"/>
                  <a:pt x="26" y="581"/>
                </a:cubicBezTo>
                <a:cubicBezTo>
                  <a:pt x="34" y="562"/>
                  <a:pt x="42" y="531"/>
                  <a:pt x="42" y="520"/>
                </a:cubicBezTo>
                <a:cubicBezTo>
                  <a:pt x="42" y="510"/>
                  <a:pt x="43" y="455"/>
                  <a:pt x="47" y="423"/>
                </a:cubicBezTo>
                <a:cubicBezTo>
                  <a:pt x="52" y="391"/>
                  <a:pt x="49" y="352"/>
                  <a:pt x="52" y="331"/>
                </a:cubicBezTo>
                <a:cubicBezTo>
                  <a:pt x="55" y="309"/>
                  <a:pt x="69" y="286"/>
                  <a:pt x="86" y="277"/>
                </a:cubicBezTo>
                <a:cubicBezTo>
                  <a:pt x="103" y="268"/>
                  <a:pt x="134" y="260"/>
                  <a:pt x="153" y="252"/>
                </a:cubicBezTo>
                <a:cubicBezTo>
                  <a:pt x="171" y="244"/>
                  <a:pt x="191" y="226"/>
                  <a:pt x="189" y="196"/>
                </a:cubicBezTo>
                <a:cubicBezTo>
                  <a:pt x="187" y="166"/>
                  <a:pt x="178" y="153"/>
                  <a:pt x="172" y="147"/>
                </a:cubicBezTo>
                <a:cubicBezTo>
                  <a:pt x="166" y="140"/>
                  <a:pt x="153" y="124"/>
                  <a:pt x="150" y="97"/>
                </a:cubicBezTo>
                <a:cubicBezTo>
                  <a:pt x="147" y="70"/>
                  <a:pt x="158" y="36"/>
                  <a:pt x="172" y="27"/>
                </a:cubicBezTo>
                <a:close/>
              </a:path>
            </a:pathLst>
          </a:custGeom>
          <a:solidFill>
            <a:srgbClr val="FFF5EE"/>
          </a:solidFill>
          <a:ln w="6350" cap="flat">
            <a:solidFill>
              <a:srgbClr val="FF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51639ED5-5BB5-436F-84ED-9D9C0EE23359}"/>
              </a:ext>
            </a:extLst>
          </p:cNvPr>
          <p:cNvSpPr>
            <a:spLocks noChangeAspect="1"/>
          </p:cNvSpPr>
          <p:nvPr/>
        </p:nvSpPr>
        <p:spPr bwMode="auto">
          <a:xfrm>
            <a:off x="7045180" y="1768198"/>
            <a:ext cx="424617" cy="1277340"/>
          </a:xfrm>
          <a:custGeom>
            <a:avLst/>
            <a:gdLst>
              <a:gd name="T0" fmla="*/ 329 w 496"/>
              <a:gd name="T1" fmla="*/ 34 h 1588"/>
              <a:gd name="T2" fmla="*/ 357 w 496"/>
              <a:gd name="T3" fmla="*/ 127 h 1588"/>
              <a:gd name="T4" fmla="*/ 348 w 496"/>
              <a:gd name="T5" fmla="*/ 151 h 1588"/>
              <a:gd name="T6" fmla="*/ 348 w 496"/>
              <a:gd name="T7" fmla="*/ 171 h 1588"/>
              <a:gd name="T8" fmla="*/ 301 w 496"/>
              <a:gd name="T9" fmla="*/ 207 h 1588"/>
              <a:gd name="T10" fmla="*/ 436 w 496"/>
              <a:gd name="T11" fmla="*/ 316 h 1588"/>
              <a:gd name="T12" fmla="*/ 456 w 496"/>
              <a:gd name="T13" fmla="*/ 546 h 1588"/>
              <a:gd name="T14" fmla="*/ 488 w 496"/>
              <a:gd name="T15" fmla="*/ 798 h 1588"/>
              <a:gd name="T16" fmla="*/ 468 w 496"/>
              <a:gd name="T17" fmla="*/ 916 h 1588"/>
              <a:gd name="T18" fmla="*/ 437 w 496"/>
              <a:gd name="T19" fmla="*/ 932 h 1588"/>
              <a:gd name="T20" fmla="*/ 448 w 496"/>
              <a:gd name="T21" fmla="*/ 899 h 1588"/>
              <a:gd name="T22" fmla="*/ 439 w 496"/>
              <a:gd name="T23" fmla="*/ 897 h 1588"/>
              <a:gd name="T24" fmla="*/ 431 w 496"/>
              <a:gd name="T25" fmla="*/ 863 h 1588"/>
              <a:gd name="T26" fmla="*/ 440 w 496"/>
              <a:gd name="T27" fmla="*/ 752 h 1588"/>
              <a:gd name="T28" fmla="*/ 390 w 496"/>
              <a:gd name="T29" fmla="*/ 545 h 1588"/>
              <a:gd name="T30" fmla="*/ 371 w 496"/>
              <a:gd name="T31" fmla="*/ 627 h 1588"/>
              <a:gd name="T32" fmla="*/ 406 w 496"/>
              <a:gd name="T33" fmla="*/ 871 h 1588"/>
              <a:gd name="T34" fmla="*/ 354 w 496"/>
              <a:gd name="T35" fmla="*/ 1138 h 1588"/>
              <a:gd name="T36" fmla="*/ 349 w 496"/>
              <a:gd name="T37" fmla="*/ 1321 h 1588"/>
              <a:gd name="T38" fmla="*/ 324 w 496"/>
              <a:gd name="T39" fmla="*/ 1469 h 1588"/>
              <a:gd name="T40" fmla="*/ 365 w 496"/>
              <a:gd name="T41" fmla="*/ 1554 h 1588"/>
              <a:gd name="T42" fmla="*/ 354 w 496"/>
              <a:gd name="T43" fmla="*/ 1576 h 1588"/>
              <a:gd name="T44" fmla="*/ 337 w 496"/>
              <a:gd name="T45" fmla="*/ 1580 h 1588"/>
              <a:gd name="T46" fmla="*/ 300 w 496"/>
              <a:gd name="T47" fmla="*/ 1572 h 1588"/>
              <a:gd name="T48" fmla="*/ 264 w 496"/>
              <a:gd name="T49" fmla="*/ 1516 h 1588"/>
              <a:gd name="T50" fmla="*/ 274 w 496"/>
              <a:gd name="T51" fmla="*/ 1380 h 1588"/>
              <a:gd name="T52" fmla="*/ 267 w 496"/>
              <a:gd name="T53" fmla="*/ 1165 h 1588"/>
              <a:gd name="T54" fmla="*/ 252 w 496"/>
              <a:gd name="T55" fmla="*/ 929 h 1588"/>
              <a:gd name="T56" fmla="*/ 241 w 496"/>
              <a:gd name="T57" fmla="*/ 873 h 1588"/>
              <a:gd name="T58" fmla="*/ 235 w 496"/>
              <a:gd name="T59" fmla="*/ 1128 h 1588"/>
              <a:gd name="T60" fmla="*/ 215 w 496"/>
              <a:gd name="T61" fmla="*/ 1402 h 1588"/>
              <a:gd name="T62" fmla="*/ 223 w 496"/>
              <a:gd name="T63" fmla="*/ 1494 h 1588"/>
              <a:gd name="T64" fmla="*/ 201 w 496"/>
              <a:gd name="T65" fmla="*/ 1557 h 1588"/>
              <a:gd name="T66" fmla="*/ 165 w 496"/>
              <a:gd name="T67" fmla="*/ 1587 h 1588"/>
              <a:gd name="T68" fmla="*/ 134 w 496"/>
              <a:gd name="T69" fmla="*/ 1570 h 1588"/>
              <a:gd name="T70" fmla="*/ 145 w 496"/>
              <a:gd name="T71" fmla="*/ 1515 h 1588"/>
              <a:gd name="T72" fmla="*/ 167 w 496"/>
              <a:gd name="T73" fmla="*/ 1452 h 1588"/>
              <a:gd name="T74" fmla="*/ 125 w 496"/>
              <a:gd name="T75" fmla="*/ 1215 h 1588"/>
              <a:gd name="T76" fmla="*/ 119 w 496"/>
              <a:gd name="T77" fmla="*/ 1010 h 1588"/>
              <a:gd name="T78" fmla="*/ 98 w 496"/>
              <a:gd name="T79" fmla="*/ 692 h 1588"/>
              <a:gd name="T80" fmla="*/ 125 w 496"/>
              <a:gd name="T81" fmla="*/ 512 h 1588"/>
              <a:gd name="T82" fmla="*/ 92 w 496"/>
              <a:gd name="T83" fmla="*/ 602 h 1588"/>
              <a:gd name="T84" fmla="*/ 50 w 496"/>
              <a:gd name="T85" fmla="*/ 782 h 1588"/>
              <a:gd name="T86" fmla="*/ 61 w 496"/>
              <a:gd name="T87" fmla="*/ 880 h 1588"/>
              <a:gd name="T88" fmla="*/ 41 w 496"/>
              <a:gd name="T89" fmla="*/ 856 h 1588"/>
              <a:gd name="T90" fmla="*/ 51 w 496"/>
              <a:gd name="T91" fmla="*/ 916 h 1588"/>
              <a:gd name="T92" fmla="*/ 49 w 496"/>
              <a:gd name="T93" fmla="*/ 936 h 1588"/>
              <a:gd name="T94" fmla="*/ 0 w 496"/>
              <a:gd name="T95" fmla="*/ 842 h 1588"/>
              <a:gd name="T96" fmla="*/ 26 w 496"/>
              <a:gd name="T97" fmla="*/ 581 h 1588"/>
              <a:gd name="T98" fmla="*/ 52 w 496"/>
              <a:gd name="T99" fmla="*/ 331 h 1588"/>
              <a:gd name="T100" fmla="*/ 189 w 496"/>
              <a:gd name="T101" fmla="*/ 196 h 1588"/>
              <a:gd name="T102" fmla="*/ 172 w 496"/>
              <a:gd name="T103" fmla="*/ 27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6" h="1588">
                <a:moveTo>
                  <a:pt x="172" y="27"/>
                </a:moveTo>
                <a:cubicBezTo>
                  <a:pt x="172" y="27"/>
                  <a:pt x="204" y="3"/>
                  <a:pt x="242" y="2"/>
                </a:cubicBezTo>
                <a:cubicBezTo>
                  <a:pt x="281" y="0"/>
                  <a:pt x="317" y="16"/>
                  <a:pt x="329" y="34"/>
                </a:cubicBezTo>
                <a:cubicBezTo>
                  <a:pt x="340" y="52"/>
                  <a:pt x="348" y="73"/>
                  <a:pt x="346" y="83"/>
                </a:cubicBezTo>
                <a:cubicBezTo>
                  <a:pt x="343" y="93"/>
                  <a:pt x="341" y="99"/>
                  <a:pt x="343" y="106"/>
                </a:cubicBezTo>
                <a:cubicBezTo>
                  <a:pt x="344" y="112"/>
                  <a:pt x="357" y="127"/>
                  <a:pt x="357" y="127"/>
                </a:cubicBezTo>
                <a:cubicBezTo>
                  <a:pt x="357" y="127"/>
                  <a:pt x="363" y="133"/>
                  <a:pt x="361" y="140"/>
                </a:cubicBezTo>
                <a:cubicBezTo>
                  <a:pt x="358" y="146"/>
                  <a:pt x="351" y="147"/>
                  <a:pt x="351" y="147"/>
                </a:cubicBezTo>
                <a:cubicBezTo>
                  <a:pt x="351" y="147"/>
                  <a:pt x="347" y="147"/>
                  <a:pt x="348" y="151"/>
                </a:cubicBezTo>
                <a:cubicBezTo>
                  <a:pt x="349" y="155"/>
                  <a:pt x="352" y="157"/>
                  <a:pt x="351" y="160"/>
                </a:cubicBezTo>
                <a:cubicBezTo>
                  <a:pt x="351" y="164"/>
                  <a:pt x="347" y="165"/>
                  <a:pt x="344" y="165"/>
                </a:cubicBezTo>
                <a:cubicBezTo>
                  <a:pt x="341" y="165"/>
                  <a:pt x="351" y="168"/>
                  <a:pt x="348" y="171"/>
                </a:cubicBezTo>
                <a:cubicBezTo>
                  <a:pt x="346" y="175"/>
                  <a:pt x="343" y="174"/>
                  <a:pt x="342" y="181"/>
                </a:cubicBezTo>
                <a:cubicBezTo>
                  <a:pt x="342" y="188"/>
                  <a:pt x="343" y="201"/>
                  <a:pt x="334" y="206"/>
                </a:cubicBezTo>
                <a:cubicBezTo>
                  <a:pt x="326" y="211"/>
                  <a:pt x="301" y="207"/>
                  <a:pt x="301" y="207"/>
                </a:cubicBezTo>
                <a:cubicBezTo>
                  <a:pt x="301" y="207"/>
                  <a:pt x="295" y="211"/>
                  <a:pt x="297" y="224"/>
                </a:cubicBezTo>
                <a:cubicBezTo>
                  <a:pt x="299" y="238"/>
                  <a:pt x="333" y="255"/>
                  <a:pt x="358" y="260"/>
                </a:cubicBezTo>
                <a:cubicBezTo>
                  <a:pt x="384" y="265"/>
                  <a:pt x="427" y="277"/>
                  <a:pt x="436" y="316"/>
                </a:cubicBezTo>
                <a:cubicBezTo>
                  <a:pt x="446" y="356"/>
                  <a:pt x="443" y="419"/>
                  <a:pt x="443" y="419"/>
                </a:cubicBezTo>
                <a:cubicBezTo>
                  <a:pt x="443" y="419"/>
                  <a:pt x="447" y="454"/>
                  <a:pt x="450" y="481"/>
                </a:cubicBezTo>
                <a:cubicBezTo>
                  <a:pt x="454" y="508"/>
                  <a:pt x="449" y="528"/>
                  <a:pt x="456" y="546"/>
                </a:cubicBezTo>
                <a:cubicBezTo>
                  <a:pt x="464" y="564"/>
                  <a:pt x="473" y="616"/>
                  <a:pt x="476" y="643"/>
                </a:cubicBezTo>
                <a:cubicBezTo>
                  <a:pt x="478" y="670"/>
                  <a:pt x="479" y="740"/>
                  <a:pt x="479" y="740"/>
                </a:cubicBezTo>
                <a:cubicBezTo>
                  <a:pt x="479" y="740"/>
                  <a:pt x="487" y="779"/>
                  <a:pt x="488" y="798"/>
                </a:cubicBezTo>
                <a:cubicBezTo>
                  <a:pt x="489" y="818"/>
                  <a:pt x="496" y="854"/>
                  <a:pt x="490" y="864"/>
                </a:cubicBezTo>
                <a:cubicBezTo>
                  <a:pt x="483" y="875"/>
                  <a:pt x="477" y="888"/>
                  <a:pt x="477" y="896"/>
                </a:cubicBezTo>
                <a:cubicBezTo>
                  <a:pt x="477" y="904"/>
                  <a:pt x="473" y="907"/>
                  <a:pt x="468" y="916"/>
                </a:cubicBezTo>
                <a:cubicBezTo>
                  <a:pt x="463" y="925"/>
                  <a:pt x="446" y="933"/>
                  <a:pt x="446" y="933"/>
                </a:cubicBezTo>
                <a:cubicBezTo>
                  <a:pt x="446" y="933"/>
                  <a:pt x="439" y="940"/>
                  <a:pt x="437" y="935"/>
                </a:cubicBezTo>
                <a:cubicBezTo>
                  <a:pt x="436" y="930"/>
                  <a:pt x="437" y="932"/>
                  <a:pt x="437" y="932"/>
                </a:cubicBezTo>
                <a:cubicBezTo>
                  <a:pt x="437" y="932"/>
                  <a:pt x="431" y="937"/>
                  <a:pt x="432" y="930"/>
                </a:cubicBezTo>
                <a:cubicBezTo>
                  <a:pt x="434" y="923"/>
                  <a:pt x="438" y="920"/>
                  <a:pt x="438" y="920"/>
                </a:cubicBezTo>
                <a:cubicBezTo>
                  <a:pt x="438" y="920"/>
                  <a:pt x="441" y="907"/>
                  <a:pt x="448" y="899"/>
                </a:cubicBezTo>
                <a:cubicBezTo>
                  <a:pt x="456" y="892"/>
                  <a:pt x="455" y="857"/>
                  <a:pt x="453" y="855"/>
                </a:cubicBezTo>
                <a:cubicBezTo>
                  <a:pt x="450" y="852"/>
                  <a:pt x="448" y="864"/>
                  <a:pt x="447" y="874"/>
                </a:cubicBezTo>
                <a:cubicBezTo>
                  <a:pt x="446" y="885"/>
                  <a:pt x="443" y="892"/>
                  <a:pt x="439" y="897"/>
                </a:cubicBezTo>
                <a:cubicBezTo>
                  <a:pt x="435" y="902"/>
                  <a:pt x="432" y="898"/>
                  <a:pt x="432" y="893"/>
                </a:cubicBezTo>
                <a:cubicBezTo>
                  <a:pt x="432" y="888"/>
                  <a:pt x="432" y="880"/>
                  <a:pt x="432" y="880"/>
                </a:cubicBezTo>
                <a:cubicBezTo>
                  <a:pt x="432" y="880"/>
                  <a:pt x="431" y="876"/>
                  <a:pt x="431" y="863"/>
                </a:cubicBezTo>
                <a:cubicBezTo>
                  <a:pt x="431" y="849"/>
                  <a:pt x="431" y="822"/>
                  <a:pt x="431" y="822"/>
                </a:cubicBezTo>
                <a:cubicBezTo>
                  <a:pt x="431" y="822"/>
                  <a:pt x="432" y="807"/>
                  <a:pt x="439" y="791"/>
                </a:cubicBezTo>
                <a:cubicBezTo>
                  <a:pt x="447" y="776"/>
                  <a:pt x="440" y="758"/>
                  <a:pt x="440" y="752"/>
                </a:cubicBezTo>
                <a:cubicBezTo>
                  <a:pt x="440" y="746"/>
                  <a:pt x="428" y="714"/>
                  <a:pt x="422" y="695"/>
                </a:cubicBezTo>
                <a:cubicBezTo>
                  <a:pt x="415" y="676"/>
                  <a:pt x="402" y="651"/>
                  <a:pt x="402" y="624"/>
                </a:cubicBezTo>
                <a:cubicBezTo>
                  <a:pt x="402" y="597"/>
                  <a:pt x="390" y="545"/>
                  <a:pt x="390" y="545"/>
                </a:cubicBezTo>
                <a:cubicBezTo>
                  <a:pt x="377" y="472"/>
                  <a:pt x="377" y="472"/>
                  <a:pt x="377" y="472"/>
                </a:cubicBezTo>
                <a:cubicBezTo>
                  <a:pt x="377" y="472"/>
                  <a:pt x="369" y="511"/>
                  <a:pt x="366" y="534"/>
                </a:cubicBezTo>
                <a:cubicBezTo>
                  <a:pt x="363" y="557"/>
                  <a:pt x="362" y="602"/>
                  <a:pt x="371" y="627"/>
                </a:cubicBezTo>
                <a:cubicBezTo>
                  <a:pt x="381" y="651"/>
                  <a:pt x="389" y="664"/>
                  <a:pt x="394" y="696"/>
                </a:cubicBezTo>
                <a:cubicBezTo>
                  <a:pt x="398" y="727"/>
                  <a:pt x="404" y="752"/>
                  <a:pt x="406" y="774"/>
                </a:cubicBezTo>
                <a:cubicBezTo>
                  <a:pt x="409" y="796"/>
                  <a:pt x="413" y="822"/>
                  <a:pt x="406" y="871"/>
                </a:cubicBezTo>
                <a:cubicBezTo>
                  <a:pt x="400" y="920"/>
                  <a:pt x="375" y="991"/>
                  <a:pt x="368" y="1029"/>
                </a:cubicBezTo>
                <a:cubicBezTo>
                  <a:pt x="361" y="1067"/>
                  <a:pt x="357" y="1087"/>
                  <a:pt x="357" y="1101"/>
                </a:cubicBezTo>
                <a:cubicBezTo>
                  <a:pt x="357" y="1116"/>
                  <a:pt x="355" y="1126"/>
                  <a:pt x="354" y="1138"/>
                </a:cubicBezTo>
                <a:cubicBezTo>
                  <a:pt x="353" y="1151"/>
                  <a:pt x="352" y="1167"/>
                  <a:pt x="356" y="1180"/>
                </a:cubicBezTo>
                <a:cubicBezTo>
                  <a:pt x="361" y="1193"/>
                  <a:pt x="367" y="1211"/>
                  <a:pt x="365" y="1240"/>
                </a:cubicBezTo>
                <a:cubicBezTo>
                  <a:pt x="362" y="1269"/>
                  <a:pt x="349" y="1321"/>
                  <a:pt x="349" y="1321"/>
                </a:cubicBezTo>
                <a:cubicBezTo>
                  <a:pt x="349" y="1321"/>
                  <a:pt x="324" y="1421"/>
                  <a:pt x="323" y="1424"/>
                </a:cubicBezTo>
                <a:cubicBezTo>
                  <a:pt x="323" y="1428"/>
                  <a:pt x="321" y="1436"/>
                  <a:pt x="322" y="1445"/>
                </a:cubicBezTo>
                <a:cubicBezTo>
                  <a:pt x="323" y="1455"/>
                  <a:pt x="325" y="1462"/>
                  <a:pt x="324" y="1469"/>
                </a:cubicBezTo>
                <a:cubicBezTo>
                  <a:pt x="322" y="1476"/>
                  <a:pt x="319" y="1479"/>
                  <a:pt x="329" y="1493"/>
                </a:cubicBezTo>
                <a:cubicBezTo>
                  <a:pt x="339" y="1506"/>
                  <a:pt x="341" y="1512"/>
                  <a:pt x="350" y="1523"/>
                </a:cubicBezTo>
                <a:cubicBezTo>
                  <a:pt x="359" y="1534"/>
                  <a:pt x="366" y="1547"/>
                  <a:pt x="365" y="1554"/>
                </a:cubicBezTo>
                <a:cubicBezTo>
                  <a:pt x="365" y="1560"/>
                  <a:pt x="361" y="1563"/>
                  <a:pt x="361" y="1563"/>
                </a:cubicBezTo>
                <a:cubicBezTo>
                  <a:pt x="356" y="1568"/>
                  <a:pt x="356" y="1568"/>
                  <a:pt x="356" y="1568"/>
                </a:cubicBezTo>
                <a:cubicBezTo>
                  <a:pt x="356" y="1568"/>
                  <a:pt x="358" y="1572"/>
                  <a:pt x="354" y="1576"/>
                </a:cubicBezTo>
                <a:cubicBezTo>
                  <a:pt x="351" y="1579"/>
                  <a:pt x="346" y="1579"/>
                  <a:pt x="346" y="1579"/>
                </a:cubicBezTo>
                <a:cubicBezTo>
                  <a:pt x="346" y="1579"/>
                  <a:pt x="337" y="1580"/>
                  <a:pt x="337" y="1578"/>
                </a:cubicBezTo>
                <a:cubicBezTo>
                  <a:pt x="337" y="1577"/>
                  <a:pt x="337" y="1580"/>
                  <a:pt x="337" y="1580"/>
                </a:cubicBezTo>
                <a:cubicBezTo>
                  <a:pt x="337" y="1580"/>
                  <a:pt x="336" y="1584"/>
                  <a:pt x="331" y="1586"/>
                </a:cubicBezTo>
                <a:cubicBezTo>
                  <a:pt x="326" y="1588"/>
                  <a:pt x="317" y="1587"/>
                  <a:pt x="312" y="1583"/>
                </a:cubicBezTo>
                <a:cubicBezTo>
                  <a:pt x="308" y="1578"/>
                  <a:pt x="304" y="1574"/>
                  <a:pt x="300" y="1572"/>
                </a:cubicBezTo>
                <a:cubicBezTo>
                  <a:pt x="296" y="1570"/>
                  <a:pt x="288" y="1557"/>
                  <a:pt x="288" y="1557"/>
                </a:cubicBezTo>
                <a:cubicBezTo>
                  <a:pt x="288" y="1557"/>
                  <a:pt x="287" y="1541"/>
                  <a:pt x="284" y="1535"/>
                </a:cubicBezTo>
                <a:cubicBezTo>
                  <a:pt x="280" y="1529"/>
                  <a:pt x="264" y="1524"/>
                  <a:pt x="264" y="1516"/>
                </a:cubicBezTo>
                <a:cubicBezTo>
                  <a:pt x="264" y="1507"/>
                  <a:pt x="268" y="1489"/>
                  <a:pt x="268" y="1481"/>
                </a:cubicBezTo>
                <a:cubicBezTo>
                  <a:pt x="268" y="1473"/>
                  <a:pt x="262" y="1466"/>
                  <a:pt x="268" y="1449"/>
                </a:cubicBezTo>
                <a:cubicBezTo>
                  <a:pt x="275" y="1432"/>
                  <a:pt x="274" y="1403"/>
                  <a:pt x="274" y="1380"/>
                </a:cubicBezTo>
                <a:cubicBezTo>
                  <a:pt x="274" y="1358"/>
                  <a:pt x="265" y="1303"/>
                  <a:pt x="263" y="1287"/>
                </a:cubicBezTo>
                <a:cubicBezTo>
                  <a:pt x="260" y="1271"/>
                  <a:pt x="256" y="1240"/>
                  <a:pt x="263" y="1215"/>
                </a:cubicBezTo>
                <a:cubicBezTo>
                  <a:pt x="269" y="1189"/>
                  <a:pt x="267" y="1165"/>
                  <a:pt x="267" y="1165"/>
                </a:cubicBezTo>
                <a:cubicBezTo>
                  <a:pt x="267" y="1165"/>
                  <a:pt x="250" y="1122"/>
                  <a:pt x="250" y="1101"/>
                </a:cubicBezTo>
                <a:cubicBezTo>
                  <a:pt x="250" y="1080"/>
                  <a:pt x="247" y="1029"/>
                  <a:pt x="253" y="1012"/>
                </a:cubicBezTo>
                <a:cubicBezTo>
                  <a:pt x="260" y="995"/>
                  <a:pt x="251" y="945"/>
                  <a:pt x="252" y="929"/>
                </a:cubicBezTo>
                <a:cubicBezTo>
                  <a:pt x="252" y="912"/>
                  <a:pt x="247" y="844"/>
                  <a:pt x="252" y="830"/>
                </a:cubicBezTo>
                <a:cubicBezTo>
                  <a:pt x="239" y="830"/>
                  <a:pt x="239" y="830"/>
                  <a:pt x="239" y="830"/>
                </a:cubicBezTo>
                <a:cubicBezTo>
                  <a:pt x="239" y="830"/>
                  <a:pt x="241" y="845"/>
                  <a:pt x="241" y="873"/>
                </a:cubicBezTo>
                <a:cubicBezTo>
                  <a:pt x="241" y="900"/>
                  <a:pt x="234" y="942"/>
                  <a:pt x="235" y="967"/>
                </a:cubicBezTo>
                <a:cubicBezTo>
                  <a:pt x="235" y="993"/>
                  <a:pt x="234" y="1008"/>
                  <a:pt x="238" y="1034"/>
                </a:cubicBezTo>
                <a:cubicBezTo>
                  <a:pt x="243" y="1060"/>
                  <a:pt x="242" y="1099"/>
                  <a:pt x="235" y="1128"/>
                </a:cubicBezTo>
                <a:cubicBezTo>
                  <a:pt x="228" y="1157"/>
                  <a:pt x="223" y="1157"/>
                  <a:pt x="225" y="1179"/>
                </a:cubicBezTo>
                <a:cubicBezTo>
                  <a:pt x="227" y="1202"/>
                  <a:pt x="233" y="1237"/>
                  <a:pt x="228" y="1274"/>
                </a:cubicBezTo>
                <a:cubicBezTo>
                  <a:pt x="223" y="1310"/>
                  <a:pt x="213" y="1382"/>
                  <a:pt x="215" y="1402"/>
                </a:cubicBezTo>
                <a:cubicBezTo>
                  <a:pt x="218" y="1423"/>
                  <a:pt x="218" y="1434"/>
                  <a:pt x="220" y="1443"/>
                </a:cubicBezTo>
                <a:cubicBezTo>
                  <a:pt x="222" y="1452"/>
                  <a:pt x="226" y="1459"/>
                  <a:pt x="225" y="1469"/>
                </a:cubicBezTo>
                <a:cubicBezTo>
                  <a:pt x="224" y="1480"/>
                  <a:pt x="221" y="1480"/>
                  <a:pt x="223" y="1494"/>
                </a:cubicBezTo>
                <a:cubicBezTo>
                  <a:pt x="226" y="1509"/>
                  <a:pt x="230" y="1511"/>
                  <a:pt x="224" y="1520"/>
                </a:cubicBezTo>
                <a:cubicBezTo>
                  <a:pt x="218" y="1528"/>
                  <a:pt x="209" y="1527"/>
                  <a:pt x="205" y="1537"/>
                </a:cubicBezTo>
                <a:cubicBezTo>
                  <a:pt x="200" y="1547"/>
                  <a:pt x="202" y="1549"/>
                  <a:pt x="201" y="1557"/>
                </a:cubicBezTo>
                <a:cubicBezTo>
                  <a:pt x="200" y="1566"/>
                  <a:pt x="187" y="1573"/>
                  <a:pt x="187" y="1573"/>
                </a:cubicBezTo>
                <a:cubicBezTo>
                  <a:pt x="187" y="1573"/>
                  <a:pt x="180" y="1576"/>
                  <a:pt x="177" y="1581"/>
                </a:cubicBezTo>
                <a:cubicBezTo>
                  <a:pt x="174" y="1585"/>
                  <a:pt x="171" y="1587"/>
                  <a:pt x="165" y="1587"/>
                </a:cubicBezTo>
                <a:cubicBezTo>
                  <a:pt x="159" y="1587"/>
                  <a:pt x="156" y="1584"/>
                  <a:pt x="154" y="1581"/>
                </a:cubicBezTo>
                <a:cubicBezTo>
                  <a:pt x="153" y="1578"/>
                  <a:pt x="147" y="1581"/>
                  <a:pt x="143" y="1577"/>
                </a:cubicBezTo>
                <a:cubicBezTo>
                  <a:pt x="139" y="1572"/>
                  <a:pt x="135" y="1576"/>
                  <a:pt x="134" y="1570"/>
                </a:cubicBezTo>
                <a:cubicBezTo>
                  <a:pt x="132" y="1564"/>
                  <a:pt x="128" y="1565"/>
                  <a:pt x="128" y="1560"/>
                </a:cubicBezTo>
                <a:cubicBezTo>
                  <a:pt x="128" y="1555"/>
                  <a:pt x="117" y="1550"/>
                  <a:pt x="129" y="1535"/>
                </a:cubicBezTo>
                <a:cubicBezTo>
                  <a:pt x="141" y="1519"/>
                  <a:pt x="145" y="1515"/>
                  <a:pt x="145" y="1515"/>
                </a:cubicBezTo>
                <a:cubicBezTo>
                  <a:pt x="145" y="1515"/>
                  <a:pt x="152" y="1501"/>
                  <a:pt x="159" y="1495"/>
                </a:cubicBezTo>
                <a:cubicBezTo>
                  <a:pt x="166" y="1488"/>
                  <a:pt x="168" y="1480"/>
                  <a:pt x="168" y="1474"/>
                </a:cubicBezTo>
                <a:cubicBezTo>
                  <a:pt x="167" y="1469"/>
                  <a:pt x="167" y="1461"/>
                  <a:pt x="167" y="1452"/>
                </a:cubicBezTo>
                <a:cubicBezTo>
                  <a:pt x="167" y="1444"/>
                  <a:pt x="169" y="1452"/>
                  <a:pt x="166" y="1428"/>
                </a:cubicBezTo>
                <a:cubicBezTo>
                  <a:pt x="163" y="1403"/>
                  <a:pt x="145" y="1325"/>
                  <a:pt x="137" y="1305"/>
                </a:cubicBezTo>
                <a:cubicBezTo>
                  <a:pt x="130" y="1286"/>
                  <a:pt x="122" y="1227"/>
                  <a:pt x="125" y="1215"/>
                </a:cubicBezTo>
                <a:cubicBezTo>
                  <a:pt x="128" y="1202"/>
                  <a:pt x="141" y="1170"/>
                  <a:pt x="137" y="1145"/>
                </a:cubicBezTo>
                <a:cubicBezTo>
                  <a:pt x="133" y="1120"/>
                  <a:pt x="134" y="1113"/>
                  <a:pt x="134" y="1098"/>
                </a:cubicBezTo>
                <a:cubicBezTo>
                  <a:pt x="134" y="1084"/>
                  <a:pt x="124" y="1031"/>
                  <a:pt x="119" y="1010"/>
                </a:cubicBezTo>
                <a:cubicBezTo>
                  <a:pt x="113" y="988"/>
                  <a:pt x="99" y="938"/>
                  <a:pt x="92" y="905"/>
                </a:cubicBezTo>
                <a:cubicBezTo>
                  <a:pt x="85" y="872"/>
                  <a:pt x="74" y="818"/>
                  <a:pt x="83" y="776"/>
                </a:cubicBezTo>
                <a:cubicBezTo>
                  <a:pt x="92" y="734"/>
                  <a:pt x="96" y="707"/>
                  <a:pt x="98" y="692"/>
                </a:cubicBezTo>
                <a:cubicBezTo>
                  <a:pt x="101" y="678"/>
                  <a:pt x="106" y="652"/>
                  <a:pt x="114" y="641"/>
                </a:cubicBezTo>
                <a:cubicBezTo>
                  <a:pt x="123" y="630"/>
                  <a:pt x="128" y="599"/>
                  <a:pt x="128" y="582"/>
                </a:cubicBezTo>
                <a:cubicBezTo>
                  <a:pt x="127" y="564"/>
                  <a:pt x="125" y="512"/>
                  <a:pt x="125" y="512"/>
                </a:cubicBezTo>
                <a:cubicBezTo>
                  <a:pt x="116" y="475"/>
                  <a:pt x="116" y="475"/>
                  <a:pt x="116" y="475"/>
                </a:cubicBezTo>
                <a:cubicBezTo>
                  <a:pt x="116" y="475"/>
                  <a:pt x="105" y="528"/>
                  <a:pt x="99" y="548"/>
                </a:cubicBezTo>
                <a:cubicBezTo>
                  <a:pt x="94" y="568"/>
                  <a:pt x="93" y="588"/>
                  <a:pt x="92" y="602"/>
                </a:cubicBezTo>
                <a:cubicBezTo>
                  <a:pt x="91" y="617"/>
                  <a:pt x="91" y="640"/>
                  <a:pt x="83" y="659"/>
                </a:cubicBezTo>
                <a:cubicBezTo>
                  <a:pt x="75" y="678"/>
                  <a:pt x="65" y="719"/>
                  <a:pt x="59" y="731"/>
                </a:cubicBezTo>
                <a:cubicBezTo>
                  <a:pt x="53" y="742"/>
                  <a:pt x="46" y="769"/>
                  <a:pt x="50" y="782"/>
                </a:cubicBezTo>
                <a:cubicBezTo>
                  <a:pt x="54" y="794"/>
                  <a:pt x="62" y="815"/>
                  <a:pt x="61" y="824"/>
                </a:cubicBezTo>
                <a:cubicBezTo>
                  <a:pt x="61" y="833"/>
                  <a:pt x="61" y="855"/>
                  <a:pt x="61" y="860"/>
                </a:cubicBezTo>
                <a:cubicBezTo>
                  <a:pt x="60" y="866"/>
                  <a:pt x="62" y="869"/>
                  <a:pt x="61" y="880"/>
                </a:cubicBezTo>
                <a:cubicBezTo>
                  <a:pt x="60" y="892"/>
                  <a:pt x="63" y="897"/>
                  <a:pt x="59" y="897"/>
                </a:cubicBezTo>
                <a:cubicBezTo>
                  <a:pt x="55" y="897"/>
                  <a:pt x="49" y="894"/>
                  <a:pt x="47" y="887"/>
                </a:cubicBezTo>
                <a:cubicBezTo>
                  <a:pt x="45" y="879"/>
                  <a:pt x="44" y="858"/>
                  <a:pt x="41" y="856"/>
                </a:cubicBezTo>
                <a:cubicBezTo>
                  <a:pt x="38" y="854"/>
                  <a:pt x="37" y="857"/>
                  <a:pt x="37" y="869"/>
                </a:cubicBezTo>
                <a:cubicBezTo>
                  <a:pt x="38" y="881"/>
                  <a:pt x="37" y="891"/>
                  <a:pt x="43" y="897"/>
                </a:cubicBezTo>
                <a:cubicBezTo>
                  <a:pt x="48" y="903"/>
                  <a:pt x="52" y="914"/>
                  <a:pt x="51" y="916"/>
                </a:cubicBezTo>
                <a:cubicBezTo>
                  <a:pt x="51" y="917"/>
                  <a:pt x="59" y="923"/>
                  <a:pt x="59" y="928"/>
                </a:cubicBezTo>
                <a:cubicBezTo>
                  <a:pt x="59" y="933"/>
                  <a:pt x="54" y="934"/>
                  <a:pt x="54" y="934"/>
                </a:cubicBezTo>
                <a:cubicBezTo>
                  <a:pt x="54" y="934"/>
                  <a:pt x="55" y="940"/>
                  <a:pt x="49" y="936"/>
                </a:cubicBezTo>
                <a:cubicBezTo>
                  <a:pt x="42" y="932"/>
                  <a:pt x="20" y="917"/>
                  <a:pt x="16" y="909"/>
                </a:cubicBezTo>
                <a:cubicBezTo>
                  <a:pt x="13" y="901"/>
                  <a:pt x="8" y="880"/>
                  <a:pt x="8" y="880"/>
                </a:cubicBezTo>
                <a:cubicBezTo>
                  <a:pt x="8" y="880"/>
                  <a:pt x="0" y="862"/>
                  <a:pt x="0" y="842"/>
                </a:cubicBezTo>
                <a:cubicBezTo>
                  <a:pt x="1" y="823"/>
                  <a:pt x="5" y="774"/>
                  <a:pt x="7" y="757"/>
                </a:cubicBezTo>
                <a:cubicBezTo>
                  <a:pt x="8" y="741"/>
                  <a:pt x="15" y="674"/>
                  <a:pt x="15" y="674"/>
                </a:cubicBezTo>
                <a:cubicBezTo>
                  <a:pt x="15" y="674"/>
                  <a:pt x="18" y="600"/>
                  <a:pt x="26" y="581"/>
                </a:cubicBezTo>
                <a:cubicBezTo>
                  <a:pt x="34" y="562"/>
                  <a:pt x="42" y="531"/>
                  <a:pt x="42" y="520"/>
                </a:cubicBezTo>
                <a:cubicBezTo>
                  <a:pt x="42" y="510"/>
                  <a:pt x="43" y="455"/>
                  <a:pt x="47" y="423"/>
                </a:cubicBezTo>
                <a:cubicBezTo>
                  <a:pt x="52" y="391"/>
                  <a:pt x="49" y="352"/>
                  <a:pt x="52" y="331"/>
                </a:cubicBezTo>
                <a:cubicBezTo>
                  <a:pt x="55" y="309"/>
                  <a:pt x="69" y="286"/>
                  <a:pt x="86" y="277"/>
                </a:cubicBezTo>
                <a:cubicBezTo>
                  <a:pt x="103" y="268"/>
                  <a:pt x="134" y="260"/>
                  <a:pt x="153" y="252"/>
                </a:cubicBezTo>
                <a:cubicBezTo>
                  <a:pt x="171" y="244"/>
                  <a:pt x="191" y="226"/>
                  <a:pt x="189" y="196"/>
                </a:cubicBezTo>
                <a:cubicBezTo>
                  <a:pt x="187" y="166"/>
                  <a:pt x="178" y="153"/>
                  <a:pt x="172" y="147"/>
                </a:cubicBezTo>
                <a:cubicBezTo>
                  <a:pt x="166" y="140"/>
                  <a:pt x="153" y="124"/>
                  <a:pt x="150" y="97"/>
                </a:cubicBezTo>
                <a:cubicBezTo>
                  <a:pt x="147" y="70"/>
                  <a:pt x="158" y="36"/>
                  <a:pt x="172" y="27"/>
                </a:cubicBezTo>
                <a:close/>
              </a:path>
            </a:pathLst>
          </a:custGeom>
          <a:solidFill>
            <a:srgbClr val="FFF5EE"/>
          </a:solidFill>
          <a:ln w="6350" cap="flat">
            <a:solidFill>
              <a:srgbClr val="FF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7" name="Group 245">
            <a:extLst>
              <a:ext uri="{FF2B5EF4-FFF2-40B4-BE49-F238E27FC236}">
                <a16:creationId xmlns:a16="http://schemas.microsoft.com/office/drawing/2014/main" id="{7265BE69-0705-448E-BC4F-2E44ED22C89C}"/>
              </a:ext>
            </a:extLst>
          </p:cNvPr>
          <p:cNvGrpSpPr/>
          <p:nvPr/>
        </p:nvGrpSpPr>
        <p:grpSpPr>
          <a:xfrm>
            <a:off x="5850364" y="1768198"/>
            <a:ext cx="353758" cy="1244188"/>
            <a:chOff x="7965021" y="793414"/>
            <a:chExt cx="1674813" cy="5462588"/>
          </a:xfrm>
        </p:grpSpPr>
        <p:sp>
          <p:nvSpPr>
            <p:cNvPr id="38" name="Freeform 84">
              <a:extLst>
                <a:ext uri="{FF2B5EF4-FFF2-40B4-BE49-F238E27FC236}">
                  <a16:creationId xmlns:a16="http://schemas.microsoft.com/office/drawing/2014/main" id="{16416540-9A7E-4D2D-B697-73C42BE027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5021" y="948989"/>
              <a:ext cx="1674813" cy="5307013"/>
            </a:xfrm>
            <a:custGeom>
              <a:avLst/>
              <a:gdLst>
                <a:gd name="T0" fmla="*/ 747 w 1055"/>
                <a:gd name="T1" fmla="*/ 158 h 3343"/>
                <a:gd name="T2" fmla="*/ 768 w 1055"/>
                <a:gd name="T3" fmla="*/ 239 h 3343"/>
                <a:gd name="T4" fmla="*/ 752 w 1055"/>
                <a:gd name="T5" fmla="*/ 288 h 3343"/>
                <a:gd name="T6" fmla="*/ 720 w 1055"/>
                <a:gd name="T7" fmla="*/ 374 h 3343"/>
                <a:gd name="T8" fmla="*/ 752 w 1055"/>
                <a:gd name="T9" fmla="*/ 482 h 3343"/>
                <a:gd name="T10" fmla="*/ 968 w 1055"/>
                <a:gd name="T11" fmla="*/ 931 h 3343"/>
                <a:gd name="T12" fmla="*/ 1023 w 1055"/>
                <a:gd name="T13" fmla="*/ 1358 h 3343"/>
                <a:gd name="T14" fmla="*/ 1050 w 1055"/>
                <a:gd name="T15" fmla="*/ 1796 h 3343"/>
                <a:gd name="T16" fmla="*/ 952 w 1055"/>
                <a:gd name="T17" fmla="*/ 1948 h 3343"/>
                <a:gd name="T18" fmla="*/ 936 w 1055"/>
                <a:gd name="T19" fmla="*/ 1910 h 3343"/>
                <a:gd name="T20" fmla="*/ 968 w 1055"/>
                <a:gd name="T21" fmla="*/ 1769 h 3343"/>
                <a:gd name="T22" fmla="*/ 925 w 1055"/>
                <a:gd name="T23" fmla="*/ 1856 h 3343"/>
                <a:gd name="T24" fmla="*/ 947 w 1055"/>
                <a:gd name="T25" fmla="*/ 1580 h 3343"/>
                <a:gd name="T26" fmla="*/ 844 w 1055"/>
                <a:gd name="T27" fmla="*/ 1131 h 3343"/>
                <a:gd name="T28" fmla="*/ 790 w 1055"/>
                <a:gd name="T29" fmla="*/ 1250 h 3343"/>
                <a:gd name="T30" fmla="*/ 876 w 1055"/>
                <a:gd name="T31" fmla="*/ 1742 h 3343"/>
                <a:gd name="T32" fmla="*/ 763 w 1055"/>
                <a:gd name="T33" fmla="*/ 2353 h 3343"/>
                <a:gd name="T34" fmla="*/ 703 w 1055"/>
                <a:gd name="T35" fmla="*/ 2910 h 3343"/>
                <a:gd name="T36" fmla="*/ 687 w 1055"/>
                <a:gd name="T37" fmla="*/ 3127 h 3343"/>
                <a:gd name="T38" fmla="*/ 774 w 1055"/>
                <a:gd name="T39" fmla="*/ 3246 h 3343"/>
                <a:gd name="T40" fmla="*/ 768 w 1055"/>
                <a:gd name="T41" fmla="*/ 3300 h 3343"/>
                <a:gd name="T42" fmla="*/ 736 w 1055"/>
                <a:gd name="T43" fmla="*/ 3321 h 3343"/>
                <a:gd name="T44" fmla="*/ 698 w 1055"/>
                <a:gd name="T45" fmla="*/ 3343 h 3343"/>
                <a:gd name="T46" fmla="*/ 611 w 1055"/>
                <a:gd name="T47" fmla="*/ 3284 h 3343"/>
                <a:gd name="T48" fmla="*/ 563 w 1055"/>
                <a:gd name="T49" fmla="*/ 3110 h 3343"/>
                <a:gd name="T50" fmla="*/ 563 w 1055"/>
                <a:gd name="T51" fmla="*/ 2721 h 3343"/>
                <a:gd name="T52" fmla="*/ 530 w 1055"/>
                <a:gd name="T53" fmla="*/ 2299 h 3343"/>
                <a:gd name="T54" fmla="*/ 536 w 1055"/>
                <a:gd name="T55" fmla="*/ 1807 h 3343"/>
                <a:gd name="T56" fmla="*/ 498 w 1055"/>
                <a:gd name="T57" fmla="*/ 2013 h 3343"/>
                <a:gd name="T58" fmla="*/ 476 w 1055"/>
                <a:gd name="T59" fmla="*/ 2494 h 3343"/>
                <a:gd name="T60" fmla="*/ 465 w 1055"/>
                <a:gd name="T61" fmla="*/ 3029 h 3343"/>
                <a:gd name="T62" fmla="*/ 476 w 1055"/>
                <a:gd name="T63" fmla="*/ 3192 h 3343"/>
                <a:gd name="T64" fmla="*/ 417 w 1055"/>
                <a:gd name="T65" fmla="*/ 3300 h 3343"/>
                <a:gd name="T66" fmla="*/ 325 w 1055"/>
                <a:gd name="T67" fmla="*/ 3332 h 3343"/>
                <a:gd name="T68" fmla="*/ 265 w 1055"/>
                <a:gd name="T69" fmla="*/ 3284 h 3343"/>
                <a:gd name="T70" fmla="*/ 308 w 1055"/>
                <a:gd name="T71" fmla="*/ 3170 h 3343"/>
                <a:gd name="T72" fmla="*/ 352 w 1055"/>
                <a:gd name="T73" fmla="*/ 3056 h 3343"/>
                <a:gd name="T74" fmla="*/ 265 w 1055"/>
                <a:gd name="T75" fmla="*/ 2624 h 3343"/>
                <a:gd name="T76" fmla="*/ 281 w 1055"/>
                <a:gd name="T77" fmla="*/ 2278 h 3343"/>
                <a:gd name="T78" fmla="*/ 184 w 1055"/>
                <a:gd name="T79" fmla="*/ 1580 h 3343"/>
                <a:gd name="T80" fmla="*/ 276 w 1055"/>
                <a:gd name="T81" fmla="*/ 1180 h 3343"/>
                <a:gd name="T82" fmla="*/ 151 w 1055"/>
                <a:gd name="T83" fmla="*/ 1429 h 3343"/>
                <a:gd name="T84" fmla="*/ 130 w 1055"/>
                <a:gd name="T85" fmla="*/ 1780 h 3343"/>
                <a:gd name="T86" fmla="*/ 124 w 1055"/>
                <a:gd name="T87" fmla="*/ 1856 h 3343"/>
                <a:gd name="T88" fmla="*/ 81 w 1055"/>
                <a:gd name="T89" fmla="*/ 1769 h 3343"/>
                <a:gd name="T90" fmla="*/ 108 w 1055"/>
                <a:gd name="T91" fmla="*/ 1888 h 3343"/>
                <a:gd name="T92" fmla="*/ 124 w 1055"/>
                <a:gd name="T93" fmla="*/ 1937 h 3343"/>
                <a:gd name="T94" fmla="*/ 65 w 1055"/>
                <a:gd name="T95" fmla="*/ 1915 h 3343"/>
                <a:gd name="T96" fmla="*/ 0 w 1055"/>
                <a:gd name="T97" fmla="*/ 1764 h 3343"/>
                <a:gd name="T98" fmla="*/ 54 w 1055"/>
                <a:gd name="T99" fmla="*/ 1185 h 3343"/>
                <a:gd name="T100" fmla="*/ 108 w 1055"/>
                <a:gd name="T101" fmla="*/ 710 h 3343"/>
                <a:gd name="T102" fmla="*/ 406 w 1055"/>
                <a:gd name="T103" fmla="*/ 401 h 3343"/>
                <a:gd name="T104" fmla="*/ 451 w 1055"/>
                <a:gd name="T105" fmla="*/ 171 h 3343"/>
                <a:gd name="T106" fmla="*/ 557 w 1055"/>
                <a:gd name="T107" fmla="*/ 163 h 3343"/>
                <a:gd name="T108" fmla="*/ 672 w 1055"/>
                <a:gd name="T109" fmla="*/ 5 h 3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5" h="3343">
                  <a:moveTo>
                    <a:pt x="722" y="0"/>
                  </a:moveTo>
                  <a:cubicBezTo>
                    <a:pt x="722" y="0"/>
                    <a:pt x="752" y="66"/>
                    <a:pt x="752" y="93"/>
                  </a:cubicBezTo>
                  <a:cubicBezTo>
                    <a:pt x="752" y="120"/>
                    <a:pt x="741" y="142"/>
                    <a:pt x="747" y="158"/>
                  </a:cubicBezTo>
                  <a:cubicBezTo>
                    <a:pt x="752" y="174"/>
                    <a:pt x="774" y="212"/>
                    <a:pt x="774" y="212"/>
                  </a:cubicBezTo>
                  <a:cubicBezTo>
                    <a:pt x="774" y="212"/>
                    <a:pt x="784" y="212"/>
                    <a:pt x="784" y="228"/>
                  </a:cubicBezTo>
                  <a:cubicBezTo>
                    <a:pt x="779" y="239"/>
                    <a:pt x="768" y="239"/>
                    <a:pt x="768" y="239"/>
                  </a:cubicBezTo>
                  <a:cubicBezTo>
                    <a:pt x="768" y="239"/>
                    <a:pt x="752" y="239"/>
                    <a:pt x="752" y="250"/>
                  </a:cubicBezTo>
                  <a:cubicBezTo>
                    <a:pt x="752" y="261"/>
                    <a:pt x="763" y="272"/>
                    <a:pt x="757" y="277"/>
                  </a:cubicBezTo>
                  <a:cubicBezTo>
                    <a:pt x="757" y="282"/>
                    <a:pt x="752" y="288"/>
                    <a:pt x="752" y="288"/>
                  </a:cubicBezTo>
                  <a:cubicBezTo>
                    <a:pt x="752" y="288"/>
                    <a:pt x="757" y="299"/>
                    <a:pt x="752" y="304"/>
                  </a:cubicBezTo>
                  <a:cubicBezTo>
                    <a:pt x="747" y="315"/>
                    <a:pt x="736" y="304"/>
                    <a:pt x="736" y="326"/>
                  </a:cubicBezTo>
                  <a:cubicBezTo>
                    <a:pt x="736" y="342"/>
                    <a:pt x="747" y="369"/>
                    <a:pt x="720" y="374"/>
                  </a:cubicBezTo>
                  <a:cubicBezTo>
                    <a:pt x="687" y="385"/>
                    <a:pt x="655" y="380"/>
                    <a:pt x="655" y="380"/>
                  </a:cubicBezTo>
                  <a:cubicBezTo>
                    <a:pt x="655" y="380"/>
                    <a:pt x="628" y="396"/>
                    <a:pt x="638" y="428"/>
                  </a:cubicBezTo>
                  <a:cubicBezTo>
                    <a:pt x="649" y="461"/>
                    <a:pt x="709" y="466"/>
                    <a:pt x="752" y="482"/>
                  </a:cubicBezTo>
                  <a:cubicBezTo>
                    <a:pt x="801" y="504"/>
                    <a:pt x="920" y="537"/>
                    <a:pt x="936" y="601"/>
                  </a:cubicBezTo>
                  <a:cubicBezTo>
                    <a:pt x="952" y="661"/>
                    <a:pt x="958" y="677"/>
                    <a:pt x="958" y="758"/>
                  </a:cubicBezTo>
                  <a:cubicBezTo>
                    <a:pt x="958" y="845"/>
                    <a:pt x="963" y="899"/>
                    <a:pt x="968" y="931"/>
                  </a:cubicBezTo>
                  <a:cubicBezTo>
                    <a:pt x="968" y="964"/>
                    <a:pt x="974" y="1012"/>
                    <a:pt x="974" y="1034"/>
                  </a:cubicBezTo>
                  <a:cubicBezTo>
                    <a:pt x="974" y="1056"/>
                    <a:pt x="974" y="1088"/>
                    <a:pt x="985" y="1126"/>
                  </a:cubicBezTo>
                  <a:cubicBezTo>
                    <a:pt x="995" y="1158"/>
                    <a:pt x="1023" y="1283"/>
                    <a:pt x="1023" y="1358"/>
                  </a:cubicBezTo>
                  <a:cubicBezTo>
                    <a:pt x="1028" y="1440"/>
                    <a:pt x="1033" y="1537"/>
                    <a:pt x="1039" y="1569"/>
                  </a:cubicBezTo>
                  <a:cubicBezTo>
                    <a:pt x="1044" y="1602"/>
                    <a:pt x="1055" y="1737"/>
                    <a:pt x="1055" y="1737"/>
                  </a:cubicBezTo>
                  <a:cubicBezTo>
                    <a:pt x="1055" y="1737"/>
                    <a:pt x="1055" y="1780"/>
                    <a:pt x="1050" y="1796"/>
                  </a:cubicBezTo>
                  <a:cubicBezTo>
                    <a:pt x="1050" y="1807"/>
                    <a:pt x="1023" y="1867"/>
                    <a:pt x="1023" y="1872"/>
                  </a:cubicBezTo>
                  <a:cubicBezTo>
                    <a:pt x="1023" y="1878"/>
                    <a:pt x="1023" y="1894"/>
                    <a:pt x="1012" y="1905"/>
                  </a:cubicBezTo>
                  <a:cubicBezTo>
                    <a:pt x="1001" y="1915"/>
                    <a:pt x="952" y="1948"/>
                    <a:pt x="952" y="1948"/>
                  </a:cubicBezTo>
                  <a:cubicBezTo>
                    <a:pt x="952" y="1948"/>
                    <a:pt x="936" y="1959"/>
                    <a:pt x="941" y="1948"/>
                  </a:cubicBezTo>
                  <a:cubicBezTo>
                    <a:pt x="941" y="1948"/>
                    <a:pt x="925" y="1948"/>
                    <a:pt x="925" y="1932"/>
                  </a:cubicBezTo>
                  <a:cubicBezTo>
                    <a:pt x="925" y="1921"/>
                    <a:pt x="936" y="1915"/>
                    <a:pt x="936" y="1910"/>
                  </a:cubicBezTo>
                  <a:cubicBezTo>
                    <a:pt x="941" y="1905"/>
                    <a:pt x="941" y="1894"/>
                    <a:pt x="952" y="1883"/>
                  </a:cubicBezTo>
                  <a:cubicBezTo>
                    <a:pt x="958" y="1867"/>
                    <a:pt x="963" y="1867"/>
                    <a:pt x="968" y="1840"/>
                  </a:cubicBezTo>
                  <a:cubicBezTo>
                    <a:pt x="974" y="1807"/>
                    <a:pt x="979" y="1769"/>
                    <a:pt x="968" y="1769"/>
                  </a:cubicBezTo>
                  <a:cubicBezTo>
                    <a:pt x="958" y="1775"/>
                    <a:pt x="963" y="1786"/>
                    <a:pt x="958" y="1807"/>
                  </a:cubicBezTo>
                  <a:cubicBezTo>
                    <a:pt x="958" y="1829"/>
                    <a:pt x="952" y="1861"/>
                    <a:pt x="947" y="1867"/>
                  </a:cubicBezTo>
                  <a:cubicBezTo>
                    <a:pt x="936" y="1872"/>
                    <a:pt x="925" y="1872"/>
                    <a:pt x="925" y="1856"/>
                  </a:cubicBezTo>
                  <a:cubicBezTo>
                    <a:pt x="925" y="1840"/>
                    <a:pt x="925" y="1813"/>
                    <a:pt x="925" y="1780"/>
                  </a:cubicBezTo>
                  <a:cubicBezTo>
                    <a:pt x="925" y="1748"/>
                    <a:pt x="925" y="1699"/>
                    <a:pt x="931" y="1678"/>
                  </a:cubicBezTo>
                  <a:cubicBezTo>
                    <a:pt x="936" y="1656"/>
                    <a:pt x="952" y="1629"/>
                    <a:pt x="947" y="1580"/>
                  </a:cubicBezTo>
                  <a:cubicBezTo>
                    <a:pt x="947" y="1537"/>
                    <a:pt x="925" y="1472"/>
                    <a:pt x="909" y="1445"/>
                  </a:cubicBezTo>
                  <a:cubicBezTo>
                    <a:pt x="898" y="1423"/>
                    <a:pt x="866" y="1326"/>
                    <a:pt x="866" y="1283"/>
                  </a:cubicBezTo>
                  <a:cubicBezTo>
                    <a:pt x="866" y="1234"/>
                    <a:pt x="855" y="1158"/>
                    <a:pt x="844" y="1131"/>
                  </a:cubicBezTo>
                  <a:cubicBezTo>
                    <a:pt x="833" y="1104"/>
                    <a:pt x="828" y="1018"/>
                    <a:pt x="828" y="1018"/>
                  </a:cubicBezTo>
                  <a:cubicBezTo>
                    <a:pt x="812" y="958"/>
                    <a:pt x="812" y="958"/>
                    <a:pt x="812" y="958"/>
                  </a:cubicBezTo>
                  <a:cubicBezTo>
                    <a:pt x="812" y="958"/>
                    <a:pt x="768" y="1164"/>
                    <a:pt x="790" y="1250"/>
                  </a:cubicBezTo>
                  <a:cubicBezTo>
                    <a:pt x="817" y="1331"/>
                    <a:pt x="844" y="1391"/>
                    <a:pt x="849" y="1429"/>
                  </a:cubicBezTo>
                  <a:cubicBezTo>
                    <a:pt x="849" y="1467"/>
                    <a:pt x="866" y="1548"/>
                    <a:pt x="871" y="1580"/>
                  </a:cubicBezTo>
                  <a:cubicBezTo>
                    <a:pt x="882" y="1607"/>
                    <a:pt x="882" y="1683"/>
                    <a:pt x="876" y="1742"/>
                  </a:cubicBezTo>
                  <a:cubicBezTo>
                    <a:pt x="876" y="1802"/>
                    <a:pt x="833" y="1980"/>
                    <a:pt x="801" y="2067"/>
                  </a:cubicBezTo>
                  <a:cubicBezTo>
                    <a:pt x="768" y="2159"/>
                    <a:pt x="768" y="2262"/>
                    <a:pt x="763" y="2289"/>
                  </a:cubicBezTo>
                  <a:cubicBezTo>
                    <a:pt x="763" y="2321"/>
                    <a:pt x="763" y="2353"/>
                    <a:pt x="763" y="2353"/>
                  </a:cubicBezTo>
                  <a:cubicBezTo>
                    <a:pt x="763" y="2353"/>
                    <a:pt x="741" y="2413"/>
                    <a:pt x="763" y="2472"/>
                  </a:cubicBezTo>
                  <a:cubicBezTo>
                    <a:pt x="779" y="2532"/>
                    <a:pt x="790" y="2602"/>
                    <a:pt x="768" y="2678"/>
                  </a:cubicBezTo>
                  <a:cubicBezTo>
                    <a:pt x="747" y="2754"/>
                    <a:pt x="709" y="2873"/>
                    <a:pt x="703" y="2910"/>
                  </a:cubicBezTo>
                  <a:cubicBezTo>
                    <a:pt x="703" y="2948"/>
                    <a:pt x="682" y="3024"/>
                    <a:pt x="682" y="3040"/>
                  </a:cubicBezTo>
                  <a:cubicBezTo>
                    <a:pt x="682" y="3056"/>
                    <a:pt x="687" y="3067"/>
                    <a:pt x="687" y="3083"/>
                  </a:cubicBezTo>
                  <a:cubicBezTo>
                    <a:pt x="687" y="3100"/>
                    <a:pt x="682" y="3110"/>
                    <a:pt x="687" y="3127"/>
                  </a:cubicBezTo>
                  <a:cubicBezTo>
                    <a:pt x="698" y="3138"/>
                    <a:pt x="725" y="3170"/>
                    <a:pt x="725" y="3175"/>
                  </a:cubicBezTo>
                  <a:cubicBezTo>
                    <a:pt x="730" y="3181"/>
                    <a:pt x="757" y="3219"/>
                    <a:pt x="757" y="3219"/>
                  </a:cubicBezTo>
                  <a:cubicBezTo>
                    <a:pt x="757" y="3219"/>
                    <a:pt x="774" y="3235"/>
                    <a:pt x="774" y="3246"/>
                  </a:cubicBezTo>
                  <a:cubicBezTo>
                    <a:pt x="779" y="3251"/>
                    <a:pt x="779" y="3273"/>
                    <a:pt x="774" y="3278"/>
                  </a:cubicBezTo>
                  <a:cubicBezTo>
                    <a:pt x="774" y="3278"/>
                    <a:pt x="768" y="3284"/>
                    <a:pt x="768" y="3284"/>
                  </a:cubicBezTo>
                  <a:cubicBezTo>
                    <a:pt x="768" y="3284"/>
                    <a:pt x="774" y="3294"/>
                    <a:pt x="768" y="3300"/>
                  </a:cubicBezTo>
                  <a:cubicBezTo>
                    <a:pt x="757" y="3300"/>
                    <a:pt x="752" y="3300"/>
                    <a:pt x="752" y="3300"/>
                  </a:cubicBezTo>
                  <a:cubicBezTo>
                    <a:pt x="752" y="3300"/>
                    <a:pt x="757" y="3311"/>
                    <a:pt x="747" y="3316"/>
                  </a:cubicBezTo>
                  <a:cubicBezTo>
                    <a:pt x="736" y="3327"/>
                    <a:pt x="736" y="3321"/>
                    <a:pt x="736" y="3321"/>
                  </a:cubicBezTo>
                  <a:cubicBezTo>
                    <a:pt x="736" y="3321"/>
                    <a:pt x="730" y="3332"/>
                    <a:pt x="725" y="3332"/>
                  </a:cubicBezTo>
                  <a:cubicBezTo>
                    <a:pt x="714" y="3332"/>
                    <a:pt x="714" y="3332"/>
                    <a:pt x="714" y="3332"/>
                  </a:cubicBezTo>
                  <a:cubicBezTo>
                    <a:pt x="714" y="3332"/>
                    <a:pt x="709" y="3343"/>
                    <a:pt x="698" y="3343"/>
                  </a:cubicBezTo>
                  <a:cubicBezTo>
                    <a:pt x="682" y="3343"/>
                    <a:pt x="671" y="3343"/>
                    <a:pt x="660" y="3332"/>
                  </a:cubicBezTo>
                  <a:cubicBezTo>
                    <a:pt x="649" y="3321"/>
                    <a:pt x="638" y="3316"/>
                    <a:pt x="638" y="3316"/>
                  </a:cubicBezTo>
                  <a:cubicBezTo>
                    <a:pt x="638" y="3316"/>
                    <a:pt x="611" y="3300"/>
                    <a:pt x="611" y="3284"/>
                  </a:cubicBezTo>
                  <a:cubicBezTo>
                    <a:pt x="611" y="3267"/>
                    <a:pt x="606" y="3235"/>
                    <a:pt x="595" y="3229"/>
                  </a:cubicBezTo>
                  <a:cubicBezTo>
                    <a:pt x="584" y="3219"/>
                    <a:pt x="557" y="3208"/>
                    <a:pt x="557" y="3186"/>
                  </a:cubicBezTo>
                  <a:cubicBezTo>
                    <a:pt x="557" y="3165"/>
                    <a:pt x="568" y="3132"/>
                    <a:pt x="563" y="3110"/>
                  </a:cubicBezTo>
                  <a:cubicBezTo>
                    <a:pt x="563" y="3094"/>
                    <a:pt x="557" y="3078"/>
                    <a:pt x="563" y="3056"/>
                  </a:cubicBezTo>
                  <a:cubicBezTo>
                    <a:pt x="568" y="3040"/>
                    <a:pt x="573" y="3029"/>
                    <a:pt x="579" y="2954"/>
                  </a:cubicBezTo>
                  <a:cubicBezTo>
                    <a:pt x="579" y="2878"/>
                    <a:pt x="573" y="2775"/>
                    <a:pt x="563" y="2721"/>
                  </a:cubicBezTo>
                  <a:cubicBezTo>
                    <a:pt x="552" y="2672"/>
                    <a:pt x="546" y="2586"/>
                    <a:pt x="557" y="2548"/>
                  </a:cubicBezTo>
                  <a:cubicBezTo>
                    <a:pt x="563" y="2516"/>
                    <a:pt x="573" y="2478"/>
                    <a:pt x="563" y="2445"/>
                  </a:cubicBezTo>
                  <a:cubicBezTo>
                    <a:pt x="552" y="2408"/>
                    <a:pt x="530" y="2326"/>
                    <a:pt x="530" y="2299"/>
                  </a:cubicBezTo>
                  <a:cubicBezTo>
                    <a:pt x="530" y="2267"/>
                    <a:pt x="536" y="2148"/>
                    <a:pt x="541" y="2110"/>
                  </a:cubicBezTo>
                  <a:cubicBezTo>
                    <a:pt x="546" y="2072"/>
                    <a:pt x="541" y="1948"/>
                    <a:pt x="541" y="1942"/>
                  </a:cubicBezTo>
                  <a:cubicBezTo>
                    <a:pt x="541" y="1942"/>
                    <a:pt x="530" y="1851"/>
                    <a:pt x="536" y="1807"/>
                  </a:cubicBezTo>
                  <a:cubicBezTo>
                    <a:pt x="536" y="1759"/>
                    <a:pt x="526" y="1715"/>
                    <a:pt x="526" y="1715"/>
                  </a:cubicBezTo>
                  <a:cubicBezTo>
                    <a:pt x="522" y="1714"/>
                    <a:pt x="520" y="1752"/>
                    <a:pt x="514" y="1802"/>
                  </a:cubicBezTo>
                  <a:cubicBezTo>
                    <a:pt x="514" y="1840"/>
                    <a:pt x="498" y="2013"/>
                    <a:pt x="498" y="2013"/>
                  </a:cubicBezTo>
                  <a:cubicBezTo>
                    <a:pt x="498" y="2013"/>
                    <a:pt x="509" y="2126"/>
                    <a:pt x="509" y="2153"/>
                  </a:cubicBezTo>
                  <a:cubicBezTo>
                    <a:pt x="509" y="2180"/>
                    <a:pt x="519" y="2283"/>
                    <a:pt x="503" y="2321"/>
                  </a:cubicBezTo>
                  <a:cubicBezTo>
                    <a:pt x="492" y="2359"/>
                    <a:pt x="476" y="2456"/>
                    <a:pt x="476" y="2494"/>
                  </a:cubicBezTo>
                  <a:cubicBezTo>
                    <a:pt x="482" y="2537"/>
                    <a:pt x="492" y="2570"/>
                    <a:pt x="487" y="2656"/>
                  </a:cubicBezTo>
                  <a:cubicBezTo>
                    <a:pt x="476" y="2743"/>
                    <a:pt x="454" y="2873"/>
                    <a:pt x="454" y="2910"/>
                  </a:cubicBezTo>
                  <a:cubicBezTo>
                    <a:pt x="454" y="2943"/>
                    <a:pt x="460" y="3013"/>
                    <a:pt x="465" y="3029"/>
                  </a:cubicBezTo>
                  <a:cubicBezTo>
                    <a:pt x="471" y="3046"/>
                    <a:pt x="482" y="3062"/>
                    <a:pt x="476" y="3083"/>
                  </a:cubicBezTo>
                  <a:cubicBezTo>
                    <a:pt x="476" y="3105"/>
                    <a:pt x="471" y="3121"/>
                    <a:pt x="471" y="3132"/>
                  </a:cubicBezTo>
                  <a:cubicBezTo>
                    <a:pt x="471" y="3148"/>
                    <a:pt x="482" y="3170"/>
                    <a:pt x="476" y="3192"/>
                  </a:cubicBezTo>
                  <a:cubicBezTo>
                    <a:pt x="471" y="3213"/>
                    <a:pt x="449" y="3219"/>
                    <a:pt x="449" y="3219"/>
                  </a:cubicBezTo>
                  <a:cubicBezTo>
                    <a:pt x="449" y="3219"/>
                    <a:pt x="422" y="3251"/>
                    <a:pt x="422" y="3267"/>
                  </a:cubicBezTo>
                  <a:cubicBezTo>
                    <a:pt x="422" y="3284"/>
                    <a:pt x="427" y="3294"/>
                    <a:pt x="417" y="3300"/>
                  </a:cubicBezTo>
                  <a:cubicBezTo>
                    <a:pt x="411" y="3300"/>
                    <a:pt x="384" y="3321"/>
                    <a:pt x="379" y="3327"/>
                  </a:cubicBezTo>
                  <a:cubicBezTo>
                    <a:pt x="373" y="3338"/>
                    <a:pt x="368" y="3338"/>
                    <a:pt x="352" y="3338"/>
                  </a:cubicBezTo>
                  <a:cubicBezTo>
                    <a:pt x="341" y="3343"/>
                    <a:pt x="325" y="3338"/>
                    <a:pt x="325" y="3332"/>
                  </a:cubicBezTo>
                  <a:cubicBezTo>
                    <a:pt x="319" y="3321"/>
                    <a:pt x="303" y="3327"/>
                    <a:pt x="298" y="3316"/>
                  </a:cubicBezTo>
                  <a:cubicBezTo>
                    <a:pt x="292" y="3311"/>
                    <a:pt x="281" y="3316"/>
                    <a:pt x="281" y="3305"/>
                  </a:cubicBezTo>
                  <a:cubicBezTo>
                    <a:pt x="281" y="3294"/>
                    <a:pt x="265" y="3294"/>
                    <a:pt x="265" y="3284"/>
                  </a:cubicBezTo>
                  <a:cubicBezTo>
                    <a:pt x="265" y="3273"/>
                    <a:pt x="254" y="3273"/>
                    <a:pt x="265" y="3240"/>
                  </a:cubicBezTo>
                  <a:cubicBezTo>
                    <a:pt x="265" y="3240"/>
                    <a:pt x="271" y="3224"/>
                    <a:pt x="281" y="3213"/>
                  </a:cubicBezTo>
                  <a:cubicBezTo>
                    <a:pt x="292" y="3202"/>
                    <a:pt x="298" y="3192"/>
                    <a:pt x="308" y="3170"/>
                  </a:cubicBezTo>
                  <a:cubicBezTo>
                    <a:pt x="319" y="3148"/>
                    <a:pt x="341" y="3138"/>
                    <a:pt x="341" y="3138"/>
                  </a:cubicBezTo>
                  <a:cubicBezTo>
                    <a:pt x="341" y="3138"/>
                    <a:pt x="352" y="3110"/>
                    <a:pt x="352" y="3100"/>
                  </a:cubicBezTo>
                  <a:cubicBezTo>
                    <a:pt x="352" y="3089"/>
                    <a:pt x="352" y="3078"/>
                    <a:pt x="352" y="3056"/>
                  </a:cubicBezTo>
                  <a:cubicBezTo>
                    <a:pt x="357" y="3040"/>
                    <a:pt x="357" y="3013"/>
                    <a:pt x="357" y="3013"/>
                  </a:cubicBezTo>
                  <a:cubicBezTo>
                    <a:pt x="357" y="3013"/>
                    <a:pt x="308" y="2813"/>
                    <a:pt x="308" y="2808"/>
                  </a:cubicBezTo>
                  <a:cubicBezTo>
                    <a:pt x="308" y="2808"/>
                    <a:pt x="271" y="2672"/>
                    <a:pt x="265" y="2624"/>
                  </a:cubicBezTo>
                  <a:cubicBezTo>
                    <a:pt x="260" y="2581"/>
                    <a:pt x="265" y="2532"/>
                    <a:pt x="276" y="2494"/>
                  </a:cubicBezTo>
                  <a:cubicBezTo>
                    <a:pt x="281" y="2456"/>
                    <a:pt x="292" y="2435"/>
                    <a:pt x="292" y="2402"/>
                  </a:cubicBezTo>
                  <a:cubicBezTo>
                    <a:pt x="287" y="2370"/>
                    <a:pt x="287" y="2310"/>
                    <a:pt x="281" y="2278"/>
                  </a:cubicBezTo>
                  <a:cubicBezTo>
                    <a:pt x="281" y="2245"/>
                    <a:pt x="249" y="2099"/>
                    <a:pt x="249" y="2099"/>
                  </a:cubicBezTo>
                  <a:cubicBezTo>
                    <a:pt x="249" y="2099"/>
                    <a:pt x="211" y="1932"/>
                    <a:pt x="195" y="1878"/>
                  </a:cubicBezTo>
                  <a:cubicBezTo>
                    <a:pt x="179" y="1818"/>
                    <a:pt x="157" y="1672"/>
                    <a:pt x="184" y="1580"/>
                  </a:cubicBezTo>
                  <a:cubicBezTo>
                    <a:pt x="211" y="1494"/>
                    <a:pt x="211" y="1423"/>
                    <a:pt x="211" y="1423"/>
                  </a:cubicBezTo>
                  <a:cubicBezTo>
                    <a:pt x="211" y="1423"/>
                    <a:pt x="216" y="1369"/>
                    <a:pt x="238" y="1331"/>
                  </a:cubicBezTo>
                  <a:cubicBezTo>
                    <a:pt x="265" y="1294"/>
                    <a:pt x="271" y="1223"/>
                    <a:pt x="276" y="1180"/>
                  </a:cubicBezTo>
                  <a:cubicBezTo>
                    <a:pt x="281" y="1137"/>
                    <a:pt x="252" y="946"/>
                    <a:pt x="252" y="946"/>
                  </a:cubicBezTo>
                  <a:cubicBezTo>
                    <a:pt x="252" y="946"/>
                    <a:pt x="222" y="1077"/>
                    <a:pt x="211" y="1131"/>
                  </a:cubicBezTo>
                  <a:cubicBezTo>
                    <a:pt x="195" y="1185"/>
                    <a:pt x="206" y="1315"/>
                    <a:pt x="151" y="1429"/>
                  </a:cubicBezTo>
                  <a:cubicBezTo>
                    <a:pt x="92" y="1542"/>
                    <a:pt x="97" y="1607"/>
                    <a:pt x="108" y="1629"/>
                  </a:cubicBezTo>
                  <a:cubicBezTo>
                    <a:pt x="114" y="1645"/>
                    <a:pt x="130" y="1672"/>
                    <a:pt x="130" y="1710"/>
                  </a:cubicBezTo>
                  <a:cubicBezTo>
                    <a:pt x="130" y="1742"/>
                    <a:pt x="130" y="1780"/>
                    <a:pt x="130" y="1780"/>
                  </a:cubicBezTo>
                  <a:cubicBezTo>
                    <a:pt x="130" y="1780"/>
                    <a:pt x="130" y="1807"/>
                    <a:pt x="130" y="1818"/>
                  </a:cubicBezTo>
                  <a:cubicBezTo>
                    <a:pt x="124" y="1824"/>
                    <a:pt x="124" y="1834"/>
                    <a:pt x="124" y="1834"/>
                  </a:cubicBezTo>
                  <a:cubicBezTo>
                    <a:pt x="124" y="1834"/>
                    <a:pt x="130" y="1851"/>
                    <a:pt x="124" y="1856"/>
                  </a:cubicBezTo>
                  <a:cubicBezTo>
                    <a:pt x="114" y="1861"/>
                    <a:pt x="103" y="1861"/>
                    <a:pt x="97" y="1834"/>
                  </a:cubicBezTo>
                  <a:cubicBezTo>
                    <a:pt x="92" y="1813"/>
                    <a:pt x="92" y="1786"/>
                    <a:pt x="92" y="1786"/>
                  </a:cubicBezTo>
                  <a:cubicBezTo>
                    <a:pt x="92" y="1786"/>
                    <a:pt x="87" y="1769"/>
                    <a:pt x="81" y="1769"/>
                  </a:cubicBezTo>
                  <a:cubicBezTo>
                    <a:pt x="76" y="1769"/>
                    <a:pt x="76" y="1780"/>
                    <a:pt x="76" y="1807"/>
                  </a:cubicBezTo>
                  <a:cubicBezTo>
                    <a:pt x="76" y="1834"/>
                    <a:pt x="87" y="1851"/>
                    <a:pt x="87" y="1851"/>
                  </a:cubicBezTo>
                  <a:cubicBezTo>
                    <a:pt x="87" y="1851"/>
                    <a:pt x="108" y="1883"/>
                    <a:pt x="108" y="1888"/>
                  </a:cubicBezTo>
                  <a:cubicBezTo>
                    <a:pt x="108" y="1894"/>
                    <a:pt x="108" y="1905"/>
                    <a:pt x="108" y="1905"/>
                  </a:cubicBezTo>
                  <a:cubicBezTo>
                    <a:pt x="108" y="1905"/>
                    <a:pt x="124" y="1915"/>
                    <a:pt x="124" y="1921"/>
                  </a:cubicBezTo>
                  <a:cubicBezTo>
                    <a:pt x="124" y="1932"/>
                    <a:pt x="124" y="1937"/>
                    <a:pt x="124" y="1937"/>
                  </a:cubicBezTo>
                  <a:cubicBezTo>
                    <a:pt x="114" y="1937"/>
                    <a:pt x="114" y="1937"/>
                    <a:pt x="114" y="1937"/>
                  </a:cubicBezTo>
                  <a:cubicBezTo>
                    <a:pt x="114" y="1937"/>
                    <a:pt x="119" y="1948"/>
                    <a:pt x="108" y="1948"/>
                  </a:cubicBezTo>
                  <a:cubicBezTo>
                    <a:pt x="92" y="1942"/>
                    <a:pt x="65" y="1915"/>
                    <a:pt x="65" y="1915"/>
                  </a:cubicBezTo>
                  <a:cubicBezTo>
                    <a:pt x="65" y="1915"/>
                    <a:pt x="38" y="1899"/>
                    <a:pt x="32" y="1883"/>
                  </a:cubicBezTo>
                  <a:cubicBezTo>
                    <a:pt x="32" y="1861"/>
                    <a:pt x="16" y="1824"/>
                    <a:pt x="16" y="1824"/>
                  </a:cubicBezTo>
                  <a:cubicBezTo>
                    <a:pt x="16" y="1824"/>
                    <a:pt x="0" y="1802"/>
                    <a:pt x="0" y="1764"/>
                  </a:cubicBezTo>
                  <a:cubicBezTo>
                    <a:pt x="0" y="1726"/>
                    <a:pt x="11" y="1586"/>
                    <a:pt x="11" y="1586"/>
                  </a:cubicBezTo>
                  <a:cubicBezTo>
                    <a:pt x="32" y="1331"/>
                    <a:pt x="32" y="1331"/>
                    <a:pt x="32" y="1331"/>
                  </a:cubicBezTo>
                  <a:cubicBezTo>
                    <a:pt x="32" y="1331"/>
                    <a:pt x="43" y="1212"/>
                    <a:pt x="54" y="1185"/>
                  </a:cubicBezTo>
                  <a:cubicBezTo>
                    <a:pt x="65" y="1158"/>
                    <a:pt x="92" y="1066"/>
                    <a:pt x="92" y="1039"/>
                  </a:cubicBezTo>
                  <a:cubicBezTo>
                    <a:pt x="92" y="1012"/>
                    <a:pt x="97" y="904"/>
                    <a:pt x="97" y="861"/>
                  </a:cubicBezTo>
                  <a:cubicBezTo>
                    <a:pt x="103" y="818"/>
                    <a:pt x="108" y="710"/>
                    <a:pt x="108" y="710"/>
                  </a:cubicBezTo>
                  <a:cubicBezTo>
                    <a:pt x="108" y="710"/>
                    <a:pt x="103" y="618"/>
                    <a:pt x="141" y="574"/>
                  </a:cubicBezTo>
                  <a:cubicBezTo>
                    <a:pt x="179" y="526"/>
                    <a:pt x="211" y="509"/>
                    <a:pt x="254" y="499"/>
                  </a:cubicBezTo>
                  <a:cubicBezTo>
                    <a:pt x="298" y="488"/>
                    <a:pt x="390" y="477"/>
                    <a:pt x="406" y="401"/>
                  </a:cubicBezTo>
                  <a:cubicBezTo>
                    <a:pt x="417" y="331"/>
                    <a:pt x="403" y="315"/>
                    <a:pt x="403" y="315"/>
                  </a:cubicBezTo>
                  <a:cubicBezTo>
                    <a:pt x="403" y="315"/>
                    <a:pt x="439" y="299"/>
                    <a:pt x="439" y="255"/>
                  </a:cubicBezTo>
                  <a:cubicBezTo>
                    <a:pt x="439" y="207"/>
                    <a:pt x="430" y="198"/>
                    <a:pt x="451" y="171"/>
                  </a:cubicBezTo>
                  <a:cubicBezTo>
                    <a:pt x="479" y="144"/>
                    <a:pt x="491" y="151"/>
                    <a:pt x="502" y="156"/>
                  </a:cubicBezTo>
                  <a:cubicBezTo>
                    <a:pt x="513" y="162"/>
                    <a:pt x="524" y="184"/>
                    <a:pt x="535" y="178"/>
                  </a:cubicBezTo>
                  <a:cubicBezTo>
                    <a:pt x="545" y="178"/>
                    <a:pt x="546" y="180"/>
                    <a:pt x="557" y="163"/>
                  </a:cubicBezTo>
                  <a:cubicBezTo>
                    <a:pt x="563" y="147"/>
                    <a:pt x="568" y="136"/>
                    <a:pt x="584" y="126"/>
                  </a:cubicBezTo>
                  <a:cubicBezTo>
                    <a:pt x="595" y="120"/>
                    <a:pt x="613" y="90"/>
                    <a:pt x="629" y="68"/>
                  </a:cubicBezTo>
                  <a:cubicBezTo>
                    <a:pt x="640" y="52"/>
                    <a:pt x="650" y="11"/>
                    <a:pt x="672" y="5"/>
                  </a:cubicBezTo>
                  <a:cubicBezTo>
                    <a:pt x="688" y="0"/>
                    <a:pt x="722" y="0"/>
                    <a:pt x="722" y="0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id="{453F5C20-0E77-4AD7-A1E1-AE10A3B759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55634" y="1120439"/>
              <a:ext cx="93663" cy="36513"/>
            </a:xfrm>
            <a:custGeom>
              <a:avLst/>
              <a:gdLst>
                <a:gd name="T0" fmla="*/ 0 w 11"/>
                <a:gd name="T1" fmla="*/ 4 h 4"/>
                <a:gd name="T2" fmla="*/ 5 w 11"/>
                <a:gd name="T3" fmla="*/ 0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0" y="4"/>
                    <a:pt x="2" y="0"/>
                    <a:pt x="5" y="0"/>
                  </a:cubicBezTo>
                  <a:cubicBezTo>
                    <a:pt x="8" y="0"/>
                    <a:pt x="11" y="1"/>
                    <a:pt x="11" y="1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86">
              <a:extLst>
                <a:ext uri="{FF2B5EF4-FFF2-40B4-BE49-F238E27FC236}">
                  <a16:creationId xmlns:a16="http://schemas.microsoft.com/office/drawing/2014/main" id="{9F7F7CC2-4346-442E-9D50-D4D405DDB0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80984" y="1187114"/>
              <a:ext cx="119063" cy="188913"/>
            </a:xfrm>
            <a:custGeom>
              <a:avLst/>
              <a:gdLst>
                <a:gd name="T0" fmla="*/ 6 w 14"/>
                <a:gd name="T1" fmla="*/ 0 h 22"/>
                <a:gd name="T2" fmla="*/ 1 w 14"/>
                <a:gd name="T3" fmla="*/ 9 h 22"/>
                <a:gd name="T4" fmla="*/ 8 w 14"/>
                <a:gd name="T5" fmla="*/ 20 h 22"/>
                <a:gd name="T6" fmla="*/ 14 w 14"/>
                <a:gd name="T7" fmla="*/ 19 h 22"/>
                <a:gd name="T8" fmla="*/ 12 w 14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6" y="0"/>
                  </a:moveTo>
                  <a:cubicBezTo>
                    <a:pt x="6" y="0"/>
                    <a:pt x="0" y="1"/>
                    <a:pt x="1" y="9"/>
                  </a:cubicBezTo>
                  <a:cubicBezTo>
                    <a:pt x="1" y="18"/>
                    <a:pt x="6" y="19"/>
                    <a:pt x="8" y="20"/>
                  </a:cubicBezTo>
                  <a:cubicBezTo>
                    <a:pt x="9" y="22"/>
                    <a:pt x="13" y="22"/>
                    <a:pt x="14" y="19"/>
                  </a:cubicBezTo>
                  <a:cubicBezTo>
                    <a:pt x="14" y="16"/>
                    <a:pt x="12" y="16"/>
                    <a:pt x="12" y="16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93">
              <a:extLst>
                <a:ext uri="{FF2B5EF4-FFF2-40B4-BE49-F238E27FC236}">
                  <a16:creationId xmlns:a16="http://schemas.microsoft.com/office/drawing/2014/main" id="{F096F525-FFCB-4411-BD98-1116128A35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62034" y="3792202"/>
              <a:ext cx="152400" cy="239713"/>
            </a:xfrm>
            <a:custGeom>
              <a:avLst/>
              <a:gdLst>
                <a:gd name="T0" fmla="*/ 18 w 18"/>
                <a:gd name="T1" fmla="*/ 0 h 28"/>
                <a:gd name="T2" fmla="*/ 13 w 18"/>
                <a:gd name="T3" fmla="*/ 10 h 28"/>
                <a:gd name="T4" fmla="*/ 11 w 18"/>
                <a:gd name="T5" fmla="*/ 17 h 28"/>
                <a:gd name="T6" fmla="*/ 4 w 18"/>
                <a:gd name="T7" fmla="*/ 25 h 28"/>
                <a:gd name="T8" fmla="*/ 0 w 1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cubicBezTo>
                    <a:pt x="18" y="0"/>
                    <a:pt x="14" y="7"/>
                    <a:pt x="13" y="10"/>
                  </a:cubicBezTo>
                  <a:cubicBezTo>
                    <a:pt x="13" y="13"/>
                    <a:pt x="13" y="16"/>
                    <a:pt x="11" y="17"/>
                  </a:cubicBezTo>
                  <a:cubicBezTo>
                    <a:pt x="10" y="19"/>
                    <a:pt x="4" y="25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907A5E85-2AD5-4FA0-B8E3-137897EC4F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62034" y="3874752"/>
              <a:ext cx="57150" cy="95250"/>
            </a:xfrm>
            <a:custGeom>
              <a:avLst/>
              <a:gdLst>
                <a:gd name="T0" fmla="*/ 7 w 7"/>
                <a:gd name="T1" fmla="*/ 0 h 11"/>
                <a:gd name="T2" fmla="*/ 4 w 7"/>
                <a:gd name="T3" fmla="*/ 8 h 11"/>
                <a:gd name="T4" fmla="*/ 0 w 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7" y="0"/>
                    <a:pt x="5" y="7"/>
                    <a:pt x="4" y="8"/>
                  </a:cubicBezTo>
                  <a:cubicBezTo>
                    <a:pt x="2" y="10"/>
                    <a:pt x="0" y="11"/>
                    <a:pt x="0" y="11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2FD281D9-6783-4B10-9113-CDC64EE34B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7734" y="3893802"/>
              <a:ext cx="61913" cy="76200"/>
            </a:xfrm>
            <a:custGeom>
              <a:avLst/>
              <a:gdLst>
                <a:gd name="T0" fmla="*/ 0 w 7"/>
                <a:gd name="T1" fmla="*/ 0 h 9"/>
                <a:gd name="T2" fmla="*/ 3 w 7"/>
                <a:gd name="T3" fmla="*/ 3 h 9"/>
                <a:gd name="T4" fmla="*/ 7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0" y="0"/>
                    <a:pt x="2" y="2"/>
                    <a:pt x="3" y="3"/>
                  </a:cubicBezTo>
                  <a:cubicBezTo>
                    <a:pt x="3" y="5"/>
                    <a:pt x="6" y="9"/>
                    <a:pt x="7" y="9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96">
              <a:extLst>
                <a:ext uri="{FF2B5EF4-FFF2-40B4-BE49-F238E27FC236}">
                  <a16:creationId xmlns:a16="http://schemas.microsoft.com/office/drawing/2014/main" id="{CC5E359D-DF35-4C6D-BEF7-04F6D40DF6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2484" y="3773152"/>
              <a:ext cx="163513" cy="239713"/>
            </a:xfrm>
            <a:custGeom>
              <a:avLst/>
              <a:gdLst>
                <a:gd name="T0" fmla="*/ 0 w 19"/>
                <a:gd name="T1" fmla="*/ 0 h 28"/>
                <a:gd name="T2" fmla="*/ 5 w 19"/>
                <a:gd name="T3" fmla="*/ 9 h 28"/>
                <a:gd name="T4" fmla="*/ 8 w 19"/>
                <a:gd name="T5" fmla="*/ 20 h 28"/>
                <a:gd name="T6" fmla="*/ 19 w 19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8">
                  <a:moveTo>
                    <a:pt x="0" y="0"/>
                  </a:moveTo>
                  <a:cubicBezTo>
                    <a:pt x="0" y="0"/>
                    <a:pt x="4" y="6"/>
                    <a:pt x="5" y="9"/>
                  </a:cubicBezTo>
                  <a:cubicBezTo>
                    <a:pt x="6" y="13"/>
                    <a:pt x="7" y="18"/>
                    <a:pt x="8" y="20"/>
                  </a:cubicBezTo>
                  <a:cubicBezTo>
                    <a:pt x="9" y="22"/>
                    <a:pt x="19" y="28"/>
                    <a:pt x="19" y="2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99">
              <a:extLst>
                <a:ext uri="{FF2B5EF4-FFF2-40B4-BE49-F238E27FC236}">
                  <a16:creationId xmlns:a16="http://schemas.microsoft.com/office/drawing/2014/main" id="{B87B9AFE-4744-4889-B09D-12AD22E6B4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38134" y="1280777"/>
              <a:ext cx="50800" cy="44450"/>
            </a:xfrm>
            <a:custGeom>
              <a:avLst/>
              <a:gdLst>
                <a:gd name="T0" fmla="*/ 4 w 6"/>
                <a:gd name="T1" fmla="*/ 0 h 5"/>
                <a:gd name="T2" fmla="*/ 4 w 6"/>
                <a:gd name="T3" fmla="*/ 4 h 5"/>
                <a:gd name="T4" fmla="*/ 0 w 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4" y="0"/>
                    <a:pt x="6" y="4"/>
                    <a:pt x="4" y="4"/>
                  </a:cubicBezTo>
                  <a:cubicBezTo>
                    <a:pt x="2" y="5"/>
                    <a:pt x="1" y="5"/>
                    <a:pt x="0" y="3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Line 100">
              <a:extLst>
                <a:ext uri="{FF2B5EF4-FFF2-40B4-BE49-F238E27FC236}">
                  <a16:creationId xmlns:a16="http://schemas.microsoft.com/office/drawing/2014/main" id="{FA2B6F91-A75F-4BAB-977C-C9D91F46B26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149296" y="6092489"/>
              <a:ext cx="36513" cy="5873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Line 101">
              <a:extLst>
                <a:ext uri="{FF2B5EF4-FFF2-40B4-BE49-F238E27FC236}">
                  <a16:creationId xmlns:a16="http://schemas.microsoft.com/office/drawing/2014/main" id="{C8E171A1-D1DF-45E8-AFEA-4BC7AE9EFE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135009" y="6125827"/>
              <a:ext cx="25400" cy="5080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102">
              <a:extLst>
                <a:ext uri="{FF2B5EF4-FFF2-40B4-BE49-F238E27FC236}">
                  <a16:creationId xmlns:a16="http://schemas.microsoft.com/office/drawing/2014/main" id="{321EED8D-54CE-453E-9A0A-57FAD9FFED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8496" y="6151227"/>
              <a:ext cx="36513" cy="68263"/>
            </a:xfrm>
            <a:custGeom>
              <a:avLst/>
              <a:gdLst>
                <a:gd name="T0" fmla="*/ 0 w 10"/>
                <a:gd name="T1" fmla="*/ 0 h 19"/>
                <a:gd name="T2" fmla="*/ 7 w 10"/>
                <a:gd name="T3" fmla="*/ 10 h 19"/>
                <a:gd name="T4" fmla="*/ 10 w 10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7" y="10"/>
                  </a:lnTo>
                  <a:lnTo>
                    <a:pt x="10" y="19"/>
                  </a:ln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103">
              <a:extLst>
                <a:ext uri="{FF2B5EF4-FFF2-40B4-BE49-F238E27FC236}">
                  <a16:creationId xmlns:a16="http://schemas.microsoft.com/office/drawing/2014/main" id="{570A4546-8971-4DF6-ACF4-5777DCFAF6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47696" y="6168689"/>
              <a:ext cx="42863" cy="69850"/>
            </a:xfrm>
            <a:custGeom>
              <a:avLst/>
              <a:gdLst>
                <a:gd name="T0" fmla="*/ 0 w 5"/>
                <a:gd name="T1" fmla="*/ 0 h 8"/>
                <a:gd name="T2" fmla="*/ 4 w 5"/>
                <a:gd name="T3" fmla="*/ 4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3" y="3"/>
                    <a:pt x="4" y="4"/>
                  </a:cubicBezTo>
                  <a:cubicBezTo>
                    <a:pt x="5" y="5"/>
                    <a:pt x="5" y="8"/>
                    <a:pt x="5" y="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Line 104">
              <a:extLst>
                <a:ext uri="{FF2B5EF4-FFF2-40B4-BE49-F238E27FC236}">
                  <a16:creationId xmlns:a16="http://schemas.microsoft.com/office/drawing/2014/main" id="{44644FFE-9755-4FC5-8C19-41013DB4B40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473021" y="6135352"/>
              <a:ext cx="58738" cy="9525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105">
              <a:extLst>
                <a:ext uri="{FF2B5EF4-FFF2-40B4-BE49-F238E27FC236}">
                  <a16:creationId xmlns:a16="http://schemas.microsoft.com/office/drawing/2014/main" id="{D714AB3D-2AE9-468A-BA63-0BAD6E3ED9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38096" y="6135352"/>
              <a:ext cx="42863" cy="69850"/>
            </a:xfrm>
            <a:custGeom>
              <a:avLst/>
              <a:gdLst>
                <a:gd name="T0" fmla="*/ 12 w 12"/>
                <a:gd name="T1" fmla="*/ 0 h 19"/>
                <a:gd name="T2" fmla="*/ 10 w 12"/>
                <a:gd name="T3" fmla="*/ 9 h 19"/>
                <a:gd name="T4" fmla="*/ 0 w 1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lnTo>
                    <a:pt x="10" y="9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Line 106">
              <a:extLst>
                <a:ext uri="{FF2B5EF4-FFF2-40B4-BE49-F238E27FC236}">
                  <a16:creationId xmlns:a16="http://schemas.microsoft.com/office/drawing/2014/main" id="{82A831CA-D914-44C5-A712-56399A7D8C4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404759" y="6125827"/>
              <a:ext cx="33338" cy="5080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Line 107">
              <a:extLst>
                <a:ext uri="{FF2B5EF4-FFF2-40B4-BE49-F238E27FC236}">
                  <a16:creationId xmlns:a16="http://schemas.microsoft.com/office/drawing/2014/main" id="{3E3BCB26-BDF2-455B-9E71-0423E8AB27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385709" y="6092489"/>
              <a:ext cx="25400" cy="5873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97">
              <a:extLst>
                <a:ext uri="{FF2B5EF4-FFF2-40B4-BE49-F238E27FC236}">
                  <a16:creationId xmlns:a16="http://schemas.microsoft.com/office/drawing/2014/main" id="{DD20A87D-B2AE-46F7-93B9-17A4DA0D87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66646" y="793414"/>
              <a:ext cx="857250" cy="955675"/>
            </a:xfrm>
            <a:custGeom>
              <a:avLst/>
              <a:gdLst>
                <a:gd name="T0" fmla="*/ 7 w 100"/>
                <a:gd name="T1" fmla="*/ 111 h 111"/>
                <a:gd name="T2" fmla="*/ 4 w 100"/>
                <a:gd name="T3" fmla="*/ 95 h 111"/>
                <a:gd name="T4" fmla="*/ 1 w 100"/>
                <a:gd name="T5" fmla="*/ 70 h 111"/>
                <a:gd name="T6" fmla="*/ 10 w 100"/>
                <a:gd name="T7" fmla="*/ 54 h 111"/>
                <a:gd name="T8" fmla="*/ 17 w 100"/>
                <a:gd name="T9" fmla="*/ 52 h 111"/>
                <a:gd name="T10" fmla="*/ 19 w 100"/>
                <a:gd name="T11" fmla="*/ 49 h 111"/>
                <a:gd name="T12" fmla="*/ 20 w 100"/>
                <a:gd name="T13" fmla="*/ 50 h 111"/>
                <a:gd name="T14" fmla="*/ 22 w 100"/>
                <a:gd name="T15" fmla="*/ 29 h 111"/>
                <a:gd name="T16" fmla="*/ 44 w 100"/>
                <a:gd name="T17" fmla="*/ 5 h 111"/>
                <a:gd name="T18" fmla="*/ 86 w 100"/>
                <a:gd name="T19" fmla="*/ 6 h 111"/>
                <a:gd name="T20" fmla="*/ 99 w 100"/>
                <a:gd name="T21" fmla="*/ 20 h 111"/>
                <a:gd name="T22" fmla="*/ 87 w 100"/>
                <a:gd name="T23" fmla="*/ 24 h 111"/>
                <a:gd name="T24" fmla="*/ 79 w 100"/>
                <a:gd name="T25" fmla="*/ 37 h 111"/>
                <a:gd name="T26" fmla="*/ 74 w 100"/>
                <a:gd name="T27" fmla="*/ 41 h 111"/>
                <a:gd name="T28" fmla="*/ 69 w 100"/>
                <a:gd name="T29" fmla="*/ 46 h 111"/>
                <a:gd name="T30" fmla="*/ 66 w 100"/>
                <a:gd name="T31" fmla="*/ 52 h 111"/>
                <a:gd name="T32" fmla="*/ 61 w 100"/>
                <a:gd name="T33" fmla="*/ 51 h 111"/>
                <a:gd name="T34" fmla="*/ 54 w 100"/>
                <a:gd name="T35" fmla="*/ 46 h 111"/>
                <a:gd name="T36" fmla="*/ 47 w 100"/>
                <a:gd name="T37" fmla="*/ 56 h 111"/>
                <a:gd name="T38" fmla="*/ 45 w 100"/>
                <a:gd name="T39" fmla="*/ 71 h 111"/>
                <a:gd name="T40" fmla="*/ 40 w 100"/>
                <a:gd name="T41" fmla="*/ 77 h 111"/>
                <a:gd name="T42" fmla="*/ 32 w 100"/>
                <a:gd name="T43" fmla="*/ 66 h 111"/>
                <a:gd name="T44" fmla="*/ 25 w 100"/>
                <a:gd name="T45" fmla="*/ 60 h 111"/>
                <a:gd name="T46" fmla="*/ 24 w 100"/>
                <a:gd name="T47" fmla="*/ 59 h 111"/>
                <a:gd name="T48" fmla="*/ 22 w 100"/>
                <a:gd name="T49" fmla="*/ 61 h 111"/>
                <a:gd name="T50" fmla="*/ 19 w 100"/>
                <a:gd name="T51" fmla="*/ 69 h 111"/>
                <a:gd name="T52" fmla="*/ 19 w 100"/>
                <a:gd name="T53" fmla="*/ 93 h 111"/>
                <a:gd name="T54" fmla="*/ 16 w 100"/>
                <a:gd name="T55" fmla="*/ 109 h 111"/>
                <a:gd name="T56" fmla="*/ 7 w 100"/>
                <a:gd name="T5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111">
                  <a:moveTo>
                    <a:pt x="7" y="111"/>
                  </a:moveTo>
                  <a:cubicBezTo>
                    <a:pt x="7" y="111"/>
                    <a:pt x="6" y="100"/>
                    <a:pt x="4" y="95"/>
                  </a:cubicBezTo>
                  <a:cubicBezTo>
                    <a:pt x="2" y="90"/>
                    <a:pt x="0" y="77"/>
                    <a:pt x="1" y="70"/>
                  </a:cubicBezTo>
                  <a:cubicBezTo>
                    <a:pt x="1" y="63"/>
                    <a:pt x="8" y="55"/>
                    <a:pt x="10" y="54"/>
                  </a:cubicBezTo>
                  <a:cubicBezTo>
                    <a:pt x="13" y="53"/>
                    <a:pt x="17" y="52"/>
                    <a:pt x="17" y="52"/>
                  </a:cubicBezTo>
                  <a:cubicBezTo>
                    <a:pt x="17" y="52"/>
                    <a:pt x="17" y="49"/>
                    <a:pt x="19" y="49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40"/>
                    <a:pt x="22" y="29"/>
                  </a:cubicBezTo>
                  <a:cubicBezTo>
                    <a:pt x="25" y="19"/>
                    <a:pt x="32" y="10"/>
                    <a:pt x="44" y="5"/>
                  </a:cubicBezTo>
                  <a:cubicBezTo>
                    <a:pt x="56" y="0"/>
                    <a:pt x="76" y="1"/>
                    <a:pt x="86" y="6"/>
                  </a:cubicBezTo>
                  <a:cubicBezTo>
                    <a:pt x="95" y="10"/>
                    <a:pt x="100" y="17"/>
                    <a:pt x="99" y="20"/>
                  </a:cubicBezTo>
                  <a:cubicBezTo>
                    <a:pt x="99" y="20"/>
                    <a:pt x="91" y="19"/>
                    <a:pt x="87" y="24"/>
                  </a:cubicBezTo>
                  <a:cubicBezTo>
                    <a:pt x="84" y="30"/>
                    <a:pt x="80" y="35"/>
                    <a:pt x="79" y="37"/>
                  </a:cubicBezTo>
                  <a:cubicBezTo>
                    <a:pt x="77" y="38"/>
                    <a:pt x="74" y="41"/>
                    <a:pt x="74" y="41"/>
                  </a:cubicBezTo>
                  <a:cubicBezTo>
                    <a:pt x="74" y="41"/>
                    <a:pt x="70" y="43"/>
                    <a:pt x="69" y="46"/>
                  </a:cubicBezTo>
                  <a:cubicBezTo>
                    <a:pt x="68" y="49"/>
                    <a:pt x="66" y="52"/>
                    <a:pt x="66" y="52"/>
                  </a:cubicBezTo>
                  <a:cubicBezTo>
                    <a:pt x="66" y="52"/>
                    <a:pt x="63" y="54"/>
                    <a:pt x="61" y="51"/>
                  </a:cubicBezTo>
                  <a:cubicBezTo>
                    <a:pt x="60" y="49"/>
                    <a:pt x="56" y="46"/>
                    <a:pt x="54" y="46"/>
                  </a:cubicBezTo>
                  <a:cubicBezTo>
                    <a:pt x="52" y="46"/>
                    <a:pt x="46" y="50"/>
                    <a:pt x="47" y="56"/>
                  </a:cubicBezTo>
                  <a:cubicBezTo>
                    <a:pt x="47" y="62"/>
                    <a:pt x="48" y="67"/>
                    <a:pt x="45" y="71"/>
                  </a:cubicBezTo>
                  <a:cubicBezTo>
                    <a:pt x="43" y="75"/>
                    <a:pt x="40" y="77"/>
                    <a:pt x="40" y="77"/>
                  </a:cubicBezTo>
                  <a:cubicBezTo>
                    <a:pt x="40" y="77"/>
                    <a:pt x="36" y="68"/>
                    <a:pt x="32" y="66"/>
                  </a:cubicBezTo>
                  <a:cubicBezTo>
                    <a:pt x="29" y="65"/>
                    <a:pt x="28" y="64"/>
                    <a:pt x="25" y="60"/>
                  </a:cubicBezTo>
                  <a:cubicBezTo>
                    <a:pt x="25" y="60"/>
                    <a:pt x="24" y="58"/>
                    <a:pt x="24" y="59"/>
                  </a:cubicBezTo>
                  <a:cubicBezTo>
                    <a:pt x="24" y="61"/>
                    <a:pt x="23" y="62"/>
                    <a:pt x="22" y="61"/>
                  </a:cubicBezTo>
                  <a:cubicBezTo>
                    <a:pt x="21" y="60"/>
                    <a:pt x="20" y="62"/>
                    <a:pt x="19" y="69"/>
                  </a:cubicBezTo>
                  <a:cubicBezTo>
                    <a:pt x="18" y="76"/>
                    <a:pt x="22" y="83"/>
                    <a:pt x="19" y="93"/>
                  </a:cubicBezTo>
                  <a:cubicBezTo>
                    <a:pt x="17" y="102"/>
                    <a:pt x="16" y="109"/>
                    <a:pt x="16" y="109"/>
                  </a:cubicBezTo>
                  <a:lnTo>
                    <a:pt x="7" y="111"/>
                  </a:lnTo>
                  <a:close/>
                </a:path>
              </a:pathLst>
            </a:custGeom>
            <a:solidFill>
              <a:srgbClr val="EAEAEA"/>
            </a:solidFill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98">
              <a:extLst>
                <a:ext uri="{FF2B5EF4-FFF2-40B4-BE49-F238E27FC236}">
                  <a16:creationId xmlns:a16="http://schemas.microsoft.com/office/drawing/2014/main" id="{386A7E17-556B-4B1B-8CCA-0CE3D3151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11109" y="1207752"/>
              <a:ext cx="69850" cy="109538"/>
            </a:xfrm>
            <a:custGeom>
              <a:avLst/>
              <a:gdLst>
                <a:gd name="T0" fmla="*/ 0 w 8"/>
                <a:gd name="T1" fmla="*/ 4 h 13"/>
                <a:gd name="T2" fmla="*/ 5 w 8"/>
                <a:gd name="T3" fmla="*/ 13 h 13"/>
                <a:gd name="T4" fmla="*/ 6 w 8"/>
                <a:gd name="T5" fmla="*/ 13 h 13"/>
                <a:gd name="T6" fmla="*/ 6 w 8"/>
                <a:gd name="T7" fmla="*/ 10 h 13"/>
                <a:gd name="T8" fmla="*/ 3 w 8"/>
                <a:gd name="T9" fmla="*/ 2 h 13"/>
                <a:gd name="T10" fmla="*/ 0 w 8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cubicBezTo>
                    <a:pt x="0" y="4"/>
                    <a:pt x="2" y="10"/>
                    <a:pt x="5" y="13"/>
                  </a:cubicBezTo>
                  <a:cubicBezTo>
                    <a:pt x="5" y="13"/>
                    <a:pt x="4" y="13"/>
                    <a:pt x="6" y="13"/>
                  </a:cubicBezTo>
                  <a:cubicBezTo>
                    <a:pt x="7" y="13"/>
                    <a:pt x="8" y="13"/>
                    <a:pt x="6" y="10"/>
                  </a:cubicBezTo>
                  <a:cubicBezTo>
                    <a:pt x="5" y="6"/>
                    <a:pt x="3" y="2"/>
                    <a:pt x="3" y="2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C0C0C0"/>
            </a:solidFill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Group 246">
            <a:extLst>
              <a:ext uri="{FF2B5EF4-FFF2-40B4-BE49-F238E27FC236}">
                <a16:creationId xmlns:a16="http://schemas.microsoft.com/office/drawing/2014/main" id="{C2B2F399-2F6D-428E-85E1-38185B3343F6}"/>
              </a:ext>
            </a:extLst>
          </p:cNvPr>
          <p:cNvGrpSpPr/>
          <p:nvPr/>
        </p:nvGrpSpPr>
        <p:grpSpPr>
          <a:xfrm>
            <a:off x="5206502" y="3079528"/>
            <a:ext cx="353758" cy="1244188"/>
            <a:chOff x="7965021" y="793414"/>
            <a:chExt cx="1674813" cy="5462588"/>
          </a:xfrm>
        </p:grpSpPr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4CBC9B20-FB57-408D-861A-6DC3602991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5021" y="948989"/>
              <a:ext cx="1674813" cy="5307013"/>
            </a:xfrm>
            <a:custGeom>
              <a:avLst/>
              <a:gdLst>
                <a:gd name="T0" fmla="*/ 747 w 1055"/>
                <a:gd name="T1" fmla="*/ 158 h 3343"/>
                <a:gd name="T2" fmla="*/ 768 w 1055"/>
                <a:gd name="T3" fmla="*/ 239 h 3343"/>
                <a:gd name="T4" fmla="*/ 752 w 1055"/>
                <a:gd name="T5" fmla="*/ 288 h 3343"/>
                <a:gd name="T6" fmla="*/ 720 w 1055"/>
                <a:gd name="T7" fmla="*/ 374 h 3343"/>
                <a:gd name="T8" fmla="*/ 752 w 1055"/>
                <a:gd name="T9" fmla="*/ 482 h 3343"/>
                <a:gd name="T10" fmla="*/ 968 w 1055"/>
                <a:gd name="T11" fmla="*/ 931 h 3343"/>
                <a:gd name="T12" fmla="*/ 1023 w 1055"/>
                <a:gd name="T13" fmla="*/ 1358 h 3343"/>
                <a:gd name="T14" fmla="*/ 1050 w 1055"/>
                <a:gd name="T15" fmla="*/ 1796 h 3343"/>
                <a:gd name="T16" fmla="*/ 952 w 1055"/>
                <a:gd name="T17" fmla="*/ 1948 h 3343"/>
                <a:gd name="T18" fmla="*/ 936 w 1055"/>
                <a:gd name="T19" fmla="*/ 1910 h 3343"/>
                <a:gd name="T20" fmla="*/ 968 w 1055"/>
                <a:gd name="T21" fmla="*/ 1769 h 3343"/>
                <a:gd name="T22" fmla="*/ 925 w 1055"/>
                <a:gd name="T23" fmla="*/ 1856 h 3343"/>
                <a:gd name="T24" fmla="*/ 947 w 1055"/>
                <a:gd name="T25" fmla="*/ 1580 h 3343"/>
                <a:gd name="T26" fmla="*/ 844 w 1055"/>
                <a:gd name="T27" fmla="*/ 1131 h 3343"/>
                <a:gd name="T28" fmla="*/ 790 w 1055"/>
                <a:gd name="T29" fmla="*/ 1250 h 3343"/>
                <a:gd name="T30" fmla="*/ 876 w 1055"/>
                <a:gd name="T31" fmla="*/ 1742 h 3343"/>
                <a:gd name="T32" fmla="*/ 763 w 1055"/>
                <a:gd name="T33" fmla="*/ 2353 h 3343"/>
                <a:gd name="T34" fmla="*/ 703 w 1055"/>
                <a:gd name="T35" fmla="*/ 2910 h 3343"/>
                <a:gd name="T36" fmla="*/ 687 w 1055"/>
                <a:gd name="T37" fmla="*/ 3127 h 3343"/>
                <a:gd name="T38" fmla="*/ 774 w 1055"/>
                <a:gd name="T39" fmla="*/ 3246 h 3343"/>
                <a:gd name="T40" fmla="*/ 768 w 1055"/>
                <a:gd name="T41" fmla="*/ 3300 h 3343"/>
                <a:gd name="T42" fmla="*/ 736 w 1055"/>
                <a:gd name="T43" fmla="*/ 3321 h 3343"/>
                <a:gd name="T44" fmla="*/ 698 w 1055"/>
                <a:gd name="T45" fmla="*/ 3343 h 3343"/>
                <a:gd name="T46" fmla="*/ 611 w 1055"/>
                <a:gd name="T47" fmla="*/ 3284 h 3343"/>
                <a:gd name="T48" fmla="*/ 563 w 1055"/>
                <a:gd name="T49" fmla="*/ 3110 h 3343"/>
                <a:gd name="T50" fmla="*/ 563 w 1055"/>
                <a:gd name="T51" fmla="*/ 2721 h 3343"/>
                <a:gd name="T52" fmla="*/ 530 w 1055"/>
                <a:gd name="T53" fmla="*/ 2299 h 3343"/>
                <a:gd name="T54" fmla="*/ 536 w 1055"/>
                <a:gd name="T55" fmla="*/ 1807 h 3343"/>
                <a:gd name="T56" fmla="*/ 498 w 1055"/>
                <a:gd name="T57" fmla="*/ 2013 h 3343"/>
                <a:gd name="T58" fmla="*/ 476 w 1055"/>
                <a:gd name="T59" fmla="*/ 2494 h 3343"/>
                <a:gd name="T60" fmla="*/ 465 w 1055"/>
                <a:gd name="T61" fmla="*/ 3029 h 3343"/>
                <a:gd name="T62" fmla="*/ 476 w 1055"/>
                <a:gd name="T63" fmla="*/ 3192 h 3343"/>
                <a:gd name="T64" fmla="*/ 417 w 1055"/>
                <a:gd name="T65" fmla="*/ 3300 h 3343"/>
                <a:gd name="T66" fmla="*/ 325 w 1055"/>
                <a:gd name="T67" fmla="*/ 3332 h 3343"/>
                <a:gd name="T68" fmla="*/ 265 w 1055"/>
                <a:gd name="T69" fmla="*/ 3284 h 3343"/>
                <a:gd name="T70" fmla="*/ 308 w 1055"/>
                <a:gd name="T71" fmla="*/ 3170 h 3343"/>
                <a:gd name="T72" fmla="*/ 352 w 1055"/>
                <a:gd name="T73" fmla="*/ 3056 h 3343"/>
                <a:gd name="T74" fmla="*/ 265 w 1055"/>
                <a:gd name="T75" fmla="*/ 2624 h 3343"/>
                <a:gd name="T76" fmla="*/ 281 w 1055"/>
                <a:gd name="T77" fmla="*/ 2278 h 3343"/>
                <a:gd name="T78" fmla="*/ 184 w 1055"/>
                <a:gd name="T79" fmla="*/ 1580 h 3343"/>
                <a:gd name="T80" fmla="*/ 276 w 1055"/>
                <a:gd name="T81" fmla="*/ 1180 h 3343"/>
                <a:gd name="T82" fmla="*/ 151 w 1055"/>
                <a:gd name="T83" fmla="*/ 1429 h 3343"/>
                <a:gd name="T84" fmla="*/ 130 w 1055"/>
                <a:gd name="T85" fmla="*/ 1780 h 3343"/>
                <a:gd name="T86" fmla="*/ 124 w 1055"/>
                <a:gd name="T87" fmla="*/ 1856 h 3343"/>
                <a:gd name="T88" fmla="*/ 81 w 1055"/>
                <a:gd name="T89" fmla="*/ 1769 h 3343"/>
                <a:gd name="T90" fmla="*/ 108 w 1055"/>
                <a:gd name="T91" fmla="*/ 1888 h 3343"/>
                <a:gd name="T92" fmla="*/ 124 w 1055"/>
                <a:gd name="T93" fmla="*/ 1937 h 3343"/>
                <a:gd name="T94" fmla="*/ 65 w 1055"/>
                <a:gd name="T95" fmla="*/ 1915 h 3343"/>
                <a:gd name="T96" fmla="*/ 0 w 1055"/>
                <a:gd name="T97" fmla="*/ 1764 h 3343"/>
                <a:gd name="T98" fmla="*/ 54 w 1055"/>
                <a:gd name="T99" fmla="*/ 1185 h 3343"/>
                <a:gd name="T100" fmla="*/ 108 w 1055"/>
                <a:gd name="T101" fmla="*/ 710 h 3343"/>
                <a:gd name="T102" fmla="*/ 406 w 1055"/>
                <a:gd name="T103" fmla="*/ 401 h 3343"/>
                <a:gd name="T104" fmla="*/ 451 w 1055"/>
                <a:gd name="T105" fmla="*/ 171 h 3343"/>
                <a:gd name="T106" fmla="*/ 557 w 1055"/>
                <a:gd name="T107" fmla="*/ 163 h 3343"/>
                <a:gd name="T108" fmla="*/ 672 w 1055"/>
                <a:gd name="T109" fmla="*/ 5 h 3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5" h="3343">
                  <a:moveTo>
                    <a:pt x="722" y="0"/>
                  </a:moveTo>
                  <a:cubicBezTo>
                    <a:pt x="722" y="0"/>
                    <a:pt x="752" y="66"/>
                    <a:pt x="752" y="93"/>
                  </a:cubicBezTo>
                  <a:cubicBezTo>
                    <a:pt x="752" y="120"/>
                    <a:pt x="741" y="142"/>
                    <a:pt x="747" y="158"/>
                  </a:cubicBezTo>
                  <a:cubicBezTo>
                    <a:pt x="752" y="174"/>
                    <a:pt x="774" y="212"/>
                    <a:pt x="774" y="212"/>
                  </a:cubicBezTo>
                  <a:cubicBezTo>
                    <a:pt x="774" y="212"/>
                    <a:pt x="784" y="212"/>
                    <a:pt x="784" y="228"/>
                  </a:cubicBezTo>
                  <a:cubicBezTo>
                    <a:pt x="779" y="239"/>
                    <a:pt x="768" y="239"/>
                    <a:pt x="768" y="239"/>
                  </a:cubicBezTo>
                  <a:cubicBezTo>
                    <a:pt x="768" y="239"/>
                    <a:pt x="752" y="239"/>
                    <a:pt x="752" y="250"/>
                  </a:cubicBezTo>
                  <a:cubicBezTo>
                    <a:pt x="752" y="261"/>
                    <a:pt x="763" y="272"/>
                    <a:pt x="757" y="277"/>
                  </a:cubicBezTo>
                  <a:cubicBezTo>
                    <a:pt x="757" y="282"/>
                    <a:pt x="752" y="288"/>
                    <a:pt x="752" y="288"/>
                  </a:cubicBezTo>
                  <a:cubicBezTo>
                    <a:pt x="752" y="288"/>
                    <a:pt x="757" y="299"/>
                    <a:pt x="752" y="304"/>
                  </a:cubicBezTo>
                  <a:cubicBezTo>
                    <a:pt x="747" y="315"/>
                    <a:pt x="736" y="304"/>
                    <a:pt x="736" y="326"/>
                  </a:cubicBezTo>
                  <a:cubicBezTo>
                    <a:pt x="736" y="342"/>
                    <a:pt x="747" y="369"/>
                    <a:pt x="720" y="374"/>
                  </a:cubicBezTo>
                  <a:cubicBezTo>
                    <a:pt x="687" y="385"/>
                    <a:pt x="655" y="380"/>
                    <a:pt x="655" y="380"/>
                  </a:cubicBezTo>
                  <a:cubicBezTo>
                    <a:pt x="655" y="380"/>
                    <a:pt x="628" y="396"/>
                    <a:pt x="638" y="428"/>
                  </a:cubicBezTo>
                  <a:cubicBezTo>
                    <a:pt x="649" y="461"/>
                    <a:pt x="709" y="466"/>
                    <a:pt x="752" y="482"/>
                  </a:cubicBezTo>
                  <a:cubicBezTo>
                    <a:pt x="801" y="504"/>
                    <a:pt x="920" y="537"/>
                    <a:pt x="936" y="601"/>
                  </a:cubicBezTo>
                  <a:cubicBezTo>
                    <a:pt x="952" y="661"/>
                    <a:pt x="958" y="677"/>
                    <a:pt x="958" y="758"/>
                  </a:cubicBezTo>
                  <a:cubicBezTo>
                    <a:pt x="958" y="845"/>
                    <a:pt x="963" y="899"/>
                    <a:pt x="968" y="931"/>
                  </a:cubicBezTo>
                  <a:cubicBezTo>
                    <a:pt x="968" y="964"/>
                    <a:pt x="974" y="1012"/>
                    <a:pt x="974" y="1034"/>
                  </a:cubicBezTo>
                  <a:cubicBezTo>
                    <a:pt x="974" y="1056"/>
                    <a:pt x="974" y="1088"/>
                    <a:pt x="985" y="1126"/>
                  </a:cubicBezTo>
                  <a:cubicBezTo>
                    <a:pt x="995" y="1158"/>
                    <a:pt x="1023" y="1283"/>
                    <a:pt x="1023" y="1358"/>
                  </a:cubicBezTo>
                  <a:cubicBezTo>
                    <a:pt x="1028" y="1440"/>
                    <a:pt x="1033" y="1537"/>
                    <a:pt x="1039" y="1569"/>
                  </a:cubicBezTo>
                  <a:cubicBezTo>
                    <a:pt x="1044" y="1602"/>
                    <a:pt x="1055" y="1737"/>
                    <a:pt x="1055" y="1737"/>
                  </a:cubicBezTo>
                  <a:cubicBezTo>
                    <a:pt x="1055" y="1737"/>
                    <a:pt x="1055" y="1780"/>
                    <a:pt x="1050" y="1796"/>
                  </a:cubicBezTo>
                  <a:cubicBezTo>
                    <a:pt x="1050" y="1807"/>
                    <a:pt x="1023" y="1867"/>
                    <a:pt x="1023" y="1872"/>
                  </a:cubicBezTo>
                  <a:cubicBezTo>
                    <a:pt x="1023" y="1878"/>
                    <a:pt x="1023" y="1894"/>
                    <a:pt x="1012" y="1905"/>
                  </a:cubicBezTo>
                  <a:cubicBezTo>
                    <a:pt x="1001" y="1915"/>
                    <a:pt x="952" y="1948"/>
                    <a:pt x="952" y="1948"/>
                  </a:cubicBezTo>
                  <a:cubicBezTo>
                    <a:pt x="952" y="1948"/>
                    <a:pt x="936" y="1959"/>
                    <a:pt x="941" y="1948"/>
                  </a:cubicBezTo>
                  <a:cubicBezTo>
                    <a:pt x="941" y="1948"/>
                    <a:pt x="925" y="1948"/>
                    <a:pt x="925" y="1932"/>
                  </a:cubicBezTo>
                  <a:cubicBezTo>
                    <a:pt x="925" y="1921"/>
                    <a:pt x="936" y="1915"/>
                    <a:pt x="936" y="1910"/>
                  </a:cubicBezTo>
                  <a:cubicBezTo>
                    <a:pt x="941" y="1905"/>
                    <a:pt x="941" y="1894"/>
                    <a:pt x="952" y="1883"/>
                  </a:cubicBezTo>
                  <a:cubicBezTo>
                    <a:pt x="958" y="1867"/>
                    <a:pt x="963" y="1867"/>
                    <a:pt x="968" y="1840"/>
                  </a:cubicBezTo>
                  <a:cubicBezTo>
                    <a:pt x="974" y="1807"/>
                    <a:pt x="979" y="1769"/>
                    <a:pt x="968" y="1769"/>
                  </a:cubicBezTo>
                  <a:cubicBezTo>
                    <a:pt x="958" y="1775"/>
                    <a:pt x="963" y="1786"/>
                    <a:pt x="958" y="1807"/>
                  </a:cubicBezTo>
                  <a:cubicBezTo>
                    <a:pt x="958" y="1829"/>
                    <a:pt x="952" y="1861"/>
                    <a:pt x="947" y="1867"/>
                  </a:cubicBezTo>
                  <a:cubicBezTo>
                    <a:pt x="936" y="1872"/>
                    <a:pt x="925" y="1872"/>
                    <a:pt x="925" y="1856"/>
                  </a:cubicBezTo>
                  <a:cubicBezTo>
                    <a:pt x="925" y="1840"/>
                    <a:pt x="925" y="1813"/>
                    <a:pt x="925" y="1780"/>
                  </a:cubicBezTo>
                  <a:cubicBezTo>
                    <a:pt x="925" y="1748"/>
                    <a:pt x="925" y="1699"/>
                    <a:pt x="931" y="1678"/>
                  </a:cubicBezTo>
                  <a:cubicBezTo>
                    <a:pt x="936" y="1656"/>
                    <a:pt x="952" y="1629"/>
                    <a:pt x="947" y="1580"/>
                  </a:cubicBezTo>
                  <a:cubicBezTo>
                    <a:pt x="947" y="1537"/>
                    <a:pt x="925" y="1472"/>
                    <a:pt x="909" y="1445"/>
                  </a:cubicBezTo>
                  <a:cubicBezTo>
                    <a:pt x="898" y="1423"/>
                    <a:pt x="866" y="1326"/>
                    <a:pt x="866" y="1283"/>
                  </a:cubicBezTo>
                  <a:cubicBezTo>
                    <a:pt x="866" y="1234"/>
                    <a:pt x="855" y="1158"/>
                    <a:pt x="844" y="1131"/>
                  </a:cubicBezTo>
                  <a:cubicBezTo>
                    <a:pt x="833" y="1104"/>
                    <a:pt x="828" y="1018"/>
                    <a:pt x="828" y="1018"/>
                  </a:cubicBezTo>
                  <a:cubicBezTo>
                    <a:pt x="812" y="958"/>
                    <a:pt x="812" y="958"/>
                    <a:pt x="812" y="958"/>
                  </a:cubicBezTo>
                  <a:cubicBezTo>
                    <a:pt x="812" y="958"/>
                    <a:pt x="768" y="1164"/>
                    <a:pt x="790" y="1250"/>
                  </a:cubicBezTo>
                  <a:cubicBezTo>
                    <a:pt x="817" y="1331"/>
                    <a:pt x="844" y="1391"/>
                    <a:pt x="849" y="1429"/>
                  </a:cubicBezTo>
                  <a:cubicBezTo>
                    <a:pt x="849" y="1467"/>
                    <a:pt x="866" y="1548"/>
                    <a:pt x="871" y="1580"/>
                  </a:cubicBezTo>
                  <a:cubicBezTo>
                    <a:pt x="882" y="1607"/>
                    <a:pt x="882" y="1683"/>
                    <a:pt x="876" y="1742"/>
                  </a:cubicBezTo>
                  <a:cubicBezTo>
                    <a:pt x="876" y="1802"/>
                    <a:pt x="833" y="1980"/>
                    <a:pt x="801" y="2067"/>
                  </a:cubicBezTo>
                  <a:cubicBezTo>
                    <a:pt x="768" y="2159"/>
                    <a:pt x="768" y="2262"/>
                    <a:pt x="763" y="2289"/>
                  </a:cubicBezTo>
                  <a:cubicBezTo>
                    <a:pt x="763" y="2321"/>
                    <a:pt x="763" y="2353"/>
                    <a:pt x="763" y="2353"/>
                  </a:cubicBezTo>
                  <a:cubicBezTo>
                    <a:pt x="763" y="2353"/>
                    <a:pt x="741" y="2413"/>
                    <a:pt x="763" y="2472"/>
                  </a:cubicBezTo>
                  <a:cubicBezTo>
                    <a:pt x="779" y="2532"/>
                    <a:pt x="790" y="2602"/>
                    <a:pt x="768" y="2678"/>
                  </a:cubicBezTo>
                  <a:cubicBezTo>
                    <a:pt x="747" y="2754"/>
                    <a:pt x="709" y="2873"/>
                    <a:pt x="703" y="2910"/>
                  </a:cubicBezTo>
                  <a:cubicBezTo>
                    <a:pt x="703" y="2948"/>
                    <a:pt x="682" y="3024"/>
                    <a:pt x="682" y="3040"/>
                  </a:cubicBezTo>
                  <a:cubicBezTo>
                    <a:pt x="682" y="3056"/>
                    <a:pt x="687" y="3067"/>
                    <a:pt x="687" y="3083"/>
                  </a:cubicBezTo>
                  <a:cubicBezTo>
                    <a:pt x="687" y="3100"/>
                    <a:pt x="682" y="3110"/>
                    <a:pt x="687" y="3127"/>
                  </a:cubicBezTo>
                  <a:cubicBezTo>
                    <a:pt x="698" y="3138"/>
                    <a:pt x="725" y="3170"/>
                    <a:pt x="725" y="3175"/>
                  </a:cubicBezTo>
                  <a:cubicBezTo>
                    <a:pt x="730" y="3181"/>
                    <a:pt x="757" y="3219"/>
                    <a:pt x="757" y="3219"/>
                  </a:cubicBezTo>
                  <a:cubicBezTo>
                    <a:pt x="757" y="3219"/>
                    <a:pt x="774" y="3235"/>
                    <a:pt x="774" y="3246"/>
                  </a:cubicBezTo>
                  <a:cubicBezTo>
                    <a:pt x="779" y="3251"/>
                    <a:pt x="779" y="3273"/>
                    <a:pt x="774" y="3278"/>
                  </a:cubicBezTo>
                  <a:cubicBezTo>
                    <a:pt x="774" y="3278"/>
                    <a:pt x="768" y="3284"/>
                    <a:pt x="768" y="3284"/>
                  </a:cubicBezTo>
                  <a:cubicBezTo>
                    <a:pt x="768" y="3284"/>
                    <a:pt x="774" y="3294"/>
                    <a:pt x="768" y="3300"/>
                  </a:cubicBezTo>
                  <a:cubicBezTo>
                    <a:pt x="757" y="3300"/>
                    <a:pt x="752" y="3300"/>
                    <a:pt x="752" y="3300"/>
                  </a:cubicBezTo>
                  <a:cubicBezTo>
                    <a:pt x="752" y="3300"/>
                    <a:pt x="757" y="3311"/>
                    <a:pt x="747" y="3316"/>
                  </a:cubicBezTo>
                  <a:cubicBezTo>
                    <a:pt x="736" y="3327"/>
                    <a:pt x="736" y="3321"/>
                    <a:pt x="736" y="3321"/>
                  </a:cubicBezTo>
                  <a:cubicBezTo>
                    <a:pt x="736" y="3321"/>
                    <a:pt x="730" y="3332"/>
                    <a:pt x="725" y="3332"/>
                  </a:cubicBezTo>
                  <a:cubicBezTo>
                    <a:pt x="714" y="3332"/>
                    <a:pt x="714" y="3332"/>
                    <a:pt x="714" y="3332"/>
                  </a:cubicBezTo>
                  <a:cubicBezTo>
                    <a:pt x="714" y="3332"/>
                    <a:pt x="709" y="3343"/>
                    <a:pt x="698" y="3343"/>
                  </a:cubicBezTo>
                  <a:cubicBezTo>
                    <a:pt x="682" y="3343"/>
                    <a:pt x="671" y="3343"/>
                    <a:pt x="660" y="3332"/>
                  </a:cubicBezTo>
                  <a:cubicBezTo>
                    <a:pt x="649" y="3321"/>
                    <a:pt x="638" y="3316"/>
                    <a:pt x="638" y="3316"/>
                  </a:cubicBezTo>
                  <a:cubicBezTo>
                    <a:pt x="638" y="3316"/>
                    <a:pt x="611" y="3300"/>
                    <a:pt x="611" y="3284"/>
                  </a:cubicBezTo>
                  <a:cubicBezTo>
                    <a:pt x="611" y="3267"/>
                    <a:pt x="606" y="3235"/>
                    <a:pt x="595" y="3229"/>
                  </a:cubicBezTo>
                  <a:cubicBezTo>
                    <a:pt x="584" y="3219"/>
                    <a:pt x="557" y="3208"/>
                    <a:pt x="557" y="3186"/>
                  </a:cubicBezTo>
                  <a:cubicBezTo>
                    <a:pt x="557" y="3165"/>
                    <a:pt x="568" y="3132"/>
                    <a:pt x="563" y="3110"/>
                  </a:cubicBezTo>
                  <a:cubicBezTo>
                    <a:pt x="563" y="3094"/>
                    <a:pt x="557" y="3078"/>
                    <a:pt x="563" y="3056"/>
                  </a:cubicBezTo>
                  <a:cubicBezTo>
                    <a:pt x="568" y="3040"/>
                    <a:pt x="573" y="3029"/>
                    <a:pt x="579" y="2954"/>
                  </a:cubicBezTo>
                  <a:cubicBezTo>
                    <a:pt x="579" y="2878"/>
                    <a:pt x="573" y="2775"/>
                    <a:pt x="563" y="2721"/>
                  </a:cubicBezTo>
                  <a:cubicBezTo>
                    <a:pt x="552" y="2672"/>
                    <a:pt x="546" y="2586"/>
                    <a:pt x="557" y="2548"/>
                  </a:cubicBezTo>
                  <a:cubicBezTo>
                    <a:pt x="563" y="2516"/>
                    <a:pt x="573" y="2478"/>
                    <a:pt x="563" y="2445"/>
                  </a:cubicBezTo>
                  <a:cubicBezTo>
                    <a:pt x="552" y="2408"/>
                    <a:pt x="530" y="2326"/>
                    <a:pt x="530" y="2299"/>
                  </a:cubicBezTo>
                  <a:cubicBezTo>
                    <a:pt x="530" y="2267"/>
                    <a:pt x="536" y="2148"/>
                    <a:pt x="541" y="2110"/>
                  </a:cubicBezTo>
                  <a:cubicBezTo>
                    <a:pt x="546" y="2072"/>
                    <a:pt x="541" y="1948"/>
                    <a:pt x="541" y="1942"/>
                  </a:cubicBezTo>
                  <a:cubicBezTo>
                    <a:pt x="541" y="1942"/>
                    <a:pt x="530" y="1851"/>
                    <a:pt x="536" y="1807"/>
                  </a:cubicBezTo>
                  <a:cubicBezTo>
                    <a:pt x="536" y="1759"/>
                    <a:pt x="526" y="1715"/>
                    <a:pt x="526" y="1715"/>
                  </a:cubicBezTo>
                  <a:cubicBezTo>
                    <a:pt x="522" y="1714"/>
                    <a:pt x="520" y="1752"/>
                    <a:pt x="514" y="1802"/>
                  </a:cubicBezTo>
                  <a:cubicBezTo>
                    <a:pt x="514" y="1840"/>
                    <a:pt x="498" y="2013"/>
                    <a:pt x="498" y="2013"/>
                  </a:cubicBezTo>
                  <a:cubicBezTo>
                    <a:pt x="498" y="2013"/>
                    <a:pt x="509" y="2126"/>
                    <a:pt x="509" y="2153"/>
                  </a:cubicBezTo>
                  <a:cubicBezTo>
                    <a:pt x="509" y="2180"/>
                    <a:pt x="519" y="2283"/>
                    <a:pt x="503" y="2321"/>
                  </a:cubicBezTo>
                  <a:cubicBezTo>
                    <a:pt x="492" y="2359"/>
                    <a:pt x="476" y="2456"/>
                    <a:pt x="476" y="2494"/>
                  </a:cubicBezTo>
                  <a:cubicBezTo>
                    <a:pt x="482" y="2537"/>
                    <a:pt x="492" y="2570"/>
                    <a:pt x="487" y="2656"/>
                  </a:cubicBezTo>
                  <a:cubicBezTo>
                    <a:pt x="476" y="2743"/>
                    <a:pt x="454" y="2873"/>
                    <a:pt x="454" y="2910"/>
                  </a:cubicBezTo>
                  <a:cubicBezTo>
                    <a:pt x="454" y="2943"/>
                    <a:pt x="460" y="3013"/>
                    <a:pt x="465" y="3029"/>
                  </a:cubicBezTo>
                  <a:cubicBezTo>
                    <a:pt x="471" y="3046"/>
                    <a:pt x="482" y="3062"/>
                    <a:pt x="476" y="3083"/>
                  </a:cubicBezTo>
                  <a:cubicBezTo>
                    <a:pt x="476" y="3105"/>
                    <a:pt x="471" y="3121"/>
                    <a:pt x="471" y="3132"/>
                  </a:cubicBezTo>
                  <a:cubicBezTo>
                    <a:pt x="471" y="3148"/>
                    <a:pt x="482" y="3170"/>
                    <a:pt x="476" y="3192"/>
                  </a:cubicBezTo>
                  <a:cubicBezTo>
                    <a:pt x="471" y="3213"/>
                    <a:pt x="449" y="3219"/>
                    <a:pt x="449" y="3219"/>
                  </a:cubicBezTo>
                  <a:cubicBezTo>
                    <a:pt x="449" y="3219"/>
                    <a:pt x="422" y="3251"/>
                    <a:pt x="422" y="3267"/>
                  </a:cubicBezTo>
                  <a:cubicBezTo>
                    <a:pt x="422" y="3284"/>
                    <a:pt x="427" y="3294"/>
                    <a:pt x="417" y="3300"/>
                  </a:cubicBezTo>
                  <a:cubicBezTo>
                    <a:pt x="411" y="3300"/>
                    <a:pt x="384" y="3321"/>
                    <a:pt x="379" y="3327"/>
                  </a:cubicBezTo>
                  <a:cubicBezTo>
                    <a:pt x="373" y="3338"/>
                    <a:pt x="368" y="3338"/>
                    <a:pt x="352" y="3338"/>
                  </a:cubicBezTo>
                  <a:cubicBezTo>
                    <a:pt x="341" y="3343"/>
                    <a:pt x="325" y="3338"/>
                    <a:pt x="325" y="3332"/>
                  </a:cubicBezTo>
                  <a:cubicBezTo>
                    <a:pt x="319" y="3321"/>
                    <a:pt x="303" y="3327"/>
                    <a:pt x="298" y="3316"/>
                  </a:cubicBezTo>
                  <a:cubicBezTo>
                    <a:pt x="292" y="3311"/>
                    <a:pt x="281" y="3316"/>
                    <a:pt x="281" y="3305"/>
                  </a:cubicBezTo>
                  <a:cubicBezTo>
                    <a:pt x="281" y="3294"/>
                    <a:pt x="265" y="3294"/>
                    <a:pt x="265" y="3284"/>
                  </a:cubicBezTo>
                  <a:cubicBezTo>
                    <a:pt x="265" y="3273"/>
                    <a:pt x="254" y="3273"/>
                    <a:pt x="265" y="3240"/>
                  </a:cubicBezTo>
                  <a:cubicBezTo>
                    <a:pt x="265" y="3240"/>
                    <a:pt x="271" y="3224"/>
                    <a:pt x="281" y="3213"/>
                  </a:cubicBezTo>
                  <a:cubicBezTo>
                    <a:pt x="292" y="3202"/>
                    <a:pt x="298" y="3192"/>
                    <a:pt x="308" y="3170"/>
                  </a:cubicBezTo>
                  <a:cubicBezTo>
                    <a:pt x="319" y="3148"/>
                    <a:pt x="341" y="3138"/>
                    <a:pt x="341" y="3138"/>
                  </a:cubicBezTo>
                  <a:cubicBezTo>
                    <a:pt x="341" y="3138"/>
                    <a:pt x="352" y="3110"/>
                    <a:pt x="352" y="3100"/>
                  </a:cubicBezTo>
                  <a:cubicBezTo>
                    <a:pt x="352" y="3089"/>
                    <a:pt x="352" y="3078"/>
                    <a:pt x="352" y="3056"/>
                  </a:cubicBezTo>
                  <a:cubicBezTo>
                    <a:pt x="357" y="3040"/>
                    <a:pt x="357" y="3013"/>
                    <a:pt x="357" y="3013"/>
                  </a:cubicBezTo>
                  <a:cubicBezTo>
                    <a:pt x="357" y="3013"/>
                    <a:pt x="308" y="2813"/>
                    <a:pt x="308" y="2808"/>
                  </a:cubicBezTo>
                  <a:cubicBezTo>
                    <a:pt x="308" y="2808"/>
                    <a:pt x="271" y="2672"/>
                    <a:pt x="265" y="2624"/>
                  </a:cubicBezTo>
                  <a:cubicBezTo>
                    <a:pt x="260" y="2581"/>
                    <a:pt x="265" y="2532"/>
                    <a:pt x="276" y="2494"/>
                  </a:cubicBezTo>
                  <a:cubicBezTo>
                    <a:pt x="281" y="2456"/>
                    <a:pt x="292" y="2435"/>
                    <a:pt x="292" y="2402"/>
                  </a:cubicBezTo>
                  <a:cubicBezTo>
                    <a:pt x="287" y="2370"/>
                    <a:pt x="287" y="2310"/>
                    <a:pt x="281" y="2278"/>
                  </a:cubicBezTo>
                  <a:cubicBezTo>
                    <a:pt x="281" y="2245"/>
                    <a:pt x="249" y="2099"/>
                    <a:pt x="249" y="2099"/>
                  </a:cubicBezTo>
                  <a:cubicBezTo>
                    <a:pt x="249" y="2099"/>
                    <a:pt x="211" y="1932"/>
                    <a:pt x="195" y="1878"/>
                  </a:cubicBezTo>
                  <a:cubicBezTo>
                    <a:pt x="179" y="1818"/>
                    <a:pt x="157" y="1672"/>
                    <a:pt x="184" y="1580"/>
                  </a:cubicBezTo>
                  <a:cubicBezTo>
                    <a:pt x="211" y="1494"/>
                    <a:pt x="211" y="1423"/>
                    <a:pt x="211" y="1423"/>
                  </a:cubicBezTo>
                  <a:cubicBezTo>
                    <a:pt x="211" y="1423"/>
                    <a:pt x="216" y="1369"/>
                    <a:pt x="238" y="1331"/>
                  </a:cubicBezTo>
                  <a:cubicBezTo>
                    <a:pt x="265" y="1294"/>
                    <a:pt x="271" y="1223"/>
                    <a:pt x="276" y="1180"/>
                  </a:cubicBezTo>
                  <a:cubicBezTo>
                    <a:pt x="281" y="1137"/>
                    <a:pt x="252" y="946"/>
                    <a:pt x="252" y="946"/>
                  </a:cubicBezTo>
                  <a:cubicBezTo>
                    <a:pt x="252" y="946"/>
                    <a:pt x="222" y="1077"/>
                    <a:pt x="211" y="1131"/>
                  </a:cubicBezTo>
                  <a:cubicBezTo>
                    <a:pt x="195" y="1185"/>
                    <a:pt x="206" y="1315"/>
                    <a:pt x="151" y="1429"/>
                  </a:cubicBezTo>
                  <a:cubicBezTo>
                    <a:pt x="92" y="1542"/>
                    <a:pt x="97" y="1607"/>
                    <a:pt x="108" y="1629"/>
                  </a:cubicBezTo>
                  <a:cubicBezTo>
                    <a:pt x="114" y="1645"/>
                    <a:pt x="130" y="1672"/>
                    <a:pt x="130" y="1710"/>
                  </a:cubicBezTo>
                  <a:cubicBezTo>
                    <a:pt x="130" y="1742"/>
                    <a:pt x="130" y="1780"/>
                    <a:pt x="130" y="1780"/>
                  </a:cubicBezTo>
                  <a:cubicBezTo>
                    <a:pt x="130" y="1780"/>
                    <a:pt x="130" y="1807"/>
                    <a:pt x="130" y="1818"/>
                  </a:cubicBezTo>
                  <a:cubicBezTo>
                    <a:pt x="124" y="1824"/>
                    <a:pt x="124" y="1834"/>
                    <a:pt x="124" y="1834"/>
                  </a:cubicBezTo>
                  <a:cubicBezTo>
                    <a:pt x="124" y="1834"/>
                    <a:pt x="130" y="1851"/>
                    <a:pt x="124" y="1856"/>
                  </a:cubicBezTo>
                  <a:cubicBezTo>
                    <a:pt x="114" y="1861"/>
                    <a:pt x="103" y="1861"/>
                    <a:pt x="97" y="1834"/>
                  </a:cubicBezTo>
                  <a:cubicBezTo>
                    <a:pt x="92" y="1813"/>
                    <a:pt x="92" y="1786"/>
                    <a:pt x="92" y="1786"/>
                  </a:cubicBezTo>
                  <a:cubicBezTo>
                    <a:pt x="92" y="1786"/>
                    <a:pt x="87" y="1769"/>
                    <a:pt x="81" y="1769"/>
                  </a:cubicBezTo>
                  <a:cubicBezTo>
                    <a:pt x="76" y="1769"/>
                    <a:pt x="76" y="1780"/>
                    <a:pt x="76" y="1807"/>
                  </a:cubicBezTo>
                  <a:cubicBezTo>
                    <a:pt x="76" y="1834"/>
                    <a:pt x="87" y="1851"/>
                    <a:pt x="87" y="1851"/>
                  </a:cubicBezTo>
                  <a:cubicBezTo>
                    <a:pt x="87" y="1851"/>
                    <a:pt x="108" y="1883"/>
                    <a:pt x="108" y="1888"/>
                  </a:cubicBezTo>
                  <a:cubicBezTo>
                    <a:pt x="108" y="1894"/>
                    <a:pt x="108" y="1905"/>
                    <a:pt x="108" y="1905"/>
                  </a:cubicBezTo>
                  <a:cubicBezTo>
                    <a:pt x="108" y="1905"/>
                    <a:pt x="124" y="1915"/>
                    <a:pt x="124" y="1921"/>
                  </a:cubicBezTo>
                  <a:cubicBezTo>
                    <a:pt x="124" y="1932"/>
                    <a:pt x="124" y="1937"/>
                    <a:pt x="124" y="1937"/>
                  </a:cubicBezTo>
                  <a:cubicBezTo>
                    <a:pt x="114" y="1937"/>
                    <a:pt x="114" y="1937"/>
                    <a:pt x="114" y="1937"/>
                  </a:cubicBezTo>
                  <a:cubicBezTo>
                    <a:pt x="114" y="1937"/>
                    <a:pt x="119" y="1948"/>
                    <a:pt x="108" y="1948"/>
                  </a:cubicBezTo>
                  <a:cubicBezTo>
                    <a:pt x="92" y="1942"/>
                    <a:pt x="65" y="1915"/>
                    <a:pt x="65" y="1915"/>
                  </a:cubicBezTo>
                  <a:cubicBezTo>
                    <a:pt x="65" y="1915"/>
                    <a:pt x="38" y="1899"/>
                    <a:pt x="32" y="1883"/>
                  </a:cubicBezTo>
                  <a:cubicBezTo>
                    <a:pt x="32" y="1861"/>
                    <a:pt x="16" y="1824"/>
                    <a:pt x="16" y="1824"/>
                  </a:cubicBezTo>
                  <a:cubicBezTo>
                    <a:pt x="16" y="1824"/>
                    <a:pt x="0" y="1802"/>
                    <a:pt x="0" y="1764"/>
                  </a:cubicBezTo>
                  <a:cubicBezTo>
                    <a:pt x="0" y="1726"/>
                    <a:pt x="11" y="1586"/>
                    <a:pt x="11" y="1586"/>
                  </a:cubicBezTo>
                  <a:cubicBezTo>
                    <a:pt x="32" y="1331"/>
                    <a:pt x="32" y="1331"/>
                    <a:pt x="32" y="1331"/>
                  </a:cubicBezTo>
                  <a:cubicBezTo>
                    <a:pt x="32" y="1331"/>
                    <a:pt x="43" y="1212"/>
                    <a:pt x="54" y="1185"/>
                  </a:cubicBezTo>
                  <a:cubicBezTo>
                    <a:pt x="65" y="1158"/>
                    <a:pt x="92" y="1066"/>
                    <a:pt x="92" y="1039"/>
                  </a:cubicBezTo>
                  <a:cubicBezTo>
                    <a:pt x="92" y="1012"/>
                    <a:pt x="97" y="904"/>
                    <a:pt x="97" y="861"/>
                  </a:cubicBezTo>
                  <a:cubicBezTo>
                    <a:pt x="103" y="818"/>
                    <a:pt x="108" y="710"/>
                    <a:pt x="108" y="710"/>
                  </a:cubicBezTo>
                  <a:cubicBezTo>
                    <a:pt x="108" y="710"/>
                    <a:pt x="103" y="618"/>
                    <a:pt x="141" y="574"/>
                  </a:cubicBezTo>
                  <a:cubicBezTo>
                    <a:pt x="179" y="526"/>
                    <a:pt x="211" y="509"/>
                    <a:pt x="254" y="499"/>
                  </a:cubicBezTo>
                  <a:cubicBezTo>
                    <a:pt x="298" y="488"/>
                    <a:pt x="390" y="477"/>
                    <a:pt x="406" y="401"/>
                  </a:cubicBezTo>
                  <a:cubicBezTo>
                    <a:pt x="417" y="331"/>
                    <a:pt x="403" y="315"/>
                    <a:pt x="403" y="315"/>
                  </a:cubicBezTo>
                  <a:cubicBezTo>
                    <a:pt x="403" y="315"/>
                    <a:pt x="439" y="299"/>
                    <a:pt x="439" y="255"/>
                  </a:cubicBezTo>
                  <a:cubicBezTo>
                    <a:pt x="439" y="207"/>
                    <a:pt x="430" y="198"/>
                    <a:pt x="451" y="171"/>
                  </a:cubicBezTo>
                  <a:cubicBezTo>
                    <a:pt x="479" y="144"/>
                    <a:pt x="491" y="151"/>
                    <a:pt x="502" y="156"/>
                  </a:cubicBezTo>
                  <a:cubicBezTo>
                    <a:pt x="513" y="162"/>
                    <a:pt x="524" y="184"/>
                    <a:pt x="535" y="178"/>
                  </a:cubicBezTo>
                  <a:cubicBezTo>
                    <a:pt x="545" y="178"/>
                    <a:pt x="546" y="180"/>
                    <a:pt x="557" y="163"/>
                  </a:cubicBezTo>
                  <a:cubicBezTo>
                    <a:pt x="563" y="147"/>
                    <a:pt x="568" y="136"/>
                    <a:pt x="584" y="126"/>
                  </a:cubicBezTo>
                  <a:cubicBezTo>
                    <a:pt x="595" y="120"/>
                    <a:pt x="613" y="90"/>
                    <a:pt x="629" y="68"/>
                  </a:cubicBezTo>
                  <a:cubicBezTo>
                    <a:pt x="640" y="52"/>
                    <a:pt x="650" y="11"/>
                    <a:pt x="672" y="5"/>
                  </a:cubicBezTo>
                  <a:cubicBezTo>
                    <a:pt x="688" y="0"/>
                    <a:pt x="722" y="0"/>
                    <a:pt x="722" y="0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85">
              <a:extLst>
                <a:ext uri="{FF2B5EF4-FFF2-40B4-BE49-F238E27FC236}">
                  <a16:creationId xmlns:a16="http://schemas.microsoft.com/office/drawing/2014/main" id="{588820F0-3333-4D0D-AC6E-D188585CF1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55634" y="1120439"/>
              <a:ext cx="93663" cy="36513"/>
            </a:xfrm>
            <a:custGeom>
              <a:avLst/>
              <a:gdLst>
                <a:gd name="T0" fmla="*/ 0 w 11"/>
                <a:gd name="T1" fmla="*/ 4 h 4"/>
                <a:gd name="T2" fmla="*/ 5 w 11"/>
                <a:gd name="T3" fmla="*/ 0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0" y="4"/>
                    <a:pt x="2" y="0"/>
                    <a:pt x="5" y="0"/>
                  </a:cubicBezTo>
                  <a:cubicBezTo>
                    <a:pt x="8" y="0"/>
                    <a:pt x="11" y="1"/>
                    <a:pt x="11" y="1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86">
              <a:extLst>
                <a:ext uri="{FF2B5EF4-FFF2-40B4-BE49-F238E27FC236}">
                  <a16:creationId xmlns:a16="http://schemas.microsoft.com/office/drawing/2014/main" id="{6F23CEA6-D314-4BB5-B679-613F5BFCBD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80984" y="1187114"/>
              <a:ext cx="119063" cy="188913"/>
            </a:xfrm>
            <a:custGeom>
              <a:avLst/>
              <a:gdLst>
                <a:gd name="T0" fmla="*/ 6 w 14"/>
                <a:gd name="T1" fmla="*/ 0 h 22"/>
                <a:gd name="T2" fmla="*/ 1 w 14"/>
                <a:gd name="T3" fmla="*/ 9 h 22"/>
                <a:gd name="T4" fmla="*/ 8 w 14"/>
                <a:gd name="T5" fmla="*/ 20 h 22"/>
                <a:gd name="T6" fmla="*/ 14 w 14"/>
                <a:gd name="T7" fmla="*/ 19 h 22"/>
                <a:gd name="T8" fmla="*/ 12 w 14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6" y="0"/>
                  </a:moveTo>
                  <a:cubicBezTo>
                    <a:pt x="6" y="0"/>
                    <a:pt x="0" y="1"/>
                    <a:pt x="1" y="9"/>
                  </a:cubicBezTo>
                  <a:cubicBezTo>
                    <a:pt x="1" y="18"/>
                    <a:pt x="6" y="19"/>
                    <a:pt x="8" y="20"/>
                  </a:cubicBezTo>
                  <a:cubicBezTo>
                    <a:pt x="9" y="22"/>
                    <a:pt x="13" y="22"/>
                    <a:pt x="14" y="19"/>
                  </a:cubicBezTo>
                  <a:cubicBezTo>
                    <a:pt x="14" y="16"/>
                    <a:pt x="12" y="16"/>
                    <a:pt x="12" y="16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93">
              <a:extLst>
                <a:ext uri="{FF2B5EF4-FFF2-40B4-BE49-F238E27FC236}">
                  <a16:creationId xmlns:a16="http://schemas.microsoft.com/office/drawing/2014/main" id="{63660A24-D007-4D55-AA0C-3B5FA8F5BA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62034" y="3792202"/>
              <a:ext cx="152400" cy="239713"/>
            </a:xfrm>
            <a:custGeom>
              <a:avLst/>
              <a:gdLst>
                <a:gd name="T0" fmla="*/ 18 w 18"/>
                <a:gd name="T1" fmla="*/ 0 h 28"/>
                <a:gd name="T2" fmla="*/ 13 w 18"/>
                <a:gd name="T3" fmla="*/ 10 h 28"/>
                <a:gd name="T4" fmla="*/ 11 w 18"/>
                <a:gd name="T5" fmla="*/ 17 h 28"/>
                <a:gd name="T6" fmla="*/ 4 w 18"/>
                <a:gd name="T7" fmla="*/ 25 h 28"/>
                <a:gd name="T8" fmla="*/ 0 w 1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cubicBezTo>
                    <a:pt x="18" y="0"/>
                    <a:pt x="14" y="7"/>
                    <a:pt x="13" y="10"/>
                  </a:cubicBezTo>
                  <a:cubicBezTo>
                    <a:pt x="13" y="13"/>
                    <a:pt x="13" y="16"/>
                    <a:pt x="11" y="17"/>
                  </a:cubicBezTo>
                  <a:cubicBezTo>
                    <a:pt x="10" y="19"/>
                    <a:pt x="4" y="25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94">
              <a:extLst>
                <a:ext uri="{FF2B5EF4-FFF2-40B4-BE49-F238E27FC236}">
                  <a16:creationId xmlns:a16="http://schemas.microsoft.com/office/drawing/2014/main" id="{6FD794C1-6262-4CD4-8292-3856807291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62034" y="3874752"/>
              <a:ext cx="57150" cy="95250"/>
            </a:xfrm>
            <a:custGeom>
              <a:avLst/>
              <a:gdLst>
                <a:gd name="T0" fmla="*/ 7 w 7"/>
                <a:gd name="T1" fmla="*/ 0 h 11"/>
                <a:gd name="T2" fmla="*/ 4 w 7"/>
                <a:gd name="T3" fmla="*/ 8 h 11"/>
                <a:gd name="T4" fmla="*/ 0 w 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7" y="0"/>
                    <a:pt x="5" y="7"/>
                    <a:pt x="4" y="8"/>
                  </a:cubicBezTo>
                  <a:cubicBezTo>
                    <a:pt x="2" y="10"/>
                    <a:pt x="0" y="11"/>
                    <a:pt x="0" y="11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95">
              <a:extLst>
                <a:ext uri="{FF2B5EF4-FFF2-40B4-BE49-F238E27FC236}">
                  <a16:creationId xmlns:a16="http://schemas.microsoft.com/office/drawing/2014/main" id="{E1A562B6-59B9-401A-A1EF-89BDB8F2F4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7734" y="3893802"/>
              <a:ext cx="61913" cy="76200"/>
            </a:xfrm>
            <a:custGeom>
              <a:avLst/>
              <a:gdLst>
                <a:gd name="T0" fmla="*/ 0 w 7"/>
                <a:gd name="T1" fmla="*/ 0 h 9"/>
                <a:gd name="T2" fmla="*/ 3 w 7"/>
                <a:gd name="T3" fmla="*/ 3 h 9"/>
                <a:gd name="T4" fmla="*/ 7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0" y="0"/>
                    <a:pt x="2" y="2"/>
                    <a:pt x="3" y="3"/>
                  </a:cubicBezTo>
                  <a:cubicBezTo>
                    <a:pt x="3" y="5"/>
                    <a:pt x="6" y="9"/>
                    <a:pt x="7" y="9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96">
              <a:extLst>
                <a:ext uri="{FF2B5EF4-FFF2-40B4-BE49-F238E27FC236}">
                  <a16:creationId xmlns:a16="http://schemas.microsoft.com/office/drawing/2014/main" id="{1C125CAF-5704-4A73-90F8-AEE0722D0A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2484" y="3773152"/>
              <a:ext cx="163513" cy="239713"/>
            </a:xfrm>
            <a:custGeom>
              <a:avLst/>
              <a:gdLst>
                <a:gd name="T0" fmla="*/ 0 w 19"/>
                <a:gd name="T1" fmla="*/ 0 h 28"/>
                <a:gd name="T2" fmla="*/ 5 w 19"/>
                <a:gd name="T3" fmla="*/ 9 h 28"/>
                <a:gd name="T4" fmla="*/ 8 w 19"/>
                <a:gd name="T5" fmla="*/ 20 h 28"/>
                <a:gd name="T6" fmla="*/ 19 w 19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8">
                  <a:moveTo>
                    <a:pt x="0" y="0"/>
                  </a:moveTo>
                  <a:cubicBezTo>
                    <a:pt x="0" y="0"/>
                    <a:pt x="4" y="6"/>
                    <a:pt x="5" y="9"/>
                  </a:cubicBezTo>
                  <a:cubicBezTo>
                    <a:pt x="6" y="13"/>
                    <a:pt x="7" y="18"/>
                    <a:pt x="8" y="20"/>
                  </a:cubicBezTo>
                  <a:cubicBezTo>
                    <a:pt x="9" y="22"/>
                    <a:pt x="19" y="28"/>
                    <a:pt x="19" y="2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99">
              <a:extLst>
                <a:ext uri="{FF2B5EF4-FFF2-40B4-BE49-F238E27FC236}">
                  <a16:creationId xmlns:a16="http://schemas.microsoft.com/office/drawing/2014/main" id="{2FA9C307-9AD1-4B18-BFB9-D46DF9F429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38134" y="1280777"/>
              <a:ext cx="50800" cy="44450"/>
            </a:xfrm>
            <a:custGeom>
              <a:avLst/>
              <a:gdLst>
                <a:gd name="T0" fmla="*/ 4 w 6"/>
                <a:gd name="T1" fmla="*/ 0 h 5"/>
                <a:gd name="T2" fmla="*/ 4 w 6"/>
                <a:gd name="T3" fmla="*/ 4 h 5"/>
                <a:gd name="T4" fmla="*/ 0 w 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4" y="0"/>
                    <a:pt x="6" y="4"/>
                    <a:pt x="4" y="4"/>
                  </a:cubicBezTo>
                  <a:cubicBezTo>
                    <a:pt x="2" y="5"/>
                    <a:pt x="1" y="5"/>
                    <a:pt x="0" y="3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Line 100">
              <a:extLst>
                <a:ext uri="{FF2B5EF4-FFF2-40B4-BE49-F238E27FC236}">
                  <a16:creationId xmlns:a16="http://schemas.microsoft.com/office/drawing/2014/main" id="{638CF789-381C-48D7-9CF2-E25F981E589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149296" y="6092489"/>
              <a:ext cx="36513" cy="5873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Line 101">
              <a:extLst>
                <a:ext uri="{FF2B5EF4-FFF2-40B4-BE49-F238E27FC236}">
                  <a16:creationId xmlns:a16="http://schemas.microsoft.com/office/drawing/2014/main" id="{0AD85F71-0F2E-46B2-AF35-5287B1065E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135009" y="6125827"/>
              <a:ext cx="25400" cy="5080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102">
              <a:extLst>
                <a:ext uri="{FF2B5EF4-FFF2-40B4-BE49-F238E27FC236}">
                  <a16:creationId xmlns:a16="http://schemas.microsoft.com/office/drawing/2014/main" id="{81555AB8-64C9-4D2F-8443-DDD0CD176B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8496" y="6151227"/>
              <a:ext cx="36513" cy="68263"/>
            </a:xfrm>
            <a:custGeom>
              <a:avLst/>
              <a:gdLst>
                <a:gd name="T0" fmla="*/ 0 w 10"/>
                <a:gd name="T1" fmla="*/ 0 h 19"/>
                <a:gd name="T2" fmla="*/ 7 w 10"/>
                <a:gd name="T3" fmla="*/ 10 h 19"/>
                <a:gd name="T4" fmla="*/ 10 w 10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7" y="10"/>
                  </a:lnTo>
                  <a:lnTo>
                    <a:pt x="10" y="19"/>
                  </a:ln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9E70AB81-E514-4E70-A2E2-D8D057CCC1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47696" y="6168689"/>
              <a:ext cx="42863" cy="69850"/>
            </a:xfrm>
            <a:custGeom>
              <a:avLst/>
              <a:gdLst>
                <a:gd name="T0" fmla="*/ 0 w 5"/>
                <a:gd name="T1" fmla="*/ 0 h 8"/>
                <a:gd name="T2" fmla="*/ 4 w 5"/>
                <a:gd name="T3" fmla="*/ 4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3" y="3"/>
                    <a:pt x="4" y="4"/>
                  </a:cubicBezTo>
                  <a:cubicBezTo>
                    <a:pt x="5" y="5"/>
                    <a:pt x="5" y="8"/>
                    <a:pt x="5" y="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Line 104">
              <a:extLst>
                <a:ext uri="{FF2B5EF4-FFF2-40B4-BE49-F238E27FC236}">
                  <a16:creationId xmlns:a16="http://schemas.microsoft.com/office/drawing/2014/main" id="{802C19BA-90B1-4540-B118-6D972C20B8C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473021" y="6135352"/>
              <a:ext cx="58738" cy="9525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105">
              <a:extLst>
                <a:ext uri="{FF2B5EF4-FFF2-40B4-BE49-F238E27FC236}">
                  <a16:creationId xmlns:a16="http://schemas.microsoft.com/office/drawing/2014/main" id="{45C09AD9-CE70-420F-97AA-56F22D8C04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38096" y="6135352"/>
              <a:ext cx="42863" cy="69850"/>
            </a:xfrm>
            <a:custGeom>
              <a:avLst/>
              <a:gdLst>
                <a:gd name="T0" fmla="*/ 12 w 12"/>
                <a:gd name="T1" fmla="*/ 0 h 19"/>
                <a:gd name="T2" fmla="*/ 10 w 12"/>
                <a:gd name="T3" fmla="*/ 9 h 19"/>
                <a:gd name="T4" fmla="*/ 0 w 1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lnTo>
                    <a:pt x="10" y="9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Line 106">
              <a:extLst>
                <a:ext uri="{FF2B5EF4-FFF2-40B4-BE49-F238E27FC236}">
                  <a16:creationId xmlns:a16="http://schemas.microsoft.com/office/drawing/2014/main" id="{4B66D747-0AC5-48BF-8315-AB30A4610EE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404759" y="6125827"/>
              <a:ext cx="33338" cy="5080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Line 107">
              <a:extLst>
                <a:ext uri="{FF2B5EF4-FFF2-40B4-BE49-F238E27FC236}">
                  <a16:creationId xmlns:a16="http://schemas.microsoft.com/office/drawing/2014/main" id="{4B7F742C-7567-4D8A-A376-D1AEDE69C03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385709" y="6092489"/>
              <a:ext cx="25400" cy="5873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97">
              <a:extLst>
                <a:ext uri="{FF2B5EF4-FFF2-40B4-BE49-F238E27FC236}">
                  <a16:creationId xmlns:a16="http://schemas.microsoft.com/office/drawing/2014/main" id="{4A345A04-42DC-4C9A-8AC7-A6E4ECCB10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66646" y="793414"/>
              <a:ext cx="857250" cy="955675"/>
            </a:xfrm>
            <a:custGeom>
              <a:avLst/>
              <a:gdLst>
                <a:gd name="T0" fmla="*/ 7 w 100"/>
                <a:gd name="T1" fmla="*/ 111 h 111"/>
                <a:gd name="T2" fmla="*/ 4 w 100"/>
                <a:gd name="T3" fmla="*/ 95 h 111"/>
                <a:gd name="T4" fmla="*/ 1 w 100"/>
                <a:gd name="T5" fmla="*/ 70 h 111"/>
                <a:gd name="T6" fmla="*/ 10 w 100"/>
                <a:gd name="T7" fmla="*/ 54 h 111"/>
                <a:gd name="T8" fmla="*/ 17 w 100"/>
                <a:gd name="T9" fmla="*/ 52 h 111"/>
                <a:gd name="T10" fmla="*/ 19 w 100"/>
                <a:gd name="T11" fmla="*/ 49 h 111"/>
                <a:gd name="T12" fmla="*/ 20 w 100"/>
                <a:gd name="T13" fmla="*/ 50 h 111"/>
                <a:gd name="T14" fmla="*/ 22 w 100"/>
                <a:gd name="T15" fmla="*/ 29 h 111"/>
                <a:gd name="T16" fmla="*/ 44 w 100"/>
                <a:gd name="T17" fmla="*/ 5 h 111"/>
                <a:gd name="T18" fmla="*/ 86 w 100"/>
                <a:gd name="T19" fmla="*/ 6 h 111"/>
                <a:gd name="T20" fmla="*/ 99 w 100"/>
                <a:gd name="T21" fmla="*/ 20 h 111"/>
                <a:gd name="T22" fmla="*/ 87 w 100"/>
                <a:gd name="T23" fmla="*/ 24 h 111"/>
                <a:gd name="T24" fmla="*/ 79 w 100"/>
                <a:gd name="T25" fmla="*/ 37 h 111"/>
                <a:gd name="T26" fmla="*/ 74 w 100"/>
                <a:gd name="T27" fmla="*/ 41 h 111"/>
                <a:gd name="T28" fmla="*/ 69 w 100"/>
                <a:gd name="T29" fmla="*/ 46 h 111"/>
                <a:gd name="T30" fmla="*/ 66 w 100"/>
                <a:gd name="T31" fmla="*/ 52 h 111"/>
                <a:gd name="T32" fmla="*/ 61 w 100"/>
                <a:gd name="T33" fmla="*/ 51 h 111"/>
                <a:gd name="T34" fmla="*/ 54 w 100"/>
                <a:gd name="T35" fmla="*/ 46 h 111"/>
                <a:gd name="T36" fmla="*/ 47 w 100"/>
                <a:gd name="T37" fmla="*/ 56 h 111"/>
                <a:gd name="T38" fmla="*/ 45 w 100"/>
                <a:gd name="T39" fmla="*/ 71 h 111"/>
                <a:gd name="T40" fmla="*/ 40 w 100"/>
                <a:gd name="T41" fmla="*/ 77 h 111"/>
                <a:gd name="T42" fmla="*/ 32 w 100"/>
                <a:gd name="T43" fmla="*/ 66 h 111"/>
                <a:gd name="T44" fmla="*/ 25 w 100"/>
                <a:gd name="T45" fmla="*/ 60 h 111"/>
                <a:gd name="T46" fmla="*/ 24 w 100"/>
                <a:gd name="T47" fmla="*/ 59 h 111"/>
                <a:gd name="T48" fmla="*/ 22 w 100"/>
                <a:gd name="T49" fmla="*/ 61 h 111"/>
                <a:gd name="T50" fmla="*/ 19 w 100"/>
                <a:gd name="T51" fmla="*/ 69 h 111"/>
                <a:gd name="T52" fmla="*/ 19 w 100"/>
                <a:gd name="T53" fmla="*/ 93 h 111"/>
                <a:gd name="T54" fmla="*/ 16 w 100"/>
                <a:gd name="T55" fmla="*/ 109 h 111"/>
                <a:gd name="T56" fmla="*/ 7 w 100"/>
                <a:gd name="T5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111">
                  <a:moveTo>
                    <a:pt x="7" y="111"/>
                  </a:moveTo>
                  <a:cubicBezTo>
                    <a:pt x="7" y="111"/>
                    <a:pt x="6" y="100"/>
                    <a:pt x="4" y="95"/>
                  </a:cubicBezTo>
                  <a:cubicBezTo>
                    <a:pt x="2" y="90"/>
                    <a:pt x="0" y="77"/>
                    <a:pt x="1" y="70"/>
                  </a:cubicBezTo>
                  <a:cubicBezTo>
                    <a:pt x="1" y="63"/>
                    <a:pt x="8" y="55"/>
                    <a:pt x="10" y="54"/>
                  </a:cubicBezTo>
                  <a:cubicBezTo>
                    <a:pt x="13" y="53"/>
                    <a:pt x="17" y="52"/>
                    <a:pt x="17" y="52"/>
                  </a:cubicBezTo>
                  <a:cubicBezTo>
                    <a:pt x="17" y="52"/>
                    <a:pt x="17" y="49"/>
                    <a:pt x="19" y="49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40"/>
                    <a:pt x="22" y="29"/>
                  </a:cubicBezTo>
                  <a:cubicBezTo>
                    <a:pt x="25" y="19"/>
                    <a:pt x="32" y="10"/>
                    <a:pt x="44" y="5"/>
                  </a:cubicBezTo>
                  <a:cubicBezTo>
                    <a:pt x="56" y="0"/>
                    <a:pt x="76" y="1"/>
                    <a:pt x="86" y="6"/>
                  </a:cubicBezTo>
                  <a:cubicBezTo>
                    <a:pt x="95" y="10"/>
                    <a:pt x="100" y="17"/>
                    <a:pt x="99" y="20"/>
                  </a:cubicBezTo>
                  <a:cubicBezTo>
                    <a:pt x="99" y="20"/>
                    <a:pt x="91" y="19"/>
                    <a:pt x="87" y="24"/>
                  </a:cubicBezTo>
                  <a:cubicBezTo>
                    <a:pt x="84" y="30"/>
                    <a:pt x="80" y="35"/>
                    <a:pt x="79" y="37"/>
                  </a:cubicBezTo>
                  <a:cubicBezTo>
                    <a:pt x="77" y="38"/>
                    <a:pt x="74" y="41"/>
                    <a:pt x="74" y="41"/>
                  </a:cubicBezTo>
                  <a:cubicBezTo>
                    <a:pt x="74" y="41"/>
                    <a:pt x="70" y="43"/>
                    <a:pt x="69" y="46"/>
                  </a:cubicBezTo>
                  <a:cubicBezTo>
                    <a:pt x="68" y="49"/>
                    <a:pt x="66" y="52"/>
                    <a:pt x="66" y="52"/>
                  </a:cubicBezTo>
                  <a:cubicBezTo>
                    <a:pt x="66" y="52"/>
                    <a:pt x="63" y="54"/>
                    <a:pt x="61" y="51"/>
                  </a:cubicBezTo>
                  <a:cubicBezTo>
                    <a:pt x="60" y="49"/>
                    <a:pt x="56" y="46"/>
                    <a:pt x="54" y="46"/>
                  </a:cubicBezTo>
                  <a:cubicBezTo>
                    <a:pt x="52" y="46"/>
                    <a:pt x="46" y="50"/>
                    <a:pt x="47" y="56"/>
                  </a:cubicBezTo>
                  <a:cubicBezTo>
                    <a:pt x="47" y="62"/>
                    <a:pt x="48" y="67"/>
                    <a:pt x="45" y="71"/>
                  </a:cubicBezTo>
                  <a:cubicBezTo>
                    <a:pt x="43" y="75"/>
                    <a:pt x="40" y="77"/>
                    <a:pt x="40" y="77"/>
                  </a:cubicBezTo>
                  <a:cubicBezTo>
                    <a:pt x="40" y="77"/>
                    <a:pt x="36" y="68"/>
                    <a:pt x="32" y="66"/>
                  </a:cubicBezTo>
                  <a:cubicBezTo>
                    <a:pt x="29" y="65"/>
                    <a:pt x="28" y="64"/>
                    <a:pt x="25" y="60"/>
                  </a:cubicBezTo>
                  <a:cubicBezTo>
                    <a:pt x="25" y="60"/>
                    <a:pt x="24" y="58"/>
                    <a:pt x="24" y="59"/>
                  </a:cubicBezTo>
                  <a:cubicBezTo>
                    <a:pt x="24" y="61"/>
                    <a:pt x="23" y="62"/>
                    <a:pt x="22" y="61"/>
                  </a:cubicBezTo>
                  <a:cubicBezTo>
                    <a:pt x="21" y="60"/>
                    <a:pt x="20" y="62"/>
                    <a:pt x="19" y="69"/>
                  </a:cubicBezTo>
                  <a:cubicBezTo>
                    <a:pt x="18" y="76"/>
                    <a:pt x="22" y="83"/>
                    <a:pt x="19" y="93"/>
                  </a:cubicBezTo>
                  <a:cubicBezTo>
                    <a:pt x="17" y="102"/>
                    <a:pt x="16" y="109"/>
                    <a:pt x="16" y="109"/>
                  </a:cubicBezTo>
                  <a:lnTo>
                    <a:pt x="7" y="111"/>
                  </a:lnTo>
                  <a:close/>
                </a:path>
              </a:pathLst>
            </a:custGeom>
            <a:solidFill>
              <a:srgbClr val="EAEAEA"/>
            </a:solidFill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98">
              <a:extLst>
                <a:ext uri="{FF2B5EF4-FFF2-40B4-BE49-F238E27FC236}">
                  <a16:creationId xmlns:a16="http://schemas.microsoft.com/office/drawing/2014/main" id="{EC06022A-4A80-4396-BE3C-93D6EB27C5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11109" y="1207752"/>
              <a:ext cx="69850" cy="109538"/>
            </a:xfrm>
            <a:custGeom>
              <a:avLst/>
              <a:gdLst>
                <a:gd name="T0" fmla="*/ 0 w 8"/>
                <a:gd name="T1" fmla="*/ 4 h 13"/>
                <a:gd name="T2" fmla="*/ 5 w 8"/>
                <a:gd name="T3" fmla="*/ 13 h 13"/>
                <a:gd name="T4" fmla="*/ 6 w 8"/>
                <a:gd name="T5" fmla="*/ 13 h 13"/>
                <a:gd name="T6" fmla="*/ 6 w 8"/>
                <a:gd name="T7" fmla="*/ 10 h 13"/>
                <a:gd name="T8" fmla="*/ 3 w 8"/>
                <a:gd name="T9" fmla="*/ 2 h 13"/>
                <a:gd name="T10" fmla="*/ 0 w 8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cubicBezTo>
                    <a:pt x="0" y="4"/>
                    <a:pt x="2" y="10"/>
                    <a:pt x="5" y="13"/>
                  </a:cubicBezTo>
                  <a:cubicBezTo>
                    <a:pt x="5" y="13"/>
                    <a:pt x="4" y="13"/>
                    <a:pt x="6" y="13"/>
                  </a:cubicBezTo>
                  <a:cubicBezTo>
                    <a:pt x="7" y="13"/>
                    <a:pt x="8" y="13"/>
                    <a:pt x="6" y="10"/>
                  </a:cubicBezTo>
                  <a:cubicBezTo>
                    <a:pt x="5" y="6"/>
                    <a:pt x="3" y="2"/>
                    <a:pt x="3" y="2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C0C0C0"/>
            </a:solidFill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5" name="Freeform 399">
            <a:extLst>
              <a:ext uri="{FF2B5EF4-FFF2-40B4-BE49-F238E27FC236}">
                <a16:creationId xmlns:a16="http://schemas.microsoft.com/office/drawing/2014/main" id="{E01266C6-CA65-4DCB-8C04-63A73CA4EBA6}"/>
              </a:ext>
            </a:extLst>
          </p:cNvPr>
          <p:cNvSpPr>
            <a:spLocks noChangeAspect="1"/>
          </p:cNvSpPr>
          <p:nvPr/>
        </p:nvSpPr>
        <p:spPr bwMode="auto">
          <a:xfrm>
            <a:off x="6987548" y="3079528"/>
            <a:ext cx="480862" cy="1226972"/>
          </a:xfrm>
          <a:custGeom>
            <a:avLst/>
            <a:gdLst>
              <a:gd name="T0" fmla="*/ 166 w 318"/>
              <a:gd name="T1" fmla="*/ 9 h 864"/>
              <a:gd name="T2" fmla="*/ 220 w 318"/>
              <a:gd name="T3" fmla="*/ 101 h 864"/>
              <a:gd name="T4" fmla="*/ 291 w 318"/>
              <a:gd name="T5" fmla="*/ 164 h 864"/>
              <a:gd name="T6" fmla="*/ 304 w 318"/>
              <a:gd name="T7" fmla="*/ 255 h 864"/>
              <a:gd name="T8" fmla="*/ 317 w 318"/>
              <a:gd name="T9" fmla="*/ 391 h 864"/>
              <a:gd name="T10" fmla="*/ 317 w 318"/>
              <a:gd name="T11" fmla="*/ 474 h 864"/>
              <a:gd name="T12" fmla="*/ 297 w 318"/>
              <a:gd name="T13" fmla="*/ 497 h 864"/>
              <a:gd name="T14" fmla="*/ 286 w 318"/>
              <a:gd name="T15" fmla="*/ 493 h 864"/>
              <a:gd name="T16" fmla="*/ 295 w 318"/>
              <a:gd name="T17" fmla="*/ 468 h 864"/>
              <a:gd name="T18" fmla="*/ 285 w 318"/>
              <a:gd name="T19" fmla="*/ 492 h 864"/>
              <a:gd name="T20" fmla="*/ 284 w 318"/>
              <a:gd name="T21" fmla="*/ 451 h 864"/>
              <a:gd name="T22" fmla="*/ 290 w 318"/>
              <a:gd name="T23" fmla="*/ 394 h 864"/>
              <a:gd name="T24" fmla="*/ 271 w 318"/>
              <a:gd name="T25" fmla="*/ 305 h 864"/>
              <a:gd name="T26" fmla="*/ 258 w 318"/>
              <a:gd name="T27" fmla="*/ 291 h 864"/>
              <a:gd name="T28" fmla="*/ 278 w 318"/>
              <a:gd name="T29" fmla="*/ 374 h 864"/>
              <a:gd name="T30" fmla="*/ 271 w 318"/>
              <a:gd name="T31" fmla="*/ 495 h 864"/>
              <a:gd name="T32" fmla="*/ 250 w 318"/>
              <a:gd name="T33" fmla="*/ 580 h 864"/>
              <a:gd name="T34" fmla="*/ 240 w 318"/>
              <a:gd name="T35" fmla="*/ 680 h 864"/>
              <a:gd name="T36" fmla="*/ 224 w 318"/>
              <a:gd name="T37" fmla="*/ 773 h 864"/>
              <a:gd name="T38" fmla="*/ 249 w 318"/>
              <a:gd name="T39" fmla="*/ 816 h 864"/>
              <a:gd name="T40" fmla="*/ 246 w 318"/>
              <a:gd name="T41" fmla="*/ 824 h 864"/>
              <a:gd name="T42" fmla="*/ 237 w 318"/>
              <a:gd name="T43" fmla="*/ 833 h 864"/>
              <a:gd name="T44" fmla="*/ 208 w 318"/>
              <a:gd name="T45" fmla="*/ 811 h 864"/>
              <a:gd name="T46" fmla="*/ 190 w 318"/>
              <a:gd name="T47" fmla="*/ 771 h 864"/>
              <a:gd name="T48" fmla="*/ 195 w 318"/>
              <a:gd name="T49" fmla="*/ 717 h 864"/>
              <a:gd name="T50" fmla="*/ 194 w 318"/>
              <a:gd name="T51" fmla="*/ 612 h 864"/>
              <a:gd name="T52" fmla="*/ 197 w 318"/>
              <a:gd name="T53" fmla="*/ 526 h 864"/>
              <a:gd name="T54" fmla="*/ 194 w 318"/>
              <a:gd name="T55" fmla="*/ 451 h 864"/>
              <a:gd name="T56" fmla="*/ 165 w 318"/>
              <a:gd name="T57" fmla="*/ 546 h 864"/>
              <a:gd name="T58" fmla="*/ 164 w 318"/>
              <a:gd name="T59" fmla="*/ 644 h 864"/>
              <a:gd name="T60" fmla="*/ 146 w 318"/>
              <a:gd name="T61" fmla="*/ 766 h 864"/>
              <a:gd name="T62" fmla="*/ 144 w 318"/>
              <a:gd name="T63" fmla="*/ 813 h 864"/>
              <a:gd name="T64" fmla="*/ 97 w 318"/>
              <a:gd name="T65" fmla="*/ 862 h 864"/>
              <a:gd name="T66" fmla="*/ 82 w 318"/>
              <a:gd name="T67" fmla="*/ 854 h 864"/>
              <a:gd name="T68" fmla="*/ 78 w 318"/>
              <a:gd name="T69" fmla="*/ 845 h 864"/>
              <a:gd name="T70" fmla="*/ 82 w 318"/>
              <a:gd name="T71" fmla="*/ 831 h 864"/>
              <a:gd name="T72" fmla="*/ 114 w 318"/>
              <a:gd name="T73" fmla="*/ 771 h 864"/>
              <a:gd name="T74" fmla="*/ 106 w 318"/>
              <a:gd name="T75" fmla="*/ 692 h 864"/>
              <a:gd name="T76" fmla="*/ 103 w 318"/>
              <a:gd name="T77" fmla="*/ 600 h 864"/>
              <a:gd name="T78" fmla="*/ 105 w 318"/>
              <a:gd name="T79" fmla="*/ 512 h 864"/>
              <a:gd name="T80" fmla="*/ 117 w 318"/>
              <a:gd name="T81" fmla="*/ 390 h 864"/>
              <a:gd name="T82" fmla="*/ 123 w 318"/>
              <a:gd name="T83" fmla="*/ 291 h 864"/>
              <a:gd name="T84" fmla="*/ 101 w 318"/>
              <a:gd name="T85" fmla="*/ 323 h 864"/>
              <a:gd name="T86" fmla="*/ 68 w 318"/>
              <a:gd name="T87" fmla="*/ 403 h 864"/>
              <a:gd name="T88" fmla="*/ 63 w 318"/>
              <a:gd name="T89" fmla="*/ 443 h 864"/>
              <a:gd name="T90" fmla="*/ 51 w 318"/>
              <a:gd name="T91" fmla="*/ 480 h 864"/>
              <a:gd name="T92" fmla="*/ 47 w 318"/>
              <a:gd name="T93" fmla="*/ 494 h 864"/>
              <a:gd name="T94" fmla="*/ 36 w 318"/>
              <a:gd name="T95" fmla="*/ 497 h 864"/>
              <a:gd name="T96" fmla="*/ 26 w 318"/>
              <a:gd name="T97" fmla="*/ 491 h 864"/>
              <a:gd name="T98" fmla="*/ 24 w 318"/>
              <a:gd name="T99" fmla="*/ 434 h 864"/>
              <a:gd name="T100" fmla="*/ 4 w 318"/>
              <a:gd name="T101" fmla="*/ 449 h 864"/>
              <a:gd name="T102" fmla="*/ 16 w 318"/>
              <a:gd name="T103" fmla="*/ 421 h 864"/>
              <a:gd name="T104" fmla="*/ 44 w 318"/>
              <a:gd name="T105" fmla="*/ 380 h 864"/>
              <a:gd name="T106" fmla="*/ 66 w 318"/>
              <a:gd name="T107" fmla="*/ 292 h 864"/>
              <a:gd name="T108" fmla="*/ 78 w 318"/>
              <a:gd name="T109" fmla="*/ 213 h 864"/>
              <a:gd name="T110" fmla="*/ 132 w 318"/>
              <a:gd name="T111" fmla="*/ 141 h 864"/>
              <a:gd name="T112" fmla="*/ 152 w 318"/>
              <a:gd name="T113" fmla="*/ 115 h 864"/>
              <a:gd name="T114" fmla="*/ 146 w 318"/>
              <a:gd name="T115" fmla="*/ 91 h 864"/>
              <a:gd name="T116" fmla="*/ 144 w 318"/>
              <a:gd name="T117" fmla="*/ 72 h 864"/>
              <a:gd name="T118" fmla="*/ 142 w 318"/>
              <a:gd name="T119" fmla="*/ 5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8" h="864">
                <a:moveTo>
                  <a:pt x="142" y="54"/>
                </a:moveTo>
                <a:cubicBezTo>
                  <a:pt x="142" y="54"/>
                  <a:pt x="140" y="50"/>
                  <a:pt x="142" y="42"/>
                </a:cubicBezTo>
                <a:cubicBezTo>
                  <a:pt x="143" y="34"/>
                  <a:pt x="151" y="15"/>
                  <a:pt x="166" y="9"/>
                </a:cubicBezTo>
                <a:cubicBezTo>
                  <a:pt x="181" y="3"/>
                  <a:pt x="214" y="0"/>
                  <a:pt x="229" y="22"/>
                </a:cubicBezTo>
                <a:cubicBezTo>
                  <a:pt x="244" y="43"/>
                  <a:pt x="236" y="72"/>
                  <a:pt x="232" y="77"/>
                </a:cubicBezTo>
                <a:cubicBezTo>
                  <a:pt x="228" y="83"/>
                  <a:pt x="220" y="95"/>
                  <a:pt x="220" y="101"/>
                </a:cubicBezTo>
                <a:cubicBezTo>
                  <a:pt x="220" y="107"/>
                  <a:pt x="221" y="126"/>
                  <a:pt x="239" y="135"/>
                </a:cubicBezTo>
                <a:cubicBezTo>
                  <a:pt x="258" y="145"/>
                  <a:pt x="266" y="148"/>
                  <a:pt x="266" y="148"/>
                </a:cubicBezTo>
                <a:cubicBezTo>
                  <a:pt x="266" y="148"/>
                  <a:pt x="282" y="151"/>
                  <a:pt x="291" y="164"/>
                </a:cubicBezTo>
                <a:cubicBezTo>
                  <a:pt x="299" y="176"/>
                  <a:pt x="304" y="185"/>
                  <a:pt x="303" y="200"/>
                </a:cubicBezTo>
                <a:cubicBezTo>
                  <a:pt x="301" y="215"/>
                  <a:pt x="299" y="218"/>
                  <a:pt x="301" y="225"/>
                </a:cubicBezTo>
                <a:cubicBezTo>
                  <a:pt x="302" y="231"/>
                  <a:pt x="304" y="247"/>
                  <a:pt x="304" y="255"/>
                </a:cubicBezTo>
                <a:cubicBezTo>
                  <a:pt x="304" y="263"/>
                  <a:pt x="305" y="290"/>
                  <a:pt x="308" y="299"/>
                </a:cubicBezTo>
                <a:cubicBezTo>
                  <a:pt x="312" y="309"/>
                  <a:pt x="316" y="324"/>
                  <a:pt x="316" y="339"/>
                </a:cubicBezTo>
                <a:cubicBezTo>
                  <a:pt x="317" y="354"/>
                  <a:pt x="317" y="391"/>
                  <a:pt x="317" y="391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31"/>
                  <a:pt x="317" y="436"/>
                  <a:pt x="317" y="445"/>
                </a:cubicBezTo>
                <a:cubicBezTo>
                  <a:pt x="318" y="454"/>
                  <a:pt x="318" y="470"/>
                  <a:pt x="317" y="474"/>
                </a:cubicBezTo>
                <a:cubicBezTo>
                  <a:pt x="316" y="478"/>
                  <a:pt x="310" y="489"/>
                  <a:pt x="310" y="489"/>
                </a:cubicBezTo>
                <a:cubicBezTo>
                  <a:pt x="310" y="489"/>
                  <a:pt x="306" y="495"/>
                  <a:pt x="303" y="496"/>
                </a:cubicBezTo>
                <a:cubicBezTo>
                  <a:pt x="299" y="498"/>
                  <a:pt x="297" y="497"/>
                  <a:pt x="297" y="497"/>
                </a:cubicBezTo>
                <a:cubicBezTo>
                  <a:pt x="297" y="497"/>
                  <a:pt x="288" y="502"/>
                  <a:pt x="286" y="502"/>
                </a:cubicBezTo>
                <a:cubicBezTo>
                  <a:pt x="285" y="503"/>
                  <a:pt x="282" y="503"/>
                  <a:pt x="283" y="498"/>
                </a:cubicBezTo>
                <a:cubicBezTo>
                  <a:pt x="284" y="494"/>
                  <a:pt x="286" y="493"/>
                  <a:pt x="286" y="493"/>
                </a:cubicBezTo>
                <a:cubicBezTo>
                  <a:pt x="286" y="493"/>
                  <a:pt x="291" y="490"/>
                  <a:pt x="293" y="484"/>
                </a:cubicBezTo>
                <a:cubicBezTo>
                  <a:pt x="295" y="477"/>
                  <a:pt x="298" y="468"/>
                  <a:pt x="298" y="468"/>
                </a:cubicBezTo>
                <a:cubicBezTo>
                  <a:pt x="295" y="468"/>
                  <a:pt x="295" y="468"/>
                  <a:pt x="295" y="468"/>
                </a:cubicBezTo>
                <a:cubicBezTo>
                  <a:pt x="295" y="468"/>
                  <a:pt x="292" y="474"/>
                  <a:pt x="292" y="477"/>
                </a:cubicBezTo>
                <a:cubicBezTo>
                  <a:pt x="292" y="481"/>
                  <a:pt x="292" y="485"/>
                  <a:pt x="292" y="485"/>
                </a:cubicBezTo>
                <a:cubicBezTo>
                  <a:pt x="292" y="485"/>
                  <a:pt x="289" y="492"/>
                  <a:pt x="285" y="492"/>
                </a:cubicBezTo>
                <a:cubicBezTo>
                  <a:pt x="285" y="492"/>
                  <a:pt x="281" y="482"/>
                  <a:pt x="281" y="477"/>
                </a:cubicBezTo>
                <a:cubicBezTo>
                  <a:pt x="282" y="473"/>
                  <a:pt x="282" y="464"/>
                  <a:pt x="282" y="464"/>
                </a:cubicBezTo>
                <a:cubicBezTo>
                  <a:pt x="282" y="464"/>
                  <a:pt x="283" y="454"/>
                  <a:pt x="284" y="451"/>
                </a:cubicBezTo>
                <a:cubicBezTo>
                  <a:pt x="285" y="447"/>
                  <a:pt x="291" y="434"/>
                  <a:pt x="291" y="434"/>
                </a:cubicBezTo>
                <a:cubicBezTo>
                  <a:pt x="291" y="434"/>
                  <a:pt x="295" y="428"/>
                  <a:pt x="294" y="421"/>
                </a:cubicBezTo>
                <a:cubicBezTo>
                  <a:pt x="292" y="414"/>
                  <a:pt x="290" y="394"/>
                  <a:pt x="290" y="394"/>
                </a:cubicBezTo>
                <a:cubicBezTo>
                  <a:pt x="290" y="394"/>
                  <a:pt x="286" y="371"/>
                  <a:pt x="281" y="360"/>
                </a:cubicBezTo>
                <a:cubicBezTo>
                  <a:pt x="275" y="350"/>
                  <a:pt x="271" y="322"/>
                  <a:pt x="271" y="322"/>
                </a:cubicBezTo>
                <a:cubicBezTo>
                  <a:pt x="271" y="322"/>
                  <a:pt x="272" y="310"/>
                  <a:pt x="271" y="305"/>
                </a:cubicBezTo>
                <a:cubicBezTo>
                  <a:pt x="270" y="300"/>
                  <a:pt x="268" y="286"/>
                  <a:pt x="268" y="286"/>
                </a:cubicBezTo>
                <a:cubicBezTo>
                  <a:pt x="261" y="259"/>
                  <a:pt x="261" y="259"/>
                  <a:pt x="261" y="259"/>
                </a:cubicBezTo>
                <a:cubicBezTo>
                  <a:pt x="261" y="259"/>
                  <a:pt x="257" y="281"/>
                  <a:pt x="258" y="291"/>
                </a:cubicBezTo>
                <a:cubicBezTo>
                  <a:pt x="260" y="301"/>
                  <a:pt x="264" y="311"/>
                  <a:pt x="266" y="319"/>
                </a:cubicBezTo>
                <a:cubicBezTo>
                  <a:pt x="267" y="326"/>
                  <a:pt x="271" y="342"/>
                  <a:pt x="272" y="348"/>
                </a:cubicBezTo>
                <a:cubicBezTo>
                  <a:pt x="272" y="355"/>
                  <a:pt x="277" y="370"/>
                  <a:pt x="278" y="374"/>
                </a:cubicBezTo>
                <a:cubicBezTo>
                  <a:pt x="278" y="379"/>
                  <a:pt x="280" y="383"/>
                  <a:pt x="280" y="394"/>
                </a:cubicBezTo>
                <a:cubicBezTo>
                  <a:pt x="280" y="406"/>
                  <a:pt x="280" y="428"/>
                  <a:pt x="280" y="440"/>
                </a:cubicBezTo>
                <a:cubicBezTo>
                  <a:pt x="279" y="452"/>
                  <a:pt x="271" y="494"/>
                  <a:pt x="271" y="495"/>
                </a:cubicBezTo>
                <a:cubicBezTo>
                  <a:pt x="271" y="496"/>
                  <a:pt x="260" y="533"/>
                  <a:pt x="257" y="540"/>
                </a:cubicBezTo>
                <a:cubicBezTo>
                  <a:pt x="253" y="548"/>
                  <a:pt x="251" y="558"/>
                  <a:pt x="250" y="564"/>
                </a:cubicBezTo>
                <a:cubicBezTo>
                  <a:pt x="250" y="570"/>
                  <a:pt x="251" y="575"/>
                  <a:pt x="250" y="580"/>
                </a:cubicBezTo>
                <a:cubicBezTo>
                  <a:pt x="248" y="585"/>
                  <a:pt x="247" y="598"/>
                  <a:pt x="247" y="603"/>
                </a:cubicBezTo>
                <a:cubicBezTo>
                  <a:pt x="248" y="608"/>
                  <a:pt x="252" y="624"/>
                  <a:pt x="251" y="636"/>
                </a:cubicBezTo>
                <a:cubicBezTo>
                  <a:pt x="250" y="648"/>
                  <a:pt x="240" y="680"/>
                  <a:pt x="240" y="680"/>
                </a:cubicBezTo>
                <a:cubicBezTo>
                  <a:pt x="240" y="680"/>
                  <a:pt x="233" y="694"/>
                  <a:pt x="229" y="714"/>
                </a:cubicBezTo>
                <a:cubicBezTo>
                  <a:pt x="225" y="735"/>
                  <a:pt x="223" y="753"/>
                  <a:pt x="223" y="753"/>
                </a:cubicBezTo>
                <a:cubicBezTo>
                  <a:pt x="223" y="753"/>
                  <a:pt x="221" y="767"/>
                  <a:pt x="224" y="773"/>
                </a:cubicBezTo>
                <a:cubicBezTo>
                  <a:pt x="227" y="780"/>
                  <a:pt x="236" y="794"/>
                  <a:pt x="242" y="801"/>
                </a:cubicBezTo>
                <a:cubicBezTo>
                  <a:pt x="248" y="807"/>
                  <a:pt x="250" y="811"/>
                  <a:pt x="250" y="813"/>
                </a:cubicBezTo>
                <a:cubicBezTo>
                  <a:pt x="250" y="814"/>
                  <a:pt x="249" y="816"/>
                  <a:pt x="249" y="816"/>
                </a:cubicBezTo>
                <a:cubicBezTo>
                  <a:pt x="249" y="816"/>
                  <a:pt x="248" y="817"/>
                  <a:pt x="248" y="818"/>
                </a:cubicBezTo>
                <a:cubicBezTo>
                  <a:pt x="248" y="818"/>
                  <a:pt x="248" y="822"/>
                  <a:pt x="247" y="822"/>
                </a:cubicBezTo>
                <a:cubicBezTo>
                  <a:pt x="246" y="823"/>
                  <a:pt x="246" y="824"/>
                  <a:pt x="246" y="824"/>
                </a:cubicBezTo>
                <a:cubicBezTo>
                  <a:pt x="246" y="824"/>
                  <a:pt x="246" y="827"/>
                  <a:pt x="245" y="828"/>
                </a:cubicBezTo>
                <a:cubicBezTo>
                  <a:pt x="244" y="828"/>
                  <a:pt x="242" y="828"/>
                  <a:pt x="242" y="830"/>
                </a:cubicBezTo>
                <a:cubicBezTo>
                  <a:pt x="241" y="832"/>
                  <a:pt x="242" y="833"/>
                  <a:pt x="237" y="833"/>
                </a:cubicBezTo>
                <a:cubicBezTo>
                  <a:pt x="231" y="833"/>
                  <a:pt x="227" y="829"/>
                  <a:pt x="227" y="829"/>
                </a:cubicBezTo>
                <a:cubicBezTo>
                  <a:pt x="227" y="829"/>
                  <a:pt x="221" y="826"/>
                  <a:pt x="218" y="824"/>
                </a:cubicBezTo>
                <a:cubicBezTo>
                  <a:pt x="215" y="822"/>
                  <a:pt x="212" y="820"/>
                  <a:pt x="208" y="811"/>
                </a:cubicBezTo>
                <a:cubicBezTo>
                  <a:pt x="204" y="803"/>
                  <a:pt x="201" y="801"/>
                  <a:pt x="200" y="801"/>
                </a:cubicBezTo>
                <a:cubicBezTo>
                  <a:pt x="199" y="801"/>
                  <a:pt x="189" y="798"/>
                  <a:pt x="188" y="790"/>
                </a:cubicBezTo>
                <a:cubicBezTo>
                  <a:pt x="188" y="783"/>
                  <a:pt x="190" y="773"/>
                  <a:pt x="190" y="771"/>
                </a:cubicBezTo>
                <a:cubicBezTo>
                  <a:pt x="190" y="769"/>
                  <a:pt x="191" y="763"/>
                  <a:pt x="191" y="763"/>
                </a:cubicBezTo>
                <a:cubicBezTo>
                  <a:pt x="191" y="763"/>
                  <a:pt x="190" y="755"/>
                  <a:pt x="191" y="748"/>
                </a:cubicBezTo>
                <a:cubicBezTo>
                  <a:pt x="193" y="742"/>
                  <a:pt x="195" y="731"/>
                  <a:pt x="195" y="717"/>
                </a:cubicBezTo>
                <a:cubicBezTo>
                  <a:pt x="195" y="702"/>
                  <a:pt x="194" y="678"/>
                  <a:pt x="194" y="678"/>
                </a:cubicBezTo>
                <a:cubicBezTo>
                  <a:pt x="194" y="678"/>
                  <a:pt x="191" y="653"/>
                  <a:pt x="190" y="644"/>
                </a:cubicBezTo>
                <a:cubicBezTo>
                  <a:pt x="190" y="634"/>
                  <a:pt x="191" y="620"/>
                  <a:pt x="194" y="612"/>
                </a:cubicBezTo>
                <a:cubicBezTo>
                  <a:pt x="196" y="604"/>
                  <a:pt x="199" y="598"/>
                  <a:pt x="199" y="593"/>
                </a:cubicBezTo>
                <a:cubicBezTo>
                  <a:pt x="199" y="587"/>
                  <a:pt x="198" y="558"/>
                  <a:pt x="198" y="558"/>
                </a:cubicBezTo>
                <a:cubicBezTo>
                  <a:pt x="198" y="558"/>
                  <a:pt x="195" y="544"/>
                  <a:pt x="197" y="526"/>
                </a:cubicBezTo>
                <a:cubicBezTo>
                  <a:pt x="199" y="509"/>
                  <a:pt x="200" y="489"/>
                  <a:pt x="200" y="489"/>
                </a:cubicBezTo>
                <a:cubicBezTo>
                  <a:pt x="197" y="465"/>
                  <a:pt x="197" y="465"/>
                  <a:pt x="197" y="465"/>
                </a:cubicBezTo>
                <a:cubicBezTo>
                  <a:pt x="194" y="451"/>
                  <a:pt x="194" y="451"/>
                  <a:pt x="194" y="451"/>
                </a:cubicBezTo>
                <a:cubicBezTo>
                  <a:pt x="194" y="451"/>
                  <a:pt x="192" y="474"/>
                  <a:pt x="186" y="486"/>
                </a:cubicBezTo>
                <a:cubicBezTo>
                  <a:pt x="181" y="497"/>
                  <a:pt x="172" y="523"/>
                  <a:pt x="172" y="523"/>
                </a:cubicBezTo>
                <a:cubicBezTo>
                  <a:pt x="172" y="523"/>
                  <a:pt x="167" y="530"/>
                  <a:pt x="165" y="546"/>
                </a:cubicBezTo>
                <a:cubicBezTo>
                  <a:pt x="163" y="563"/>
                  <a:pt x="161" y="572"/>
                  <a:pt x="160" y="575"/>
                </a:cubicBezTo>
                <a:cubicBezTo>
                  <a:pt x="158" y="579"/>
                  <a:pt x="158" y="590"/>
                  <a:pt x="159" y="600"/>
                </a:cubicBezTo>
                <a:cubicBezTo>
                  <a:pt x="161" y="610"/>
                  <a:pt x="164" y="629"/>
                  <a:pt x="164" y="644"/>
                </a:cubicBezTo>
                <a:cubicBezTo>
                  <a:pt x="163" y="659"/>
                  <a:pt x="158" y="669"/>
                  <a:pt x="154" y="686"/>
                </a:cubicBezTo>
                <a:cubicBezTo>
                  <a:pt x="150" y="704"/>
                  <a:pt x="147" y="727"/>
                  <a:pt x="145" y="740"/>
                </a:cubicBezTo>
                <a:cubicBezTo>
                  <a:pt x="144" y="754"/>
                  <a:pt x="146" y="762"/>
                  <a:pt x="146" y="766"/>
                </a:cubicBezTo>
                <a:cubicBezTo>
                  <a:pt x="146" y="771"/>
                  <a:pt x="146" y="775"/>
                  <a:pt x="146" y="778"/>
                </a:cubicBezTo>
                <a:cubicBezTo>
                  <a:pt x="146" y="781"/>
                  <a:pt x="150" y="797"/>
                  <a:pt x="150" y="801"/>
                </a:cubicBezTo>
                <a:cubicBezTo>
                  <a:pt x="150" y="806"/>
                  <a:pt x="152" y="810"/>
                  <a:pt x="144" y="813"/>
                </a:cubicBezTo>
                <a:cubicBezTo>
                  <a:pt x="136" y="817"/>
                  <a:pt x="128" y="823"/>
                  <a:pt x="123" y="836"/>
                </a:cubicBezTo>
                <a:cubicBezTo>
                  <a:pt x="119" y="850"/>
                  <a:pt x="108" y="853"/>
                  <a:pt x="107" y="854"/>
                </a:cubicBezTo>
                <a:cubicBezTo>
                  <a:pt x="106" y="855"/>
                  <a:pt x="103" y="861"/>
                  <a:pt x="97" y="862"/>
                </a:cubicBezTo>
                <a:cubicBezTo>
                  <a:pt x="91" y="864"/>
                  <a:pt x="88" y="863"/>
                  <a:pt x="87" y="861"/>
                </a:cubicBezTo>
                <a:cubicBezTo>
                  <a:pt x="85" y="860"/>
                  <a:pt x="85" y="858"/>
                  <a:pt x="85" y="858"/>
                </a:cubicBezTo>
                <a:cubicBezTo>
                  <a:pt x="85" y="858"/>
                  <a:pt x="82" y="857"/>
                  <a:pt x="82" y="854"/>
                </a:cubicBezTo>
                <a:cubicBezTo>
                  <a:pt x="81" y="852"/>
                  <a:pt x="81" y="851"/>
                  <a:pt x="81" y="851"/>
                </a:cubicBezTo>
                <a:cubicBezTo>
                  <a:pt x="81" y="851"/>
                  <a:pt x="79" y="849"/>
                  <a:pt x="78" y="848"/>
                </a:cubicBezTo>
                <a:cubicBezTo>
                  <a:pt x="78" y="846"/>
                  <a:pt x="78" y="845"/>
                  <a:pt x="78" y="845"/>
                </a:cubicBezTo>
                <a:cubicBezTo>
                  <a:pt x="78" y="845"/>
                  <a:pt x="77" y="843"/>
                  <a:pt x="77" y="841"/>
                </a:cubicBezTo>
                <a:cubicBezTo>
                  <a:pt x="77" y="840"/>
                  <a:pt x="77" y="839"/>
                  <a:pt x="77" y="839"/>
                </a:cubicBezTo>
                <a:cubicBezTo>
                  <a:pt x="77" y="839"/>
                  <a:pt x="76" y="837"/>
                  <a:pt x="82" y="831"/>
                </a:cubicBezTo>
                <a:cubicBezTo>
                  <a:pt x="89" y="824"/>
                  <a:pt x="90" y="822"/>
                  <a:pt x="94" y="817"/>
                </a:cubicBezTo>
                <a:cubicBezTo>
                  <a:pt x="98" y="812"/>
                  <a:pt x="104" y="798"/>
                  <a:pt x="107" y="794"/>
                </a:cubicBezTo>
                <a:cubicBezTo>
                  <a:pt x="110" y="790"/>
                  <a:pt x="114" y="782"/>
                  <a:pt x="114" y="771"/>
                </a:cubicBezTo>
                <a:cubicBezTo>
                  <a:pt x="114" y="761"/>
                  <a:pt x="113" y="740"/>
                  <a:pt x="113" y="740"/>
                </a:cubicBezTo>
                <a:cubicBezTo>
                  <a:pt x="113" y="739"/>
                  <a:pt x="113" y="739"/>
                  <a:pt x="113" y="739"/>
                </a:cubicBezTo>
                <a:cubicBezTo>
                  <a:pt x="113" y="739"/>
                  <a:pt x="107" y="705"/>
                  <a:pt x="106" y="692"/>
                </a:cubicBezTo>
                <a:cubicBezTo>
                  <a:pt x="105" y="679"/>
                  <a:pt x="101" y="668"/>
                  <a:pt x="102" y="656"/>
                </a:cubicBezTo>
                <a:cubicBezTo>
                  <a:pt x="103" y="645"/>
                  <a:pt x="103" y="623"/>
                  <a:pt x="103" y="623"/>
                </a:cubicBezTo>
                <a:cubicBezTo>
                  <a:pt x="103" y="623"/>
                  <a:pt x="103" y="604"/>
                  <a:pt x="103" y="600"/>
                </a:cubicBezTo>
                <a:cubicBezTo>
                  <a:pt x="103" y="596"/>
                  <a:pt x="99" y="584"/>
                  <a:pt x="100" y="569"/>
                </a:cubicBezTo>
                <a:cubicBezTo>
                  <a:pt x="102" y="553"/>
                  <a:pt x="104" y="551"/>
                  <a:pt x="104" y="551"/>
                </a:cubicBezTo>
                <a:cubicBezTo>
                  <a:pt x="104" y="551"/>
                  <a:pt x="105" y="524"/>
                  <a:pt x="105" y="512"/>
                </a:cubicBezTo>
                <a:cubicBezTo>
                  <a:pt x="104" y="499"/>
                  <a:pt x="106" y="460"/>
                  <a:pt x="106" y="460"/>
                </a:cubicBezTo>
                <a:cubicBezTo>
                  <a:pt x="110" y="422"/>
                  <a:pt x="110" y="422"/>
                  <a:pt x="110" y="422"/>
                </a:cubicBezTo>
                <a:cubicBezTo>
                  <a:pt x="110" y="422"/>
                  <a:pt x="114" y="399"/>
                  <a:pt x="117" y="390"/>
                </a:cubicBezTo>
                <a:cubicBezTo>
                  <a:pt x="120" y="380"/>
                  <a:pt x="122" y="365"/>
                  <a:pt x="123" y="357"/>
                </a:cubicBezTo>
                <a:cubicBezTo>
                  <a:pt x="124" y="349"/>
                  <a:pt x="126" y="335"/>
                  <a:pt x="127" y="328"/>
                </a:cubicBezTo>
                <a:cubicBezTo>
                  <a:pt x="128" y="321"/>
                  <a:pt x="123" y="291"/>
                  <a:pt x="123" y="291"/>
                </a:cubicBezTo>
                <a:cubicBezTo>
                  <a:pt x="117" y="262"/>
                  <a:pt x="117" y="262"/>
                  <a:pt x="117" y="262"/>
                </a:cubicBezTo>
                <a:cubicBezTo>
                  <a:pt x="117" y="262"/>
                  <a:pt x="109" y="295"/>
                  <a:pt x="106" y="303"/>
                </a:cubicBezTo>
                <a:cubicBezTo>
                  <a:pt x="104" y="310"/>
                  <a:pt x="107" y="310"/>
                  <a:pt x="101" y="323"/>
                </a:cubicBezTo>
                <a:cubicBezTo>
                  <a:pt x="101" y="323"/>
                  <a:pt x="99" y="337"/>
                  <a:pt x="96" y="341"/>
                </a:cubicBezTo>
                <a:cubicBezTo>
                  <a:pt x="94" y="345"/>
                  <a:pt x="90" y="355"/>
                  <a:pt x="74" y="386"/>
                </a:cubicBezTo>
                <a:cubicBezTo>
                  <a:pt x="74" y="386"/>
                  <a:pt x="68" y="403"/>
                  <a:pt x="68" y="403"/>
                </a:cubicBezTo>
                <a:cubicBezTo>
                  <a:pt x="68" y="404"/>
                  <a:pt x="65" y="410"/>
                  <a:pt x="65" y="410"/>
                </a:cubicBezTo>
                <a:cubicBezTo>
                  <a:pt x="65" y="410"/>
                  <a:pt x="63" y="417"/>
                  <a:pt x="63" y="424"/>
                </a:cubicBezTo>
                <a:cubicBezTo>
                  <a:pt x="63" y="431"/>
                  <a:pt x="65" y="437"/>
                  <a:pt x="63" y="443"/>
                </a:cubicBezTo>
                <a:cubicBezTo>
                  <a:pt x="62" y="449"/>
                  <a:pt x="60" y="453"/>
                  <a:pt x="59" y="460"/>
                </a:cubicBezTo>
                <a:cubicBezTo>
                  <a:pt x="59" y="466"/>
                  <a:pt x="57" y="482"/>
                  <a:pt x="55" y="483"/>
                </a:cubicBezTo>
                <a:cubicBezTo>
                  <a:pt x="53" y="484"/>
                  <a:pt x="51" y="483"/>
                  <a:pt x="51" y="480"/>
                </a:cubicBezTo>
                <a:cubicBezTo>
                  <a:pt x="51" y="478"/>
                  <a:pt x="50" y="476"/>
                  <a:pt x="50" y="476"/>
                </a:cubicBezTo>
                <a:cubicBezTo>
                  <a:pt x="49" y="488"/>
                  <a:pt x="49" y="488"/>
                  <a:pt x="49" y="488"/>
                </a:cubicBezTo>
                <a:cubicBezTo>
                  <a:pt x="49" y="488"/>
                  <a:pt x="49" y="494"/>
                  <a:pt x="47" y="494"/>
                </a:cubicBezTo>
                <a:cubicBezTo>
                  <a:pt x="46" y="494"/>
                  <a:pt x="43" y="496"/>
                  <a:pt x="43" y="491"/>
                </a:cubicBezTo>
                <a:cubicBezTo>
                  <a:pt x="42" y="485"/>
                  <a:pt x="42" y="476"/>
                  <a:pt x="42" y="476"/>
                </a:cubicBezTo>
                <a:cubicBezTo>
                  <a:pt x="42" y="476"/>
                  <a:pt x="41" y="497"/>
                  <a:pt x="36" y="497"/>
                </a:cubicBezTo>
                <a:cubicBezTo>
                  <a:pt x="32" y="497"/>
                  <a:pt x="31" y="491"/>
                  <a:pt x="31" y="490"/>
                </a:cubicBezTo>
                <a:cubicBezTo>
                  <a:pt x="32" y="489"/>
                  <a:pt x="31" y="475"/>
                  <a:pt x="31" y="475"/>
                </a:cubicBezTo>
                <a:cubicBezTo>
                  <a:pt x="31" y="475"/>
                  <a:pt x="29" y="490"/>
                  <a:pt x="26" y="491"/>
                </a:cubicBezTo>
                <a:cubicBezTo>
                  <a:pt x="24" y="491"/>
                  <a:pt x="22" y="489"/>
                  <a:pt x="22" y="483"/>
                </a:cubicBezTo>
                <a:cubicBezTo>
                  <a:pt x="22" y="478"/>
                  <a:pt x="23" y="450"/>
                  <a:pt x="23" y="450"/>
                </a:cubicBezTo>
                <a:cubicBezTo>
                  <a:pt x="24" y="434"/>
                  <a:pt x="24" y="434"/>
                  <a:pt x="24" y="434"/>
                </a:cubicBezTo>
                <a:cubicBezTo>
                  <a:pt x="24" y="434"/>
                  <a:pt x="23" y="435"/>
                  <a:pt x="19" y="437"/>
                </a:cubicBezTo>
                <a:cubicBezTo>
                  <a:pt x="15" y="438"/>
                  <a:pt x="12" y="441"/>
                  <a:pt x="12" y="441"/>
                </a:cubicBezTo>
                <a:cubicBezTo>
                  <a:pt x="12" y="441"/>
                  <a:pt x="8" y="449"/>
                  <a:pt x="4" y="449"/>
                </a:cubicBezTo>
                <a:cubicBezTo>
                  <a:pt x="0" y="449"/>
                  <a:pt x="0" y="447"/>
                  <a:pt x="2" y="443"/>
                </a:cubicBezTo>
                <a:cubicBezTo>
                  <a:pt x="4" y="439"/>
                  <a:pt x="4" y="434"/>
                  <a:pt x="6" y="432"/>
                </a:cubicBezTo>
                <a:cubicBezTo>
                  <a:pt x="8" y="431"/>
                  <a:pt x="15" y="424"/>
                  <a:pt x="16" y="421"/>
                </a:cubicBezTo>
                <a:cubicBezTo>
                  <a:pt x="17" y="418"/>
                  <a:pt x="26" y="412"/>
                  <a:pt x="30" y="410"/>
                </a:cubicBezTo>
                <a:cubicBezTo>
                  <a:pt x="34" y="407"/>
                  <a:pt x="36" y="405"/>
                  <a:pt x="37" y="402"/>
                </a:cubicBezTo>
                <a:cubicBezTo>
                  <a:pt x="37" y="399"/>
                  <a:pt x="44" y="380"/>
                  <a:pt x="44" y="380"/>
                </a:cubicBezTo>
                <a:cubicBezTo>
                  <a:pt x="49" y="357"/>
                  <a:pt x="49" y="357"/>
                  <a:pt x="49" y="357"/>
                </a:cubicBezTo>
                <a:cubicBezTo>
                  <a:pt x="49" y="357"/>
                  <a:pt x="53" y="333"/>
                  <a:pt x="56" y="319"/>
                </a:cubicBezTo>
                <a:cubicBezTo>
                  <a:pt x="60" y="306"/>
                  <a:pt x="66" y="292"/>
                  <a:pt x="66" y="292"/>
                </a:cubicBezTo>
                <a:cubicBezTo>
                  <a:pt x="66" y="292"/>
                  <a:pt x="71" y="279"/>
                  <a:pt x="70" y="273"/>
                </a:cubicBezTo>
                <a:cubicBezTo>
                  <a:pt x="69" y="268"/>
                  <a:pt x="72" y="244"/>
                  <a:pt x="72" y="244"/>
                </a:cubicBezTo>
                <a:cubicBezTo>
                  <a:pt x="78" y="213"/>
                  <a:pt x="78" y="213"/>
                  <a:pt x="78" y="213"/>
                </a:cubicBezTo>
                <a:cubicBezTo>
                  <a:pt x="78" y="213"/>
                  <a:pt x="76" y="200"/>
                  <a:pt x="77" y="188"/>
                </a:cubicBezTo>
                <a:cubicBezTo>
                  <a:pt x="78" y="177"/>
                  <a:pt x="83" y="162"/>
                  <a:pt x="96" y="154"/>
                </a:cubicBezTo>
                <a:cubicBezTo>
                  <a:pt x="108" y="145"/>
                  <a:pt x="132" y="141"/>
                  <a:pt x="132" y="141"/>
                </a:cubicBezTo>
                <a:cubicBezTo>
                  <a:pt x="132" y="141"/>
                  <a:pt x="151" y="136"/>
                  <a:pt x="157" y="130"/>
                </a:cubicBezTo>
                <a:cubicBezTo>
                  <a:pt x="162" y="125"/>
                  <a:pt x="169" y="117"/>
                  <a:pt x="165" y="117"/>
                </a:cubicBezTo>
                <a:cubicBezTo>
                  <a:pt x="161" y="118"/>
                  <a:pt x="157" y="119"/>
                  <a:pt x="152" y="115"/>
                </a:cubicBezTo>
                <a:cubicBezTo>
                  <a:pt x="146" y="112"/>
                  <a:pt x="148" y="109"/>
                  <a:pt x="148" y="109"/>
                </a:cubicBezTo>
                <a:cubicBezTo>
                  <a:pt x="148" y="109"/>
                  <a:pt x="148" y="103"/>
                  <a:pt x="147" y="101"/>
                </a:cubicBezTo>
                <a:cubicBezTo>
                  <a:pt x="147" y="99"/>
                  <a:pt x="146" y="96"/>
                  <a:pt x="146" y="91"/>
                </a:cubicBezTo>
                <a:cubicBezTo>
                  <a:pt x="147" y="87"/>
                  <a:pt x="147" y="85"/>
                  <a:pt x="145" y="84"/>
                </a:cubicBezTo>
                <a:cubicBezTo>
                  <a:pt x="143" y="82"/>
                  <a:pt x="140" y="80"/>
                  <a:pt x="142" y="77"/>
                </a:cubicBezTo>
                <a:cubicBezTo>
                  <a:pt x="144" y="74"/>
                  <a:pt x="144" y="72"/>
                  <a:pt x="144" y="72"/>
                </a:cubicBezTo>
                <a:cubicBezTo>
                  <a:pt x="144" y="72"/>
                  <a:pt x="142" y="66"/>
                  <a:pt x="143" y="63"/>
                </a:cubicBezTo>
                <a:cubicBezTo>
                  <a:pt x="143" y="60"/>
                  <a:pt x="142" y="56"/>
                  <a:pt x="142" y="55"/>
                </a:cubicBezTo>
                <a:lnTo>
                  <a:pt x="142" y="54"/>
                </a:lnTo>
                <a:close/>
              </a:path>
            </a:pathLst>
          </a:custGeom>
          <a:solidFill>
            <a:srgbClr val="FFF5EE"/>
          </a:solidFill>
          <a:ln w="6350" cap="flat">
            <a:solidFill>
              <a:srgbClr val="FF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Freeform 6">
            <a:extLst>
              <a:ext uri="{FF2B5EF4-FFF2-40B4-BE49-F238E27FC236}">
                <a16:creationId xmlns:a16="http://schemas.microsoft.com/office/drawing/2014/main" id="{F5DA784F-F425-4B6B-8D3F-4C3F5C6813D3}"/>
              </a:ext>
            </a:extLst>
          </p:cNvPr>
          <p:cNvSpPr>
            <a:spLocks noChangeAspect="1"/>
          </p:cNvSpPr>
          <p:nvPr/>
        </p:nvSpPr>
        <p:spPr bwMode="auto">
          <a:xfrm>
            <a:off x="7692063" y="3079528"/>
            <a:ext cx="424617" cy="1277340"/>
          </a:xfrm>
          <a:custGeom>
            <a:avLst/>
            <a:gdLst>
              <a:gd name="T0" fmla="*/ 329 w 496"/>
              <a:gd name="T1" fmla="*/ 34 h 1588"/>
              <a:gd name="T2" fmla="*/ 357 w 496"/>
              <a:gd name="T3" fmla="*/ 127 h 1588"/>
              <a:gd name="T4" fmla="*/ 348 w 496"/>
              <a:gd name="T5" fmla="*/ 151 h 1588"/>
              <a:gd name="T6" fmla="*/ 348 w 496"/>
              <a:gd name="T7" fmla="*/ 171 h 1588"/>
              <a:gd name="T8" fmla="*/ 301 w 496"/>
              <a:gd name="T9" fmla="*/ 207 h 1588"/>
              <a:gd name="T10" fmla="*/ 436 w 496"/>
              <a:gd name="T11" fmla="*/ 316 h 1588"/>
              <a:gd name="T12" fmla="*/ 456 w 496"/>
              <a:gd name="T13" fmla="*/ 546 h 1588"/>
              <a:gd name="T14" fmla="*/ 488 w 496"/>
              <a:gd name="T15" fmla="*/ 798 h 1588"/>
              <a:gd name="T16" fmla="*/ 468 w 496"/>
              <a:gd name="T17" fmla="*/ 916 h 1588"/>
              <a:gd name="T18" fmla="*/ 437 w 496"/>
              <a:gd name="T19" fmla="*/ 932 h 1588"/>
              <a:gd name="T20" fmla="*/ 448 w 496"/>
              <a:gd name="T21" fmla="*/ 899 h 1588"/>
              <a:gd name="T22" fmla="*/ 439 w 496"/>
              <a:gd name="T23" fmla="*/ 897 h 1588"/>
              <a:gd name="T24" fmla="*/ 431 w 496"/>
              <a:gd name="T25" fmla="*/ 863 h 1588"/>
              <a:gd name="T26" fmla="*/ 440 w 496"/>
              <a:gd name="T27" fmla="*/ 752 h 1588"/>
              <a:gd name="T28" fmla="*/ 390 w 496"/>
              <a:gd name="T29" fmla="*/ 545 h 1588"/>
              <a:gd name="T30" fmla="*/ 371 w 496"/>
              <a:gd name="T31" fmla="*/ 627 h 1588"/>
              <a:gd name="T32" fmla="*/ 406 w 496"/>
              <a:gd name="T33" fmla="*/ 871 h 1588"/>
              <a:gd name="T34" fmla="*/ 354 w 496"/>
              <a:gd name="T35" fmla="*/ 1138 h 1588"/>
              <a:gd name="T36" fmla="*/ 349 w 496"/>
              <a:gd name="T37" fmla="*/ 1321 h 1588"/>
              <a:gd name="T38" fmla="*/ 324 w 496"/>
              <a:gd name="T39" fmla="*/ 1469 h 1588"/>
              <a:gd name="T40" fmla="*/ 365 w 496"/>
              <a:gd name="T41" fmla="*/ 1554 h 1588"/>
              <a:gd name="T42" fmla="*/ 354 w 496"/>
              <a:gd name="T43" fmla="*/ 1576 h 1588"/>
              <a:gd name="T44" fmla="*/ 337 w 496"/>
              <a:gd name="T45" fmla="*/ 1580 h 1588"/>
              <a:gd name="T46" fmla="*/ 300 w 496"/>
              <a:gd name="T47" fmla="*/ 1572 h 1588"/>
              <a:gd name="T48" fmla="*/ 264 w 496"/>
              <a:gd name="T49" fmla="*/ 1516 h 1588"/>
              <a:gd name="T50" fmla="*/ 274 w 496"/>
              <a:gd name="T51" fmla="*/ 1380 h 1588"/>
              <a:gd name="T52" fmla="*/ 267 w 496"/>
              <a:gd name="T53" fmla="*/ 1165 h 1588"/>
              <a:gd name="T54" fmla="*/ 252 w 496"/>
              <a:gd name="T55" fmla="*/ 929 h 1588"/>
              <a:gd name="T56" fmla="*/ 241 w 496"/>
              <a:gd name="T57" fmla="*/ 873 h 1588"/>
              <a:gd name="T58" fmla="*/ 235 w 496"/>
              <a:gd name="T59" fmla="*/ 1128 h 1588"/>
              <a:gd name="T60" fmla="*/ 215 w 496"/>
              <a:gd name="T61" fmla="*/ 1402 h 1588"/>
              <a:gd name="T62" fmla="*/ 223 w 496"/>
              <a:gd name="T63" fmla="*/ 1494 h 1588"/>
              <a:gd name="T64" fmla="*/ 201 w 496"/>
              <a:gd name="T65" fmla="*/ 1557 h 1588"/>
              <a:gd name="T66" fmla="*/ 165 w 496"/>
              <a:gd name="T67" fmla="*/ 1587 h 1588"/>
              <a:gd name="T68" fmla="*/ 134 w 496"/>
              <a:gd name="T69" fmla="*/ 1570 h 1588"/>
              <a:gd name="T70" fmla="*/ 145 w 496"/>
              <a:gd name="T71" fmla="*/ 1515 h 1588"/>
              <a:gd name="T72" fmla="*/ 167 w 496"/>
              <a:gd name="T73" fmla="*/ 1452 h 1588"/>
              <a:gd name="T74" fmla="*/ 125 w 496"/>
              <a:gd name="T75" fmla="*/ 1215 h 1588"/>
              <a:gd name="T76" fmla="*/ 119 w 496"/>
              <a:gd name="T77" fmla="*/ 1010 h 1588"/>
              <a:gd name="T78" fmla="*/ 98 w 496"/>
              <a:gd name="T79" fmla="*/ 692 h 1588"/>
              <a:gd name="T80" fmla="*/ 125 w 496"/>
              <a:gd name="T81" fmla="*/ 512 h 1588"/>
              <a:gd name="T82" fmla="*/ 92 w 496"/>
              <a:gd name="T83" fmla="*/ 602 h 1588"/>
              <a:gd name="T84" fmla="*/ 50 w 496"/>
              <a:gd name="T85" fmla="*/ 782 h 1588"/>
              <a:gd name="T86" fmla="*/ 61 w 496"/>
              <a:gd name="T87" fmla="*/ 880 h 1588"/>
              <a:gd name="T88" fmla="*/ 41 w 496"/>
              <a:gd name="T89" fmla="*/ 856 h 1588"/>
              <a:gd name="T90" fmla="*/ 51 w 496"/>
              <a:gd name="T91" fmla="*/ 916 h 1588"/>
              <a:gd name="T92" fmla="*/ 49 w 496"/>
              <a:gd name="T93" fmla="*/ 936 h 1588"/>
              <a:gd name="T94" fmla="*/ 0 w 496"/>
              <a:gd name="T95" fmla="*/ 842 h 1588"/>
              <a:gd name="T96" fmla="*/ 26 w 496"/>
              <a:gd name="T97" fmla="*/ 581 h 1588"/>
              <a:gd name="T98" fmla="*/ 52 w 496"/>
              <a:gd name="T99" fmla="*/ 331 h 1588"/>
              <a:gd name="T100" fmla="*/ 189 w 496"/>
              <a:gd name="T101" fmla="*/ 196 h 1588"/>
              <a:gd name="T102" fmla="*/ 172 w 496"/>
              <a:gd name="T103" fmla="*/ 27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6" h="1588">
                <a:moveTo>
                  <a:pt x="172" y="27"/>
                </a:moveTo>
                <a:cubicBezTo>
                  <a:pt x="172" y="27"/>
                  <a:pt x="204" y="3"/>
                  <a:pt x="242" y="2"/>
                </a:cubicBezTo>
                <a:cubicBezTo>
                  <a:pt x="281" y="0"/>
                  <a:pt x="317" y="16"/>
                  <a:pt x="329" y="34"/>
                </a:cubicBezTo>
                <a:cubicBezTo>
                  <a:pt x="340" y="52"/>
                  <a:pt x="348" y="73"/>
                  <a:pt x="346" y="83"/>
                </a:cubicBezTo>
                <a:cubicBezTo>
                  <a:pt x="343" y="93"/>
                  <a:pt x="341" y="99"/>
                  <a:pt x="343" y="106"/>
                </a:cubicBezTo>
                <a:cubicBezTo>
                  <a:pt x="344" y="112"/>
                  <a:pt x="357" y="127"/>
                  <a:pt x="357" y="127"/>
                </a:cubicBezTo>
                <a:cubicBezTo>
                  <a:pt x="357" y="127"/>
                  <a:pt x="363" y="133"/>
                  <a:pt x="361" y="140"/>
                </a:cubicBezTo>
                <a:cubicBezTo>
                  <a:pt x="358" y="146"/>
                  <a:pt x="351" y="147"/>
                  <a:pt x="351" y="147"/>
                </a:cubicBezTo>
                <a:cubicBezTo>
                  <a:pt x="351" y="147"/>
                  <a:pt x="347" y="147"/>
                  <a:pt x="348" y="151"/>
                </a:cubicBezTo>
                <a:cubicBezTo>
                  <a:pt x="349" y="155"/>
                  <a:pt x="352" y="157"/>
                  <a:pt x="351" y="160"/>
                </a:cubicBezTo>
                <a:cubicBezTo>
                  <a:pt x="351" y="164"/>
                  <a:pt x="347" y="165"/>
                  <a:pt x="344" y="165"/>
                </a:cubicBezTo>
                <a:cubicBezTo>
                  <a:pt x="341" y="165"/>
                  <a:pt x="351" y="168"/>
                  <a:pt x="348" y="171"/>
                </a:cubicBezTo>
                <a:cubicBezTo>
                  <a:pt x="346" y="175"/>
                  <a:pt x="343" y="174"/>
                  <a:pt x="342" y="181"/>
                </a:cubicBezTo>
                <a:cubicBezTo>
                  <a:pt x="342" y="188"/>
                  <a:pt x="343" y="201"/>
                  <a:pt x="334" y="206"/>
                </a:cubicBezTo>
                <a:cubicBezTo>
                  <a:pt x="326" y="211"/>
                  <a:pt x="301" y="207"/>
                  <a:pt x="301" y="207"/>
                </a:cubicBezTo>
                <a:cubicBezTo>
                  <a:pt x="301" y="207"/>
                  <a:pt x="295" y="211"/>
                  <a:pt x="297" y="224"/>
                </a:cubicBezTo>
                <a:cubicBezTo>
                  <a:pt x="299" y="238"/>
                  <a:pt x="333" y="255"/>
                  <a:pt x="358" y="260"/>
                </a:cubicBezTo>
                <a:cubicBezTo>
                  <a:pt x="384" y="265"/>
                  <a:pt x="427" y="277"/>
                  <a:pt x="436" y="316"/>
                </a:cubicBezTo>
                <a:cubicBezTo>
                  <a:pt x="446" y="356"/>
                  <a:pt x="443" y="419"/>
                  <a:pt x="443" y="419"/>
                </a:cubicBezTo>
                <a:cubicBezTo>
                  <a:pt x="443" y="419"/>
                  <a:pt x="447" y="454"/>
                  <a:pt x="450" y="481"/>
                </a:cubicBezTo>
                <a:cubicBezTo>
                  <a:pt x="454" y="508"/>
                  <a:pt x="449" y="528"/>
                  <a:pt x="456" y="546"/>
                </a:cubicBezTo>
                <a:cubicBezTo>
                  <a:pt x="464" y="564"/>
                  <a:pt x="473" y="616"/>
                  <a:pt x="476" y="643"/>
                </a:cubicBezTo>
                <a:cubicBezTo>
                  <a:pt x="478" y="670"/>
                  <a:pt x="479" y="740"/>
                  <a:pt x="479" y="740"/>
                </a:cubicBezTo>
                <a:cubicBezTo>
                  <a:pt x="479" y="740"/>
                  <a:pt x="487" y="779"/>
                  <a:pt x="488" y="798"/>
                </a:cubicBezTo>
                <a:cubicBezTo>
                  <a:pt x="489" y="818"/>
                  <a:pt x="496" y="854"/>
                  <a:pt x="490" y="864"/>
                </a:cubicBezTo>
                <a:cubicBezTo>
                  <a:pt x="483" y="875"/>
                  <a:pt x="477" y="888"/>
                  <a:pt x="477" y="896"/>
                </a:cubicBezTo>
                <a:cubicBezTo>
                  <a:pt x="477" y="904"/>
                  <a:pt x="473" y="907"/>
                  <a:pt x="468" y="916"/>
                </a:cubicBezTo>
                <a:cubicBezTo>
                  <a:pt x="463" y="925"/>
                  <a:pt x="446" y="933"/>
                  <a:pt x="446" y="933"/>
                </a:cubicBezTo>
                <a:cubicBezTo>
                  <a:pt x="446" y="933"/>
                  <a:pt x="439" y="940"/>
                  <a:pt x="437" y="935"/>
                </a:cubicBezTo>
                <a:cubicBezTo>
                  <a:pt x="436" y="930"/>
                  <a:pt x="437" y="932"/>
                  <a:pt x="437" y="932"/>
                </a:cubicBezTo>
                <a:cubicBezTo>
                  <a:pt x="437" y="932"/>
                  <a:pt x="431" y="937"/>
                  <a:pt x="432" y="930"/>
                </a:cubicBezTo>
                <a:cubicBezTo>
                  <a:pt x="434" y="923"/>
                  <a:pt x="438" y="920"/>
                  <a:pt x="438" y="920"/>
                </a:cubicBezTo>
                <a:cubicBezTo>
                  <a:pt x="438" y="920"/>
                  <a:pt x="441" y="907"/>
                  <a:pt x="448" y="899"/>
                </a:cubicBezTo>
                <a:cubicBezTo>
                  <a:pt x="456" y="892"/>
                  <a:pt x="455" y="857"/>
                  <a:pt x="453" y="855"/>
                </a:cubicBezTo>
                <a:cubicBezTo>
                  <a:pt x="450" y="852"/>
                  <a:pt x="448" y="864"/>
                  <a:pt x="447" y="874"/>
                </a:cubicBezTo>
                <a:cubicBezTo>
                  <a:pt x="446" y="885"/>
                  <a:pt x="443" y="892"/>
                  <a:pt x="439" y="897"/>
                </a:cubicBezTo>
                <a:cubicBezTo>
                  <a:pt x="435" y="902"/>
                  <a:pt x="432" y="898"/>
                  <a:pt x="432" y="893"/>
                </a:cubicBezTo>
                <a:cubicBezTo>
                  <a:pt x="432" y="888"/>
                  <a:pt x="432" y="880"/>
                  <a:pt x="432" y="880"/>
                </a:cubicBezTo>
                <a:cubicBezTo>
                  <a:pt x="432" y="880"/>
                  <a:pt x="431" y="876"/>
                  <a:pt x="431" y="863"/>
                </a:cubicBezTo>
                <a:cubicBezTo>
                  <a:pt x="431" y="849"/>
                  <a:pt x="431" y="822"/>
                  <a:pt x="431" y="822"/>
                </a:cubicBezTo>
                <a:cubicBezTo>
                  <a:pt x="431" y="822"/>
                  <a:pt x="432" y="807"/>
                  <a:pt x="439" y="791"/>
                </a:cubicBezTo>
                <a:cubicBezTo>
                  <a:pt x="447" y="776"/>
                  <a:pt x="440" y="758"/>
                  <a:pt x="440" y="752"/>
                </a:cubicBezTo>
                <a:cubicBezTo>
                  <a:pt x="440" y="746"/>
                  <a:pt x="428" y="714"/>
                  <a:pt x="422" y="695"/>
                </a:cubicBezTo>
                <a:cubicBezTo>
                  <a:pt x="415" y="676"/>
                  <a:pt x="402" y="651"/>
                  <a:pt x="402" y="624"/>
                </a:cubicBezTo>
                <a:cubicBezTo>
                  <a:pt x="402" y="597"/>
                  <a:pt x="390" y="545"/>
                  <a:pt x="390" y="545"/>
                </a:cubicBezTo>
                <a:cubicBezTo>
                  <a:pt x="377" y="472"/>
                  <a:pt x="377" y="472"/>
                  <a:pt x="377" y="472"/>
                </a:cubicBezTo>
                <a:cubicBezTo>
                  <a:pt x="377" y="472"/>
                  <a:pt x="369" y="511"/>
                  <a:pt x="366" y="534"/>
                </a:cubicBezTo>
                <a:cubicBezTo>
                  <a:pt x="363" y="557"/>
                  <a:pt x="362" y="602"/>
                  <a:pt x="371" y="627"/>
                </a:cubicBezTo>
                <a:cubicBezTo>
                  <a:pt x="381" y="651"/>
                  <a:pt x="389" y="664"/>
                  <a:pt x="394" y="696"/>
                </a:cubicBezTo>
                <a:cubicBezTo>
                  <a:pt x="398" y="727"/>
                  <a:pt x="404" y="752"/>
                  <a:pt x="406" y="774"/>
                </a:cubicBezTo>
                <a:cubicBezTo>
                  <a:pt x="409" y="796"/>
                  <a:pt x="413" y="822"/>
                  <a:pt x="406" y="871"/>
                </a:cubicBezTo>
                <a:cubicBezTo>
                  <a:pt x="400" y="920"/>
                  <a:pt x="375" y="991"/>
                  <a:pt x="368" y="1029"/>
                </a:cubicBezTo>
                <a:cubicBezTo>
                  <a:pt x="361" y="1067"/>
                  <a:pt x="357" y="1087"/>
                  <a:pt x="357" y="1101"/>
                </a:cubicBezTo>
                <a:cubicBezTo>
                  <a:pt x="357" y="1116"/>
                  <a:pt x="355" y="1126"/>
                  <a:pt x="354" y="1138"/>
                </a:cubicBezTo>
                <a:cubicBezTo>
                  <a:pt x="353" y="1151"/>
                  <a:pt x="352" y="1167"/>
                  <a:pt x="356" y="1180"/>
                </a:cubicBezTo>
                <a:cubicBezTo>
                  <a:pt x="361" y="1193"/>
                  <a:pt x="367" y="1211"/>
                  <a:pt x="365" y="1240"/>
                </a:cubicBezTo>
                <a:cubicBezTo>
                  <a:pt x="362" y="1269"/>
                  <a:pt x="349" y="1321"/>
                  <a:pt x="349" y="1321"/>
                </a:cubicBezTo>
                <a:cubicBezTo>
                  <a:pt x="349" y="1321"/>
                  <a:pt x="324" y="1421"/>
                  <a:pt x="323" y="1424"/>
                </a:cubicBezTo>
                <a:cubicBezTo>
                  <a:pt x="323" y="1428"/>
                  <a:pt x="321" y="1436"/>
                  <a:pt x="322" y="1445"/>
                </a:cubicBezTo>
                <a:cubicBezTo>
                  <a:pt x="323" y="1455"/>
                  <a:pt x="325" y="1462"/>
                  <a:pt x="324" y="1469"/>
                </a:cubicBezTo>
                <a:cubicBezTo>
                  <a:pt x="322" y="1476"/>
                  <a:pt x="319" y="1479"/>
                  <a:pt x="329" y="1493"/>
                </a:cubicBezTo>
                <a:cubicBezTo>
                  <a:pt x="339" y="1506"/>
                  <a:pt x="341" y="1512"/>
                  <a:pt x="350" y="1523"/>
                </a:cubicBezTo>
                <a:cubicBezTo>
                  <a:pt x="359" y="1534"/>
                  <a:pt x="366" y="1547"/>
                  <a:pt x="365" y="1554"/>
                </a:cubicBezTo>
                <a:cubicBezTo>
                  <a:pt x="365" y="1560"/>
                  <a:pt x="361" y="1563"/>
                  <a:pt x="361" y="1563"/>
                </a:cubicBezTo>
                <a:cubicBezTo>
                  <a:pt x="356" y="1568"/>
                  <a:pt x="356" y="1568"/>
                  <a:pt x="356" y="1568"/>
                </a:cubicBezTo>
                <a:cubicBezTo>
                  <a:pt x="356" y="1568"/>
                  <a:pt x="358" y="1572"/>
                  <a:pt x="354" y="1576"/>
                </a:cubicBezTo>
                <a:cubicBezTo>
                  <a:pt x="351" y="1579"/>
                  <a:pt x="346" y="1579"/>
                  <a:pt x="346" y="1579"/>
                </a:cubicBezTo>
                <a:cubicBezTo>
                  <a:pt x="346" y="1579"/>
                  <a:pt x="337" y="1580"/>
                  <a:pt x="337" y="1578"/>
                </a:cubicBezTo>
                <a:cubicBezTo>
                  <a:pt x="337" y="1577"/>
                  <a:pt x="337" y="1580"/>
                  <a:pt x="337" y="1580"/>
                </a:cubicBezTo>
                <a:cubicBezTo>
                  <a:pt x="337" y="1580"/>
                  <a:pt x="336" y="1584"/>
                  <a:pt x="331" y="1586"/>
                </a:cubicBezTo>
                <a:cubicBezTo>
                  <a:pt x="326" y="1588"/>
                  <a:pt x="317" y="1587"/>
                  <a:pt x="312" y="1583"/>
                </a:cubicBezTo>
                <a:cubicBezTo>
                  <a:pt x="308" y="1578"/>
                  <a:pt x="304" y="1574"/>
                  <a:pt x="300" y="1572"/>
                </a:cubicBezTo>
                <a:cubicBezTo>
                  <a:pt x="296" y="1570"/>
                  <a:pt x="288" y="1557"/>
                  <a:pt x="288" y="1557"/>
                </a:cubicBezTo>
                <a:cubicBezTo>
                  <a:pt x="288" y="1557"/>
                  <a:pt x="287" y="1541"/>
                  <a:pt x="284" y="1535"/>
                </a:cubicBezTo>
                <a:cubicBezTo>
                  <a:pt x="280" y="1529"/>
                  <a:pt x="264" y="1524"/>
                  <a:pt x="264" y="1516"/>
                </a:cubicBezTo>
                <a:cubicBezTo>
                  <a:pt x="264" y="1507"/>
                  <a:pt x="268" y="1489"/>
                  <a:pt x="268" y="1481"/>
                </a:cubicBezTo>
                <a:cubicBezTo>
                  <a:pt x="268" y="1473"/>
                  <a:pt x="262" y="1466"/>
                  <a:pt x="268" y="1449"/>
                </a:cubicBezTo>
                <a:cubicBezTo>
                  <a:pt x="275" y="1432"/>
                  <a:pt x="274" y="1403"/>
                  <a:pt x="274" y="1380"/>
                </a:cubicBezTo>
                <a:cubicBezTo>
                  <a:pt x="274" y="1358"/>
                  <a:pt x="265" y="1303"/>
                  <a:pt x="263" y="1287"/>
                </a:cubicBezTo>
                <a:cubicBezTo>
                  <a:pt x="260" y="1271"/>
                  <a:pt x="256" y="1240"/>
                  <a:pt x="263" y="1215"/>
                </a:cubicBezTo>
                <a:cubicBezTo>
                  <a:pt x="269" y="1189"/>
                  <a:pt x="267" y="1165"/>
                  <a:pt x="267" y="1165"/>
                </a:cubicBezTo>
                <a:cubicBezTo>
                  <a:pt x="267" y="1165"/>
                  <a:pt x="250" y="1122"/>
                  <a:pt x="250" y="1101"/>
                </a:cubicBezTo>
                <a:cubicBezTo>
                  <a:pt x="250" y="1080"/>
                  <a:pt x="247" y="1029"/>
                  <a:pt x="253" y="1012"/>
                </a:cubicBezTo>
                <a:cubicBezTo>
                  <a:pt x="260" y="995"/>
                  <a:pt x="251" y="945"/>
                  <a:pt x="252" y="929"/>
                </a:cubicBezTo>
                <a:cubicBezTo>
                  <a:pt x="252" y="912"/>
                  <a:pt x="247" y="844"/>
                  <a:pt x="252" y="830"/>
                </a:cubicBezTo>
                <a:cubicBezTo>
                  <a:pt x="239" y="830"/>
                  <a:pt x="239" y="830"/>
                  <a:pt x="239" y="830"/>
                </a:cubicBezTo>
                <a:cubicBezTo>
                  <a:pt x="239" y="830"/>
                  <a:pt x="241" y="845"/>
                  <a:pt x="241" y="873"/>
                </a:cubicBezTo>
                <a:cubicBezTo>
                  <a:pt x="241" y="900"/>
                  <a:pt x="234" y="942"/>
                  <a:pt x="235" y="967"/>
                </a:cubicBezTo>
                <a:cubicBezTo>
                  <a:pt x="235" y="993"/>
                  <a:pt x="234" y="1008"/>
                  <a:pt x="238" y="1034"/>
                </a:cubicBezTo>
                <a:cubicBezTo>
                  <a:pt x="243" y="1060"/>
                  <a:pt x="242" y="1099"/>
                  <a:pt x="235" y="1128"/>
                </a:cubicBezTo>
                <a:cubicBezTo>
                  <a:pt x="228" y="1157"/>
                  <a:pt x="223" y="1157"/>
                  <a:pt x="225" y="1179"/>
                </a:cubicBezTo>
                <a:cubicBezTo>
                  <a:pt x="227" y="1202"/>
                  <a:pt x="233" y="1237"/>
                  <a:pt x="228" y="1274"/>
                </a:cubicBezTo>
                <a:cubicBezTo>
                  <a:pt x="223" y="1310"/>
                  <a:pt x="213" y="1382"/>
                  <a:pt x="215" y="1402"/>
                </a:cubicBezTo>
                <a:cubicBezTo>
                  <a:pt x="218" y="1423"/>
                  <a:pt x="218" y="1434"/>
                  <a:pt x="220" y="1443"/>
                </a:cubicBezTo>
                <a:cubicBezTo>
                  <a:pt x="222" y="1452"/>
                  <a:pt x="226" y="1459"/>
                  <a:pt x="225" y="1469"/>
                </a:cubicBezTo>
                <a:cubicBezTo>
                  <a:pt x="224" y="1480"/>
                  <a:pt x="221" y="1480"/>
                  <a:pt x="223" y="1494"/>
                </a:cubicBezTo>
                <a:cubicBezTo>
                  <a:pt x="226" y="1509"/>
                  <a:pt x="230" y="1511"/>
                  <a:pt x="224" y="1520"/>
                </a:cubicBezTo>
                <a:cubicBezTo>
                  <a:pt x="218" y="1528"/>
                  <a:pt x="209" y="1527"/>
                  <a:pt x="205" y="1537"/>
                </a:cubicBezTo>
                <a:cubicBezTo>
                  <a:pt x="200" y="1547"/>
                  <a:pt x="202" y="1549"/>
                  <a:pt x="201" y="1557"/>
                </a:cubicBezTo>
                <a:cubicBezTo>
                  <a:pt x="200" y="1566"/>
                  <a:pt x="187" y="1573"/>
                  <a:pt x="187" y="1573"/>
                </a:cubicBezTo>
                <a:cubicBezTo>
                  <a:pt x="187" y="1573"/>
                  <a:pt x="180" y="1576"/>
                  <a:pt x="177" y="1581"/>
                </a:cubicBezTo>
                <a:cubicBezTo>
                  <a:pt x="174" y="1585"/>
                  <a:pt x="171" y="1587"/>
                  <a:pt x="165" y="1587"/>
                </a:cubicBezTo>
                <a:cubicBezTo>
                  <a:pt x="159" y="1587"/>
                  <a:pt x="156" y="1584"/>
                  <a:pt x="154" y="1581"/>
                </a:cubicBezTo>
                <a:cubicBezTo>
                  <a:pt x="153" y="1578"/>
                  <a:pt x="147" y="1581"/>
                  <a:pt x="143" y="1577"/>
                </a:cubicBezTo>
                <a:cubicBezTo>
                  <a:pt x="139" y="1572"/>
                  <a:pt x="135" y="1576"/>
                  <a:pt x="134" y="1570"/>
                </a:cubicBezTo>
                <a:cubicBezTo>
                  <a:pt x="132" y="1564"/>
                  <a:pt x="128" y="1565"/>
                  <a:pt x="128" y="1560"/>
                </a:cubicBezTo>
                <a:cubicBezTo>
                  <a:pt x="128" y="1555"/>
                  <a:pt x="117" y="1550"/>
                  <a:pt x="129" y="1535"/>
                </a:cubicBezTo>
                <a:cubicBezTo>
                  <a:pt x="141" y="1519"/>
                  <a:pt x="145" y="1515"/>
                  <a:pt x="145" y="1515"/>
                </a:cubicBezTo>
                <a:cubicBezTo>
                  <a:pt x="145" y="1515"/>
                  <a:pt x="152" y="1501"/>
                  <a:pt x="159" y="1495"/>
                </a:cubicBezTo>
                <a:cubicBezTo>
                  <a:pt x="166" y="1488"/>
                  <a:pt x="168" y="1480"/>
                  <a:pt x="168" y="1474"/>
                </a:cubicBezTo>
                <a:cubicBezTo>
                  <a:pt x="167" y="1469"/>
                  <a:pt x="167" y="1461"/>
                  <a:pt x="167" y="1452"/>
                </a:cubicBezTo>
                <a:cubicBezTo>
                  <a:pt x="167" y="1444"/>
                  <a:pt x="169" y="1452"/>
                  <a:pt x="166" y="1428"/>
                </a:cubicBezTo>
                <a:cubicBezTo>
                  <a:pt x="163" y="1403"/>
                  <a:pt x="145" y="1325"/>
                  <a:pt x="137" y="1305"/>
                </a:cubicBezTo>
                <a:cubicBezTo>
                  <a:pt x="130" y="1286"/>
                  <a:pt x="122" y="1227"/>
                  <a:pt x="125" y="1215"/>
                </a:cubicBezTo>
                <a:cubicBezTo>
                  <a:pt x="128" y="1202"/>
                  <a:pt x="141" y="1170"/>
                  <a:pt x="137" y="1145"/>
                </a:cubicBezTo>
                <a:cubicBezTo>
                  <a:pt x="133" y="1120"/>
                  <a:pt x="134" y="1113"/>
                  <a:pt x="134" y="1098"/>
                </a:cubicBezTo>
                <a:cubicBezTo>
                  <a:pt x="134" y="1084"/>
                  <a:pt x="124" y="1031"/>
                  <a:pt x="119" y="1010"/>
                </a:cubicBezTo>
                <a:cubicBezTo>
                  <a:pt x="113" y="988"/>
                  <a:pt x="99" y="938"/>
                  <a:pt x="92" y="905"/>
                </a:cubicBezTo>
                <a:cubicBezTo>
                  <a:pt x="85" y="872"/>
                  <a:pt x="74" y="818"/>
                  <a:pt x="83" y="776"/>
                </a:cubicBezTo>
                <a:cubicBezTo>
                  <a:pt x="92" y="734"/>
                  <a:pt x="96" y="707"/>
                  <a:pt x="98" y="692"/>
                </a:cubicBezTo>
                <a:cubicBezTo>
                  <a:pt x="101" y="678"/>
                  <a:pt x="106" y="652"/>
                  <a:pt x="114" y="641"/>
                </a:cubicBezTo>
                <a:cubicBezTo>
                  <a:pt x="123" y="630"/>
                  <a:pt x="128" y="599"/>
                  <a:pt x="128" y="582"/>
                </a:cubicBezTo>
                <a:cubicBezTo>
                  <a:pt x="127" y="564"/>
                  <a:pt x="125" y="512"/>
                  <a:pt x="125" y="512"/>
                </a:cubicBezTo>
                <a:cubicBezTo>
                  <a:pt x="116" y="475"/>
                  <a:pt x="116" y="475"/>
                  <a:pt x="116" y="475"/>
                </a:cubicBezTo>
                <a:cubicBezTo>
                  <a:pt x="116" y="475"/>
                  <a:pt x="105" y="528"/>
                  <a:pt x="99" y="548"/>
                </a:cubicBezTo>
                <a:cubicBezTo>
                  <a:pt x="94" y="568"/>
                  <a:pt x="93" y="588"/>
                  <a:pt x="92" y="602"/>
                </a:cubicBezTo>
                <a:cubicBezTo>
                  <a:pt x="91" y="617"/>
                  <a:pt x="91" y="640"/>
                  <a:pt x="83" y="659"/>
                </a:cubicBezTo>
                <a:cubicBezTo>
                  <a:pt x="75" y="678"/>
                  <a:pt x="65" y="719"/>
                  <a:pt x="59" y="731"/>
                </a:cubicBezTo>
                <a:cubicBezTo>
                  <a:pt x="53" y="742"/>
                  <a:pt x="46" y="769"/>
                  <a:pt x="50" y="782"/>
                </a:cubicBezTo>
                <a:cubicBezTo>
                  <a:pt x="54" y="794"/>
                  <a:pt x="62" y="815"/>
                  <a:pt x="61" y="824"/>
                </a:cubicBezTo>
                <a:cubicBezTo>
                  <a:pt x="61" y="833"/>
                  <a:pt x="61" y="855"/>
                  <a:pt x="61" y="860"/>
                </a:cubicBezTo>
                <a:cubicBezTo>
                  <a:pt x="60" y="866"/>
                  <a:pt x="62" y="869"/>
                  <a:pt x="61" y="880"/>
                </a:cubicBezTo>
                <a:cubicBezTo>
                  <a:pt x="60" y="892"/>
                  <a:pt x="63" y="897"/>
                  <a:pt x="59" y="897"/>
                </a:cubicBezTo>
                <a:cubicBezTo>
                  <a:pt x="55" y="897"/>
                  <a:pt x="49" y="894"/>
                  <a:pt x="47" y="887"/>
                </a:cubicBezTo>
                <a:cubicBezTo>
                  <a:pt x="45" y="879"/>
                  <a:pt x="44" y="858"/>
                  <a:pt x="41" y="856"/>
                </a:cubicBezTo>
                <a:cubicBezTo>
                  <a:pt x="38" y="854"/>
                  <a:pt x="37" y="857"/>
                  <a:pt x="37" y="869"/>
                </a:cubicBezTo>
                <a:cubicBezTo>
                  <a:pt x="38" y="881"/>
                  <a:pt x="37" y="891"/>
                  <a:pt x="43" y="897"/>
                </a:cubicBezTo>
                <a:cubicBezTo>
                  <a:pt x="48" y="903"/>
                  <a:pt x="52" y="914"/>
                  <a:pt x="51" y="916"/>
                </a:cubicBezTo>
                <a:cubicBezTo>
                  <a:pt x="51" y="917"/>
                  <a:pt x="59" y="923"/>
                  <a:pt x="59" y="928"/>
                </a:cubicBezTo>
                <a:cubicBezTo>
                  <a:pt x="59" y="933"/>
                  <a:pt x="54" y="934"/>
                  <a:pt x="54" y="934"/>
                </a:cubicBezTo>
                <a:cubicBezTo>
                  <a:pt x="54" y="934"/>
                  <a:pt x="55" y="940"/>
                  <a:pt x="49" y="936"/>
                </a:cubicBezTo>
                <a:cubicBezTo>
                  <a:pt x="42" y="932"/>
                  <a:pt x="20" y="917"/>
                  <a:pt x="16" y="909"/>
                </a:cubicBezTo>
                <a:cubicBezTo>
                  <a:pt x="13" y="901"/>
                  <a:pt x="8" y="880"/>
                  <a:pt x="8" y="880"/>
                </a:cubicBezTo>
                <a:cubicBezTo>
                  <a:pt x="8" y="880"/>
                  <a:pt x="0" y="862"/>
                  <a:pt x="0" y="842"/>
                </a:cubicBezTo>
                <a:cubicBezTo>
                  <a:pt x="1" y="823"/>
                  <a:pt x="5" y="774"/>
                  <a:pt x="7" y="757"/>
                </a:cubicBezTo>
                <a:cubicBezTo>
                  <a:pt x="8" y="741"/>
                  <a:pt x="15" y="674"/>
                  <a:pt x="15" y="674"/>
                </a:cubicBezTo>
                <a:cubicBezTo>
                  <a:pt x="15" y="674"/>
                  <a:pt x="18" y="600"/>
                  <a:pt x="26" y="581"/>
                </a:cubicBezTo>
                <a:cubicBezTo>
                  <a:pt x="34" y="562"/>
                  <a:pt x="42" y="531"/>
                  <a:pt x="42" y="520"/>
                </a:cubicBezTo>
                <a:cubicBezTo>
                  <a:pt x="42" y="510"/>
                  <a:pt x="43" y="455"/>
                  <a:pt x="47" y="423"/>
                </a:cubicBezTo>
                <a:cubicBezTo>
                  <a:pt x="52" y="391"/>
                  <a:pt x="49" y="352"/>
                  <a:pt x="52" y="331"/>
                </a:cubicBezTo>
                <a:cubicBezTo>
                  <a:pt x="55" y="309"/>
                  <a:pt x="69" y="286"/>
                  <a:pt x="86" y="277"/>
                </a:cubicBezTo>
                <a:cubicBezTo>
                  <a:pt x="103" y="268"/>
                  <a:pt x="134" y="260"/>
                  <a:pt x="153" y="252"/>
                </a:cubicBezTo>
                <a:cubicBezTo>
                  <a:pt x="171" y="244"/>
                  <a:pt x="191" y="226"/>
                  <a:pt x="189" y="196"/>
                </a:cubicBezTo>
                <a:cubicBezTo>
                  <a:pt x="187" y="166"/>
                  <a:pt x="178" y="153"/>
                  <a:pt x="172" y="147"/>
                </a:cubicBezTo>
                <a:cubicBezTo>
                  <a:pt x="166" y="140"/>
                  <a:pt x="153" y="124"/>
                  <a:pt x="150" y="97"/>
                </a:cubicBezTo>
                <a:cubicBezTo>
                  <a:pt x="147" y="70"/>
                  <a:pt x="158" y="36"/>
                  <a:pt x="172" y="27"/>
                </a:cubicBezTo>
                <a:close/>
              </a:path>
            </a:pathLst>
          </a:custGeom>
          <a:solidFill>
            <a:srgbClr val="FFF5EE"/>
          </a:solidFill>
          <a:ln w="6350" cap="flat">
            <a:solidFill>
              <a:srgbClr val="FF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7" name="Group 249">
            <a:extLst>
              <a:ext uri="{FF2B5EF4-FFF2-40B4-BE49-F238E27FC236}">
                <a16:creationId xmlns:a16="http://schemas.microsoft.com/office/drawing/2014/main" id="{C92C1ABC-F97E-4D01-915C-0BBE54B0C340}"/>
              </a:ext>
            </a:extLst>
          </p:cNvPr>
          <p:cNvGrpSpPr/>
          <p:nvPr/>
        </p:nvGrpSpPr>
        <p:grpSpPr>
          <a:xfrm>
            <a:off x="6410138" y="3079528"/>
            <a:ext cx="353758" cy="1244188"/>
            <a:chOff x="7965021" y="793414"/>
            <a:chExt cx="1674813" cy="5462588"/>
          </a:xfrm>
        </p:grpSpPr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79B25092-6BEE-45CE-9522-988B957DCB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5021" y="948989"/>
              <a:ext cx="1674813" cy="5307013"/>
            </a:xfrm>
            <a:custGeom>
              <a:avLst/>
              <a:gdLst>
                <a:gd name="T0" fmla="*/ 747 w 1055"/>
                <a:gd name="T1" fmla="*/ 158 h 3343"/>
                <a:gd name="T2" fmla="*/ 768 w 1055"/>
                <a:gd name="T3" fmla="*/ 239 h 3343"/>
                <a:gd name="T4" fmla="*/ 752 w 1055"/>
                <a:gd name="T5" fmla="*/ 288 h 3343"/>
                <a:gd name="T6" fmla="*/ 720 w 1055"/>
                <a:gd name="T7" fmla="*/ 374 h 3343"/>
                <a:gd name="T8" fmla="*/ 752 w 1055"/>
                <a:gd name="T9" fmla="*/ 482 h 3343"/>
                <a:gd name="T10" fmla="*/ 968 w 1055"/>
                <a:gd name="T11" fmla="*/ 931 h 3343"/>
                <a:gd name="T12" fmla="*/ 1023 w 1055"/>
                <a:gd name="T13" fmla="*/ 1358 h 3343"/>
                <a:gd name="T14" fmla="*/ 1050 w 1055"/>
                <a:gd name="T15" fmla="*/ 1796 h 3343"/>
                <a:gd name="T16" fmla="*/ 952 w 1055"/>
                <a:gd name="T17" fmla="*/ 1948 h 3343"/>
                <a:gd name="T18" fmla="*/ 936 w 1055"/>
                <a:gd name="T19" fmla="*/ 1910 h 3343"/>
                <a:gd name="T20" fmla="*/ 968 w 1055"/>
                <a:gd name="T21" fmla="*/ 1769 h 3343"/>
                <a:gd name="T22" fmla="*/ 925 w 1055"/>
                <a:gd name="T23" fmla="*/ 1856 h 3343"/>
                <a:gd name="T24" fmla="*/ 947 w 1055"/>
                <a:gd name="T25" fmla="*/ 1580 h 3343"/>
                <a:gd name="T26" fmla="*/ 844 w 1055"/>
                <a:gd name="T27" fmla="*/ 1131 h 3343"/>
                <a:gd name="T28" fmla="*/ 790 w 1055"/>
                <a:gd name="T29" fmla="*/ 1250 h 3343"/>
                <a:gd name="T30" fmla="*/ 876 w 1055"/>
                <a:gd name="T31" fmla="*/ 1742 h 3343"/>
                <a:gd name="T32" fmla="*/ 763 w 1055"/>
                <a:gd name="T33" fmla="*/ 2353 h 3343"/>
                <a:gd name="T34" fmla="*/ 703 w 1055"/>
                <a:gd name="T35" fmla="*/ 2910 h 3343"/>
                <a:gd name="T36" fmla="*/ 687 w 1055"/>
                <a:gd name="T37" fmla="*/ 3127 h 3343"/>
                <a:gd name="T38" fmla="*/ 774 w 1055"/>
                <a:gd name="T39" fmla="*/ 3246 h 3343"/>
                <a:gd name="T40" fmla="*/ 768 w 1055"/>
                <a:gd name="T41" fmla="*/ 3300 h 3343"/>
                <a:gd name="T42" fmla="*/ 736 w 1055"/>
                <a:gd name="T43" fmla="*/ 3321 h 3343"/>
                <a:gd name="T44" fmla="*/ 698 w 1055"/>
                <a:gd name="T45" fmla="*/ 3343 h 3343"/>
                <a:gd name="T46" fmla="*/ 611 w 1055"/>
                <a:gd name="T47" fmla="*/ 3284 h 3343"/>
                <a:gd name="T48" fmla="*/ 563 w 1055"/>
                <a:gd name="T49" fmla="*/ 3110 h 3343"/>
                <a:gd name="T50" fmla="*/ 563 w 1055"/>
                <a:gd name="T51" fmla="*/ 2721 h 3343"/>
                <a:gd name="T52" fmla="*/ 530 w 1055"/>
                <a:gd name="T53" fmla="*/ 2299 h 3343"/>
                <a:gd name="T54" fmla="*/ 536 w 1055"/>
                <a:gd name="T55" fmla="*/ 1807 h 3343"/>
                <a:gd name="T56" fmla="*/ 498 w 1055"/>
                <a:gd name="T57" fmla="*/ 2013 h 3343"/>
                <a:gd name="T58" fmla="*/ 476 w 1055"/>
                <a:gd name="T59" fmla="*/ 2494 h 3343"/>
                <a:gd name="T60" fmla="*/ 465 w 1055"/>
                <a:gd name="T61" fmla="*/ 3029 h 3343"/>
                <a:gd name="T62" fmla="*/ 476 w 1055"/>
                <a:gd name="T63" fmla="*/ 3192 h 3343"/>
                <a:gd name="T64" fmla="*/ 417 w 1055"/>
                <a:gd name="T65" fmla="*/ 3300 h 3343"/>
                <a:gd name="T66" fmla="*/ 325 w 1055"/>
                <a:gd name="T67" fmla="*/ 3332 h 3343"/>
                <a:gd name="T68" fmla="*/ 265 w 1055"/>
                <a:gd name="T69" fmla="*/ 3284 h 3343"/>
                <a:gd name="T70" fmla="*/ 308 w 1055"/>
                <a:gd name="T71" fmla="*/ 3170 h 3343"/>
                <a:gd name="T72" fmla="*/ 352 w 1055"/>
                <a:gd name="T73" fmla="*/ 3056 h 3343"/>
                <a:gd name="T74" fmla="*/ 265 w 1055"/>
                <a:gd name="T75" fmla="*/ 2624 h 3343"/>
                <a:gd name="T76" fmla="*/ 281 w 1055"/>
                <a:gd name="T77" fmla="*/ 2278 h 3343"/>
                <a:gd name="T78" fmla="*/ 184 w 1055"/>
                <a:gd name="T79" fmla="*/ 1580 h 3343"/>
                <a:gd name="T80" fmla="*/ 276 w 1055"/>
                <a:gd name="T81" fmla="*/ 1180 h 3343"/>
                <a:gd name="T82" fmla="*/ 151 w 1055"/>
                <a:gd name="T83" fmla="*/ 1429 h 3343"/>
                <a:gd name="T84" fmla="*/ 130 w 1055"/>
                <a:gd name="T85" fmla="*/ 1780 h 3343"/>
                <a:gd name="T86" fmla="*/ 124 w 1055"/>
                <a:gd name="T87" fmla="*/ 1856 h 3343"/>
                <a:gd name="T88" fmla="*/ 81 w 1055"/>
                <a:gd name="T89" fmla="*/ 1769 h 3343"/>
                <a:gd name="T90" fmla="*/ 108 w 1055"/>
                <a:gd name="T91" fmla="*/ 1888 h 3343"/>
                <a:gd name="T92" fmla="*/ 124 w 1055"/>
                <a:gd name="T93" fmla="*/ 1937 h 3343"/>
                <a:gd name="T94" fmla="*/ 65 w 1055"/>
                <a:gd name="T95" fmla="*/ 1915 h 3343"/>
                <a:gd name="T96" fmla="*/ 0 w 1055"/>
                <a:gd name="T97" fmla="*/ 1764 h 3343"/>
                <a:gd name="T98" fmla="*/ 54 w 1055"/>
                <a:gd name="T99" fmla="*/ 1185 h 3343"/>
                <a:gd name="T100" fmla="*/ 108 w 1055"/>
                <a:gd name="T101" fmla="*/ 710 h 3343"/>
                <a:gd name="T102" fmla="*/ 406 w 1055"/>
                <a:gd name="T103" fmla="*/ 401 h 3343"/>
                <a:gd name="T104" fmla="*/ 451 w 1055"/>
                <a:gd name="T105" fmla="*/ 171 h 3343"/>
                <a:gd name="T106" fmla="*/ 557 w 1055"/>
                <a:gd name="T107" fmla="*/ 163 h 3343"/>
                <a:gd name="T108" fmla="*/ 672 w 1055"/>
                <a:gd name="T109" fmla="*/ 5 h 3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55" h="3343">
                  <a:moveTo>
                    <a:pt x="722" y="0"/>
                  </a:moveTo>
                  <a:cubicBezTo>
                    <a:pt x="722" y="0"/>
                    <a:pt x="752" y="66"/>
                    <a:pt x="752" y="93"/>
                  </a:cubicBezTo>
                  <a:cubicBezTo>
                    <a:pt x="752" y="120"/>
                    <a:pt x="741" y="142"/>
                    <a:pt x="747" y="158"/>
                  </a:cubicBezTo>
                  <a:cubicBezTo>
                    <a:pt x="752" y="174"/>
                    <a:pt x="774" y="212"/>
                    <a:pt x="774" y="212"/>
                  </a:cubicBezTo>
                  <a:cubicBezTo>
                    <a:pt x="774" y="212"/>
                    <a:pt x="784" y="212"/>
                    <a:pt x="784" y="228"/>
                  </a:cubicBezTo>
                  <a:cubicBezTo>
                    <a:pt x="779" y="239"/>
                    <a:pt x="768" y="239"/>
                    <a:pt x="768" y="239"/>
                  </a:cubicBezTo>
                  <a:cubicBezTo>
                    <a:pt x="768" y="239"/>
                    <a:pt x="752" y="239"/>
                    <a:pt x="752" y="250"/>
                  </a:cubicBezTo>
                  <a:cubicBezTo>
                    <a:pt x="752" y="261"/>
                    <a:pt x="763" y="272"/>
                    <a:pt x="757" y="277"/>
                  </a:cubicBezTo>
                  <a:cubicBezTo>
                    <a:pt x="757" y="282"/>
                    <a:pt x="752" y="288"/>
                    <a:pt x="752" y="288"/>
                  </a:cubicBezTo>
                  <a:cubicBezTo>
                    <a:pt x="752" y="288"/>
                    <a:pt x="757" y="299"/>
                    <a:pt x="752" y="304"/>
                  </a:cubicBezTo>
                  <a:cubicBezTo>
                    <a:pt x="747" y="315"/>
                    <a:pt x="736" y="304"/>
                    <a:pt x="736" y="326"/>
                  </a:cubicBezTo>
                  <a:cubicBezTo>
                    <a:pt x="736" y="342"/>
                    <a:pt x="747" y="369"/>
                    <a:pt x="720" y="374"/>
                  </a:cubicBezTo>
                  <a:cubicBezTo>
                    <a:pt x="687" y="385"/>
                    <a:pt x="655" y="380"/>
                    <a:pt x="655" y="380"/>
                  </a:cubicBezTo>
                  <a:cubicBezTo>
                    <a:pt x="655" y="380"/>
                    <a:pt x="628" y="396"/>
                    <a:pt x="638" y="428"/>
                  </a:cubicBezTo>
                  <a:cubicBezTo>
                    <a:pt x="649" y="461"/>
                    <a:pt x="709" y="466"/>
                    <a:pt x="752" y="482"/>
                  </a:cubicBezTo>
                  <a:cubicBezTo>
                    <a:pt x="801" y="504"/>
                    <a:pt x="920" y="537"/>
                    <a:pt x="936" y="601"/>
                  </a:cubicBezTo>
                  <a:cubicBezTo>
                    <a:pt x="952" y="661"/>
                    <a:pt x="958" y="677"/>
                    <a:pt x="958" y="758"/>
                  </a:cubicBezTo>
                  <a:cubicBezTo>
                    <a:pt x="958" y="845"/>
                    <a:pt x="963" y="899"/>
                    <a:pt x="968" y="931"/>
                  </a:cubicBezTo>
                  <a:cubicBezTo>
                    <a:pt x="968" y="964"/>
                    <a:pt x="974" y="1012"/>
                    <a:pt x="974" y="1034"/>
                  </a:cubicBezTo>
                  <a:cubicBezTo>
                    <a:pt x="974" y="1056"/>
                    <a:pt x="974" y="1088"/>
                    <a:pt x="985" y="1126"/>
                  </a:cubicBezTo>
                  <a:cubicBezTo>
                    <a:pt x="995" y="1158"/>
                    <a:pt x="1023" y="1283"/>
                    <a:pt x="1023" y="1358"/>
                  </a:cubicBezTo>
                  <a:cubicBezTo>
                    <a:pt x="1028" y="1440"/>
                    <a:pt x="1033" y="1537"/>
                    <a:pt x="1039" y="1569"/>
                  </a:cubicBezTo>
                  <a:cubicBezTo>
                    <a:pt x="1044" y="1602"/>
                    <a:pt x="1055" y="1737"/>
                    <a:pt x="1055" y="1737"/>
                  </a:cubicBezTo>
                  <a:cubicBezTo>
                    <a:pt x="1055" y="1737"/>
                    <a:pt x="1055" y="1780"/>
                    <a:pt x="1050" y="1796"/>
                  </a:cubicBezTo>
                  <a:cubicBezTo>
                    <a:pt x="1050" y="1807"/>
                    <a:pt x="1023" y="1867"/>
                    <a:pt x="1023" y="1872"/>
                  </a:cubicBezTo>
                  <a:cubicBezTo>
                    <a:pt x="1023" y="1878"/>
                    <a:pt x="1023" y="1894"/>
                    <a:pt x="1012" y="1905"/>
                  </a:cubicBezTo>
                  <a:cubicBezTo>
                    <a:pt x="1001" y="1915"/>
                    <a:pt x="952" y="1948"/>
                    <a:pt x="952" y="1948"/>
                  </a:cubicBezTo>
                  <a:cubicBezTo>
                    <a:pt x="952" y="1948"/>
                    <a:pt x="936" y="1959"/>
                    <a:pt x="941" y="1948"/>
                  </a:cubicBezTo>
                  <a:cubicBezTo>
                    <a:pt x="941" y="1948"/>
                    <a:pt x="925" y="1948"/>
                    <a:pt x="925" y="1932"/>
                  </a:cubicBezTo>
                  <a:cubicBezTo>
                    <a:pt x="925" y="1921"/>
                    <a:pt x="936" y="1915"/>
                    <a:pt x="936" y="1910"/>
                  </a:cubicBezTo>
                  <a:cubicBezTo>
                    <a:pt x="941" y="1905"/>
                    <a:pt x="941" y="1894"/>
                    <a:pt x="952" y="1883"/>
                  </a:cubicBezTo>
                  <a:cubicBezTo>
                    <a:pt x="958" y="1867"/>
                    <a:pt x="963" y="1867"/>
                    <a:pt x="968" y="1840"/>
                  </a:cubicBezTo>
                  <a:cubicBezTo>
                    <a:pt x="974" y="1807"/>
                    <a:pt x="979" y="1769"/>
                    <a:pt x="968" y="1769"/>
                  </a:cubicBezTo>
                  <a:cubicBezTo>
                    <a:pt x="958" y="1775"/>
                    <a:pt x="963" y="1786"/>
                    <a:pt x="958" y="1807"/>
                  </a:cubicBezTo>
                  <a:cubicBezTo>
                    <a:pt x="958" y="1829"/>
                    <a:pt x="952" y="1861"/>
                    <a:pt x="947" y="1867"/>
                  </a:cubicBezTo>
                  <a:cubicBezTo>
                    <a:pt x="936" y="1872"/>
                    <a:pt x="925" y="1872"/>
                    <a:pt x="925" y="1856"/>
                  </a:cubicBezTo>
                  <a:cubicBezTo>
                    <a:pt x="925" y="1840"/>
                    <a:pt x="925" y="1813"/>
                    <a:pt x="925" y="1780"/>
                  </a:cubicBezTo>
                  <a:cubicBezTo>
                    <a:pt x="925" y="1748"/>
                    <a:pt x="925" y="1699"/>
                    <a:pt x="931" y="1678"/>
                  </a:cubicBezTo>
                  <a:cubicBezTo>
                    <a:pt x="936" y="1656"/>
                    <a:pt x="952" y="1629"/>
                    <a:pt x="947" y="1580"/>
                  </a:cubicBezTo>
                  <a:cubicBezTo>
                    <a:pt x="947" y="1537"/>
                    <a:pt x="925" y="1472"/>
                    <a:pt x="909" y="1445"/>
                  </a:cubicBezTo>
                  <a:cubicBezTo>
                    <a:pt x="898" y="1423"/>
                    <a:pt x="866" y="1326"/>
                    <a:pt x="866" y="1283"/>
                  </a:cubicBezTo>
                  <a:cubicBezTo>
                    <a:pt x="866" y="1234"/>
                    <a:pt x="855" y="1158"/>
                    <a:pt x="844" y="1131"/>
                  </a:cubicBezTo>
                  <a:cubicBezTo>
                    <a:pt x="833" y="1104"/>
                    <a:pt x="828" y="1018"/>
                    <a:pt x="828" y="1018"/>
                  </a:cubicBezTo>
                  <a:cubicBezTo>
                    <a:pt x="812" y="958"/>
                    <a:pt x="812" y="958"/>
                    <a:pt x="812" y="958"/>
                  </a:cubicBezTo>
                  <a:cubicBezTo>
                    <a:pt x="812" y="958"/>
                    <a:pt x="768" y="1164"/>
                    <a:pt x="790" y="1250"/>
                  </a:cubicBezTo>
                  <a:cubicBezTo>
                    <a:pt x="817" y="1331"/>
                    <a:pt x="844" y="1391"/>
                    <a:pt x="849" y="1429"/>
                  </a:cubicBezTo>
                  <a:cubicBezTo>
                    <a:pt x="849" y="1467"/>
                    <a:pt x="866" y="1548"/>
                    <a:pt x="871" y="1580"/>
                  </a:cubicBezTo>
                  <a:cubicBezTo>
                    <a:pt x="882" y="1607"/>
                    <a:pt x="882" y="1683"/>
                    <a:pt x="876" y="1742"/>
                  </a:cubicBezTo>
                  <a:cubicBezTo>
                    <a:pt x="876" y="1802"/>
                    <a:pt x="833" y="1980"/>
                    <a:pt x="801" y="2067"/>
                  </a:cubicBezTo>
                  <a:cubicBezTo>
                    <a:pt x="768" y="2159"/>
                    <a:pt x="768" y="2262"/>
                    <a:pt x="763" y="2289"/>
                  </a:cubicBezTo>
                  <a:cubicBezTo>
                    <a:pt x="763" y="2321"/>
                    <a:pt x="763" y="2353"/>
                    <a:pt x="763" y="2353"/>
                  </a:cubicBezTo>
                  <a:cubicBezTo>
                    <a:pt x="763" y="2353"/>
                    <a:pt x="741" y="2413"/>
                    <a:pt x="763" y="2472"/>
                  </a:cubicBezTo>
                  <a:cubicBezTo>
                    <a:pt x="779" y="2532"/>
                    <a:pt x="790" y="2602"/>
                    <a:pt x="768" y="2678"/>
                  </a:cubicBezTo>
                  <a:cubicBezTo>
                    <a:pt x="747" y="2754"/>
                    <a:pt x="709" y="2873"/>
                    <a:pt x="703" y="2910"/>
                  </a:cubicBezTo>
                  <a:cubicBezTo>
                    <a:pt x="703" y="2948"/>
                    <a:pt x="682" y="3024"/>
                    <a:pt x="682" y="3040"/>
                  </a:cubicBezTo>
                  <a:cubicBezTo>
                    <a:pt x="682" y="3056"/>
                    <a:pt x="687" y="3067"/>
                    <a:pt x="687" y="3083"/>
                  </a:cubicBezTo>
                  <a:cubicBezTo>
                    <a:pt x="687" y="3100"/>
                    <a:pt x="682" y="3110"/>
                    <a:pt x="687" y="3127"/>
                  </a:cubicBezTo>
                  <a:cubicBezTo>
                    <a:pt x="698" y="3138"/>
                    <a:pt x="725" y="3170"/>
                    <a:pt x="725" y="3175"/>
                  </a:cubicBezTo>
                  <a:cubicBezTo>
                    <a:pt x="730" y="3181"/>
                    <a:pt x="757" y="3219"/>
                    <a:pt x="757" y="3219"/>
                  </a:cubicBezTo>
                  <a:cubicBezTo>
                    <a:pt x="757" y="3219"/>
                    <a:pt x="774" y="3235"/>
                    <a:pt x="774" y="3246"/>
                  </a:cubicBezTo>
                  <a:cubicBezTo>
                    <a:pt x="779" y="3251"/>
                    <a:pt x="779" y="3273"/>
                    <a:pt x="774" y="3278"/>
                  </a:cubicBezTo>
                  <a:cubicBezTo>
                    <a:pt x="774" y="3278"/>
                    <a:pt x="768" y="3284"/>
                    <a:pt x="768" y="3284"/>
                  </a:cubicBezTo>
                  <a:cubicBezTo>
                    <a:pt x="768" y="3284"/>
                    <a:pt x="774" y="3294"/>
                    <a:pt x="768" y="3300"/>
                  </a:cubicBezTo>
                  <a:cubicBezTo>
                    <a:pt x="757" y="3300"/>
                    <a:pt x="752" y="3300"/>
                    <a:pt x="752" y="3300"/>
                  </a:cubicBezTo>
                  <a:cubicBezTo>
                    <a:pt x="752" y="3300"/>
                    <a:pt x="757" y="3311"/>
                    <a:pt x="747" y="3316"/>
                  </a:cubicBezTo>
                  <a:cubicBezTo>
                    <a:pt x="736" y="3327"/>
                    <a:pt x="736" y="3321"/>
                    <a:pt x="736" y="3321"/>
                  </a:cubicBezTo>
                  <a:cubicBezTo>
                    <a:pt x="736" y="3321"/>
                    <a:pt x="730" y="3332"/>
                    <a:pt x="725" y="3332"/>
                  </a:cubicBezTo>
                  <a:cubicBezTo>
                    <a:pt x="714" y="3332"/>
                    <a:pt x="714" y="3332"/>
                    <a:pt x="714" y="3332"/>
                  </a:cubicBezTo>
                  <a:cubicBezTo>
                    <a:pt x="714" y="3332"/>
                    <a:pt x="709" y="3343"/>
                    <a:pt x="698" y="3343"/>
                  </a:cubicBezTo>
                  <a:cubicBezTo>
                    <a:pt x="682" y="3343"/>
                    <a:pt x="671" y="3343"/>
                    <a:pt x="660" y="3332"/>
                  </a:cubicBezTo>
                  <a:cubicBezTo>
                    <a:pt x="649" y="3321"/>
                    <a:pt x="638" y="3316"/>
                    <a:pt x="638" y="3316"/>
                  </a:cubicBezTo>
                  <a:cubicBezTo>
                    <a:pt x="638" y="3316"/>
                    <a:pt x="611" y="3300"/>
                    <a:pt x="611" y="3284"/>
                  </a:cubicBezTo>
                  <a:cubicBezTo>
                    <a:pt x="611" y="3267"/>
                    <a:pt x="606" y="3235"/>
                    <a:pt x="595" y="3229"/>
                  </a:cubicBezTo>
                  <a:cubicBezTo>
                    <a:pt x="584" y="3219"/>
                    <a:pt x="557" y="3208"/>
                    <a:pt x="557" y="3186"/>
                  </a:cubicBezTo>
                  <a:cubicBezTo>
                    <a:pt x="557" y="3165"/>
                    <a:pt x="568" y="3132"/>
                    <a:pt x="563" y="3110"/>
                  </a:cubicBezTo>
                  <a:cubicBezTo>
                    <a:pt x="563" y="3094"/>
                    <a:pt x="557" y="3078"/>
                    <a:pt x="563" y="3056"/>
                  </a:cubicBezTo>
                  <a:cubicBezTo>
                    <a:pt x="568" y="3040"/>
                    <a:pt x="573" y="3029"/>
                    <a:pt x="579" y="2954"/>
                  </a:cubicBezTo>
                  <a:cubicBezTo>
                    <a:pt x="579" y="2878"/>
                    <a:pt x="573" y="2775"/>
                    <a:pt x="563" y="2721"/>
                  </a:cubicBezTo>
                  <a:cubicBezTo>
                    <a:pt x="552" y="2672"/>
                    <a:pt x="546" y="2586"/>
                    <a:pt x="557" y="2548"/>
                  </a:cubicBezTo>
                  <a:cubicBezTo>
                    <a:pt x="563" y="2516"/>
                    <a:pt x="573" y="2478"/>
                    <a:pt x="563" y="2445"/>
                  </a:cubicBezTo>
                  <a:cubicBezTo>
                    <a:pt x="552" y="2408"/>
                    <a:pt x="530" y="2326"/>
                    <a:pt x="530" y="2299"/>
                  </a:cubicBezTo>
                  <a:cubicBezTo>
                    <a:pt x="530" y="2267"/>
                    <a:pt x="536" y="2148"/>
                    <a:pt x="541" y="2110"/>
                  </a:cubicBezTo>
                  <a:cubicBezTo>
                    <a:pt x="546" y="2072"/>
                    <a:pt x="541" y="1948"/>
                    <a:pt x="541" y="1942"/>
                  </a:cubicBezTo>
                  <a:cubicBezTo>
                    <a:pt x="541" y="1942"/>
                    <a:pt x="530" y="1851"/>
                    <a:pt x="536" y="1807"/>
                  </a:cubicBezTo>
                  <a:cubicBezTo>
                    <a:pt x="536" y="1759"/>
                    <a:pt x="526" y="1715"/>
                    <a:pt x="526" y="1715"/>
                  </a:cubicBezTo>
                  <a:cubicBezTo>
                    <a:pt x="522" y="1714"/>
                    <a:pt x="520" y="1752"/>
                    <a:pt x="514" y="1802"/>
                  </a:cubicBezTo>
                  <a:cubicBezTo>
                    <a:pt x="514" y="1840"/>
                    <a:pt x="498" y="2013"/>
                    <a:pt x="498" y="2013"/>
                  </a:cubicBezTo>
                  <a:cubicBezTo>
                    <a:pt x="498" y="2013"/>
                    <a:pt x="509" y="2126"/>
                    <a:pt x="509" y="2153"/>
                  </a:cubicBezTo>
                  <a:cubicBezTo>
                    <a:pt x="509" y="2180"/>
                    <a:pt x="519" y="2283"/>
                    <a:pt x="503" y="2321"/>
                  </a:cubicBezTo>
                  <a:cubicBezTo>
                    <a:pt x="492" y="2359"/>
                    <a:pt x="476" y="2456"/>
                    <a:pt x="476" y="2494"/>
                  </a:cubicBezTo>
                  <a:cubicBezTo>
                    <a:pt x="482" y="2537"/>
                    <a:pt x="492" y="2570"/>
                    <a:pt x="487" y="2656"/>
                  </a:cubicBezTo>
                  <a:cubicBezTo>
                    <a:pt x="476" y="2743"/>
                    <a:pt x="454" y="2873"/>
                    <a:pt x="454" y="2910"/>
                  </a:cubicBezTo>
                  <a:cubicBezTo>
                    <a:pt x="454" y="2943"/>
                    <a:pt x="460" y="3013"/>
                    <a:pt x="465" y="3029"/>
                  </a:cubicBezTo>
                  <a:cubicBezTo>
                    <a:pt x="471" y="3046"/>
                    <a:pt x="482" y="3062"/>
                    <a:pt x="476" y="3083"/>
                  </a:cubicBezTo>
                  <a:cubicBezTo>
                    <a:pt x="476" y="3105"/>
                    <a:pt x="471" y="3121"/>
                    <a:pt x="471" y="3132"/>
                  </a:cubicBezTo>
                  <a:cubicBezTo>
                    <a:pt x="471" y="3148"/>
                    <a:pt x="482" y="3170"/>
                    <a:pt x="476" y="3192"/>
                  </a:cubicBezTo>
                  <a:cubicBezTo>
                    <a:pt x="471" y="3213"/>
                    <a:pt x="449" y="3219"/>
                    <a:pt x="449" y="3219"/>
                  </a:cubicBezTo>
                  <a:cubicBezTo>
                    <a:pt x="449" y="3219"/>
                    <a:pt x="422" y="3251"/>
                    <a:pt x="422" y="3267"/>
                  </a:cubicBezTo>
                  <a:cubicBezTo>
                    <a:pt x="422" y="3284"/>
                    <a:pt x="427" y="3294"/>
                    <a:pt x="417" y="3300"/>
                  </a:cubicBezTo>
                  <a:cubicBezTo>
                    <a:pt x="411" y="3300"/>
                    <a:pt x="384" y="3321"/>
                    <a:pt x="379" y="3327"/>
                  </a:cubicBezTo>
                  <a:cubicBezTo>
                    <a:pt x="373" y="3338"/>
                    <a:pt x="368" y="3338"/>
                    <a:pt x="352" y="3338"/>
                  </a:cubicBezTo>
                  <a:cubicBezTo>
                    <a:pt x="341" y="3343"/>
                    <a:pt x="325" y="3338"/>
                    <a:pt x="325" y="3332"/>
                  </a:cubicBezTo>
                  <a:cubicBezTo>
                    <a:pt x="319" y="3321"/>
                    <a:pt x="303" y="3327"/>
                    <a:pt x="298" y="3316"/>
                  </a:cubicBezTo>
                  <a:cubicBezTo>
                    <a:pt x="292" y="3311"/>
                    <a:pt x="281" y="3316"/>
                    <a:pt x="281" y="3305"/>
                  </a:cubicBezTo>
                  <a:cubicBezTo>
                    <a:pt x="281" y="3294"/>
                    <a:pt x="265" y="3294"/>
                    <a:pt x="265" y="3284"/>
                  </a:cubicBezTo>
                  <a:cubicBezTo>
                    <a:pt x="265" y="3273"/>
                    <a:pt x="254" y="3273"/>
                    <a:pt x="265" y="3240"/>
                  </a:cubicBezTo>
                  <a:cubicBezTo>
                    <a:pt x="265" y="3240"/>
                    <a:pt x="271" y="3224"/>
                    <a:pt x="281" y="3213"/>
                  </a:cubicBezTo>
                  <a:cubicBezTo>
                    <a:pt x="292" y="3202"/>
                    <a:pt x="298" y="3192"/>
                    <a:pt x="308" y="3170"/>
                  </a:cubicBezTo>
                  <a:cubicBezTo>
                    <a:pt x="319" y="3148"/>
                    <a:pt x="341" y="3138"/>
                    <a:pt x="341" y="3138"/>
                  </a:cubicBezTo>
                  <a:cubicBezTo>
                    <a:pt x="341" y="3138"/>
                    <a:pt x="352" y="3110"/>
                    <a:pt x="352" y="3100"/>
                  </a:cubicBezTo>
                  <a:cubicBezTo>
                    <a:pt x="352" y="3089"/>
                    <a:pt x="352" y="3078"/>
                    <a:pt x="352" y="3056"/>
                  </a:cubicBezTo>
                  <a:cubicBezTo>
                    <a:pt x="357" y="3040"/>
                    <a:pt x="357" y="3013"/>
                    <a:pt x="357" y="3013"/>
                  </a:cubicBezTo>
                  <a:cubicBezTo>
                    <a:pt x="357" y="3013"/>
                    <a:pt x="308" y="2813"/>
                    <a:pt x="308" y="2808"/>
                  </a:cubicBezTo>
                  <a:cubicBezTo>
                    <a:pt x="308" y="2808"/>
                    <a:pt x="271" y="2672"/>
                    <a:pt x="265" y="2624"/>
                  </a:cubicBezTo>
                  <a:cubicBezTo>
                    <a:pt x="260" y="2581"/>
                    <a:pt x="265" y="2532"/>
                    <a:pt x="276" y="2494"/>
                  </a:cubicBezTo>
                  <a:cubicBezTo>
                    <a:pt x="281" y="2456"/>
                    <a:pt x="292" y="2435"/>
                    <a:pt x="292" y="2402"/>
                  </a:cubicBezTo>
                  <a:cubicBezTo>
                    <a:pt x="287" y="2370"/>
                    <a:pt x="287" y="2310"/>
                    <a:pt x="281" y="2278"/>
                  </a:cubicBezTo>
                  <a:cubicBezTo>
                    <a:pt x="281" y="2245"/>
                    <a:pt x="249" y="2099"/>
                    <a:pt x="249" y="2099"/>
                  </a:cubicBezTo>
                  <a:cubicBezTo>
                    <a:pt x="249" y="2099"/>
                    <a:pt x="211" y="1932"/>
                    <a:pt x="195" y="1878"/>
                  </a:cubicBezTo>
                  <a:cubicBezTo>
                    <a:pt x="179" y="1818"/>
                    <a:pt x="157" y="1672"/>
                    <a:pt x="184" y="1580"/>
                  </a:cubicBezTo>
                  <a:cubicBezTo>
                    <a:pt x="211" y="1494"/>
                    <a:pt x="211" y="1423"/>
                    <a:pt x="211" y="1423"/>
                  </a:cubicBezTo>
                  <a:cubicBezTo>
                    <a:pt x="211" y="1423"/>
                    <a:pt x="216" y="1369"/>
                    <a:pt x="238" y="1331"/>
                  </a:cubicBezTo>
                  <a:cubicBezTo>
                    <a:pt x="265" y="1294"/>
                    <a:pt x="271" y="1223"/>
                    <a:pt x="276" y="1180"/>
                  </a:cubicBezTo>
                  <a:cubicBezTo>
                    <a:pt x="281" y="1137"/>
                    <a:pt x="252" y="946"/>
                    <a:pt x="252" y="946"/>
                  </a:cubicBezTo>
                  <a:cubicBezTo>
                    <a:pt x="252" y="946"/>
                    <a:pt x="222" y="1077"/>
                    <a:pt x="211" y="1131"/>
                  </a:cubicBezTo>
                  <a:cubicBezTo>
                    <a:pt x="195" y="1185"/>
                    <a:pt x="206" y="1315"/>
                    <a:pt x="151" y="1429"/>
                  </a:cubicBezTo>
                  <a:cubicBezTo>
                    <a:pt x="92" y="1542"/>
                    <a:pt x="97" y="1607"/>
                    <a:pt x="108" y="1629"/>
                  </a:cubicBezTo>
                  <a:cubicBezTo>
                    <a:pt x="114" y="1645"/>
                    <a:pt x="130" y="1672"/>
                    <a:pt x="130" y="1710"/>
                  </a:cubicBezTo>
                  <a:cubicBezTo>
                    <a:pt x="130" y="1742"/>
                    <a:pt x="130" y="1780"/>
                    <a:pt x="130" y="1780"/>
                  </a:cubicBezTo>
                  <a:cubicBezTo>
                    <a:pt x="130" y="1780"/>
                    <a:pt x="130" y="1807"/>
                    <a:pt x="130" y="1818"/>
                  </a:cubicBezTo>
                  <a:cubicBezTo>
                    <a:pt x="124" y="1824"/>
                    <a:pt x="124" y="1834"/>
                    <a:pt x="124" y="1834"/>
                  </a:cubicBezTo>
                  <a:cubicBezTo>
                    <a:pt x="124" y="1834"/>
                    <a:pt x="130" y="1851"/>
                    <a:pt x="124" y="1856"/>
                  </a:cubicBezTo>
                  <a:cubicBezTo>
                    <a:pt x="114" y="1861"/>
                    <a:pt x="103" y="1861"/>
                    <a:pt x="97" y="1834"/>
                  </a:cubicBezTo>
                  <a:cubicBezTo>
                    <a:pt x="92" y="1813"/>
                    <a:pt x="92" y="1786"/>
                    <a:pt x="92" y="1786"/>
                  </a:cubicBezTo>
                  <a:cubicBezTo>
                    <a:pt x="92" y="1786"/>
                    <a:pt x="87" y="1769"/>
                    <a:pt x="81" y="1769"/>
                  </a:cubicBezTo>
                  <a:cubicBezTo>
                    <a:pt x="76" y="1769"/>
                    <a:pt x="76" y="1780"/>
                    <a:pt x="76" y="1807"/>
                  </a:cubicBezTo>
                  <a:cubicBezTo>
                    <a:pt x="76" y="1834"/>
                    <a:pt x="87" y="1851"/>
                    <a:pt x="87" y="1851"/>
                  </a:cubicBezTo>
                  <a:cubicBezTo>
                    <a:pt x="87" y="1851"/>
                    <a:pt x="108" y="1883"/>
                    <a:pt x="108" y="1888"/>
                  </a:cubicBezTo>
                  <a:cubicBezTo>
                    <a:pt x="108" y="1894"/>
                    <a:pt x="108" y="1905"/>
                    <a:pt x="108" y="1905"/>
                  </a:cubicBezTo>
                  <a:cubicBezTo>
                    <a:pt x="108" y="1905"/>
                    <a:pt x="124" y="1915"/>
                    <a:pt x="124" y="1921"/>
                  </a:cubicBezTo>
                  <a:cubicBezTo>
                    <a:pt x="124" y="1932"/>
                    <a:pt x="124" y="1937"/>
                    <a:pt x="124" y="1937"/>
                  </a:cubicBezTo>
                  <a:cubicBezTo>
                    <a:pt x="114" y="1937"/>
                    <a:pt x="114" y="1937"/>
                    <a:pt x="114" y="1937"/>
                  </a:cubicBezTo>
                  <a:cubicBezTo>
                    <a:pt x="114" y="1937"/>
                    <a:pt x="119" y="1948"/>
                    <a:pt x="108" y="1948"/>
                  </a:cubicBezTo>
                  <a:cubicBezTo>
                    <a:pt x="92" y="1942"/>
                    <a:pt x="65" y="1915"/>
                    <a:pt x="65" y="1915"/>
                  </a:cubicBezTo>
                  <a:cubicBezTo>
                    <a:pt x="65" y="1915"/>
                    <a:pt x="38" y="1899"/>
                    <a:pt x="32" y="1883"/>
                  </a:cubicBezTo>
                  <a:cubicBezTo>
                    <a:pt x="32" y="1861"/>
                    <a:pt x="16" y="1824"/>
                    <a:pt x="16" y="1824"/>
                  </a:cubicBezTo>
                  <a:cubicBezTo>
                    <a:pt x="16" y="1824"/>
                    <a:pt x="0" y="1802"/>
                    <a:pt x="0" y="1764"/>
                  </a:cubicBezTo>
                  <a:cubicBezTo>
                    <a:pt x="0" y="1726"/>
                    <a:pt x="11" y="1586"/>
                    <a:pt x="11" y="1586"/>
                  </a:cubicBezTo>
                  <a:cubicBezTo>
                    <a:pt x="32" y="1331"/>
                    <a:pt x="32" y="1331"/>
                    <a:pt x="32" y="1331"/>
                  </a:cubicBezTo>
                  <a:cubicBezTo>
                    <a:pt x="32" y="1331"/>
                    <a:pt x="43" y="1212"/>
                    <a:pt x="54" y="1185"/>
                  </a:cubicBezTo>
                  <a:cubicBezTo>
                    <a:pt x="65" y="1158"/>
                    <a:pt x="92" y="1066"/>
                    <a:pt x="92" y="1039"/>
                  </a:cubicBezTo>
                  <a:cubicBezTo>
                    <a:pt x="92" y="1012"/>
                    <a:pt x="97" y="904"/>
                    <a:pt x="97" y="861"/>
                  </a:cubicBezTo>
                  <a:cubicBezTo>
                    <a:pt x="103" y="818"/>
                    <a:pt x="108" y="710"/>
                    <a:pt x="108" y="710"/>
                  </a:cubicBezTo>
                  <a:cubicBezTo>
                    <a:pt x="108" y="710"/>
                    <a:pt x="103" y="618"/>
                    <a:pt x="141" y="574"/>
                  </a:cubicBezTo>
                  <a:cubicBezTo>
                    <a:pt x="179" y="526"/>
                    <a:pt x="211" y="509"/>
                    <a:pt x="254" y="499"/>
                  </a:cubicBezTo>
                  <a:cubicBezTo>
                    <a:pt x="298" y="488"/>
                    <a:pt x="390" y="477"/>
                    <a:pt x="406" y="401"/>
                  </a:cubicBezTo>
                  <a:cubicBezTo>
                    <a:pt x="417" y="331"/>
                    <a:pt x="403" y="315"/>
                    <a:pt x="403" y="315"/>
                  </a:cubicBezTo>
                  <a:cubicBezTo>
                    <a:pt x="403" y="315"/>
                    <a:pt x="439" y="299"/>
                    <a:pt x="439" y="255"/>
                  </a:cubicBezTo>
                  <a:cubicBezTo>
                    <a:pt x="439" y="207"/>
                    <a:pt x="430" y="198"/>
                    <a:pt x="451" y="171"/>
                  </a:cubicBezTo>
                  <a:cubicBezTo>
                    <a:pt x="479" y="144"/>
                    <a:pt x="491" y="151"/>
                    <a:pt x="502" y="156"/>
                  </a:cubicBezTo>
                  <a:cubicBezTo>
                    <a:pt x="513" y="162"/>
                    <a:pt x="524" y="184"/>
                    <a:pt x="535" y="178"/>
                  </a:cubicBezTo>
                  <a:cubicBezTo>
                    <a:pt x="545" y="178"/>
                    <a:pt x="546" y="180"/>
                    <a:pt x="557" y="163"/>
                  </a:cubicBezTo>
                  <a:cubicBezTo>
                    <a:pt x="563" y="147"/>
                    <a:pt x="568" y="136"/>
                    <a:pt x="584" y="126"/>
                  </a:cubicBezTo>
                  <a:cubicBezTo>
                    <a:pt x="595" y="120"/>
                    <a:pt x="613" y="90"/>
                    <a:pt x="629" y="68"/>
                  </a:cubicBezTo>
                  <a:cubicBezTo>
                    <a:pt x="640" y="52"/>
                    <a:pt x="650" y="11"/>
                    <a:pt x="672" y="5"/>
                  </a:cubicBezTo>
                  <a:cubicBezTo>
                    <a:pt x="688" y="0"/>
                    <a:pt x="722" y="0"/>
                    <a:pt x="722" y="0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85">
              <a:extLst>
                <a:ext uri="{FF2B5EF4-FFF2-40B4-BE49-F238E27FC236}">
                  <a16:creationId xmlns:a16="http://schemas.microsoft.com/office/drawing/2014/main" id="{970F6F18-F7A2-42D6-A941-E700EFE65B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55634" y="1120439"/>
              <a:ext cx="93663" cy="36513"/>
            </a:xfrm>
            <a:custGeom>
              <a:avLst/>
              <a:gdLst>
                <a:gd name="T0" fmla="*/ 0 w 11"/>
                <a:gd name="T1" fmla="*/ 4 h 4"/>
                <a:gd name="T2" fmla="*/ 5 w 11"/>
                <a:gd name="T3" fmla="*/ 0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0" y="4"/>
                    <a:pt x="2" y="0"/>
                    <a:pt x="5" y="0"/>
                  </a:cubicBezTo>
                  <a:cubicBezTo>
                    <a:pt x="8" y="0"/>
                    <a:pt x="11" y="1"/>
                    <a:pt x="11" y="1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86">
              <a:extLst>
                <a:ext uri="{FF2B5EF4-FFF2-40B4-BE49-F238E27FC236}">
                  <a16:creationId xmlns:a16="http://schemas.microsoft.com/office/drawing/2014/main" id="{0D08D639-69FB-4613-8072-230EFFE047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80984" y="1187114"/>
              <a:ext cx="119063" cy="188913"/>
            </a:xfrm>
            <a:custGeom>
              <a:avLst/>
              <a:gdLst>
                <a:gd name="T0" fmla="*/ 6 w 14"/>
                <a:gd name="T1" fmla="*/ 0 h 22"/>
                <a:gd name="T2" fmla="*/ 1 w 14"/>
                <a:gd name="T3" fmla="*/ 9 h 22"/>
                <a:gd name="T4" fmla="*/ 8 w 14"/>
                <a:gd name="T5" fmla="*/ 20 h 22"/>
                <a:gd name="T6" fmla="*/ 14 w 14"/>
                <a:gd name="T7" fmla="*/ 19 h 22"/>
                <a:gd name="T8" fmla="*/ 12 w 14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6" y="0"/>
                  </a:moveTo>
                  <a:cubicBezTo>
                    <a:pt x="6" y="0"/>
                    <a:pt x="0" y="1"/>
                    <a:pt x="1" y="9"/>
                  </a:cubicBezTo>
                  <a:cubicBezTo>
                    <a:pt x="1" y="18"/>
                    <a:pt x="6" y="19"/>
                    <a:pt x="8" y="20"/>
                  </a:cubicBezTo>
                  <a:cubicBezTo>
                    <a:pt x="9" y="22"/>
                    <a:pt x="13" y="22"/>
                    <a:pt x="14" y="19"/>
                  </a:cubicBezTo>
                  <a:cubicBezTo>
                    <a:pt x="14" y="16"/>
                    <a:pt x="12" y="16"/>
                    <a:pt x="12" y="16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93">
              <a:extLst>
                <a:ext uri="{FF2B5EF4-FFF2-40B4-BE49-F238E27FC236}">
                  <a16:creationId xmlns:a16="http://schemas.microsoft.com/office/drawing/2014/main" id="{749149DF-A167-4CD7-B1F4-15CD21F740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62034" y="3792202"/>
              <a:ext cx="152400" cy="239713"/>
            </a:xfrm>
            <a:custGeom>
              <a:avLst/>
              <a:gdLst>
                <a:gd name="T0" fmla="*/ 18 w 18"/>
                <a:gd name="T1" fmla="*/ 0 h 28"/>
                <a:gd name="T2" fmla="*/ 13 w 18"/>
                <a:gd name="T3" fmla="*/ 10 h 28"/>
                <a:gd name="T4" fmla="*/ 11 w 18"/>
                <a:gd name="T5" fmla="*/ 17 h 28"/>
                <a:gd name="T6" fmla="*/ 4 w 18"/>
                <a:gd name="T7" fmla="*/ 25 h 28"/>
                <a:gd name="T8" fmla="*/ 0 w 1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cubicBezTo>
                    <a:pt x="18" y="0"/>
                    <a:pt x="14" y="7"/>
                    <a:pt x="13" y="10"/>
                  </a:cubicBezTo>
                  <a:cubicBezTo>
                    <a:pt x="13" y="13"/>
                    <a:pt x="13" y="16"/>
                    <a:pt x="11" y="17"/>
                  </a:cubicBezTo>
                  <a:cubicBezTo>
                    <a:pt x="10" y="19"/>
                    <a:pt x="4" y="25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94">
              <a:extLst>
                <a:ext uri="{FF2B5EF4-FFF2-40B4-BE49-F238E27FC236}">
                  <a16:creationId xmlns:a16="http://schemas.microsoft.com/office/drawing/2014/main" id="{23BFCF27-6621-447D-9E32-D81B781A1A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62034" y="3874752"/>
              <a:ext cx="57150" cy="95250"/>
            </a:xfrm>
            <a:custGeom>
              <a:avLst/>
              <a:gdLst>
                <a:gd name="T0" fmla="*/ 7 w 7"/>
                <a:gd name="T1" fmla="*/ 0 h 11"/>
                <a:gd name="T2" fmla="*/ 4 w 7"/>
                <a:gd name="T3" fmla="*/ 8 h 11"/>
                <a:gd name="T4" fmla="*/ 0 w 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7" y="0"/>
                    <a:pt x="5" y="7"/>
                    <a:pt x="4" y="8"/>
                  </a:cubicBezTo>
                  <a:cubicBezTo>
                    <a:pt x="2" y="10"/>
                    <a:pt x="0" y="11"/>
                    <a:pt x="0" y="11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95">
              <a:extLst>
                <a:ext uri="{FF2B5EF4-FFF2-40B4-BE49-F238E27FC236}">
                  <a16:creationId xmlns:a16="http://schemas.microsoft.com/office/drawing/2014/main" id="{1A863EF7-C239-45D0-BBBF-9032E18F82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7734" y="3893802"/>
              <a:ext cx="61913" cy="76200"/>
            </a:xfrm>
            <a:custGeom>
              <a:avLst/>
              <a:gdLst>
                <a:gd name="T0" fmla="*/ 0 w 7"/>
                <a:gd name="T1" fmla="*/ 0 h 9"/>
                <a:gd name="T2" fmla="*/ 3 w 7"/>
                <a:gd name="T3" fmla="*/ 3 h 9"/>
                <a:gd name="T4" fmla="*/ 7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0" y="0"/>
                    <a:pt x="2" y="2"/>
                    <a:pt x="3" y="3"/>
                  </a:cubicBezTo>
                  <a:cubicBezTo>
                    <a:pt x="3" y="5"/>
                    <a:pt x="6" y="9"/>
                    <a:pt x="7" y="9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96">
              <a:extLst>
                <a:ext uri="{FF2B5EF4-FFF2-40B4-BE49-F238E27FC236}">
                  <a16:creationId xmlns:a16="http://schemas.microsoft.com/office/drawing/2014/main" id="{2864350C-5B02-44BA-9652-8617277CEA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2484" y="3773152"/>
              <a:ext cx="163513" cy="239713"/>
            </a:xfrm>
            <a:custGeom>
              <a:avLst/>
              <a:gdLst>
                <a:gd name="T0" fmla="*/ 0 w 19"/>
                <a:gd name="T1" fmla="*/ 0 h 28"/>
                <a:gd name="T2" fmla="*/ 5 w 19"/>
                <a:gd name="T3" fmla="*/ 9 h 28"/>
                <a:gd name="T4" fmla="*/ 8 w 19"/>
                <a:gd name="T5" fmla="*/ 20 h 28"/>
                <a:gd name="T6" fmla="*/ 19 w 19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8">
                  <a:moveTo>
                    <a:pt x="0" y="0"/>
                  </a:moveTo>
                  <a:cubicBezTo>
                    <a:pt x="0" y="0"/>
                    <a:pt x="4" y="6"/>
                    <a:pt x="5" y="9"/>
                  </a:cubicBezTo>
                  <a:cubicBezTo>
                    <a:pt x="6" y="13"/>
                    <a:pt x="7" y="18"/>
                    <a:pt x="8" y="20"/>
                  </a:cubicBezTo>
                  <a:cubicBezTo>
                    <a:pt x="9" y="22"/>
                    <a:pt x="19" y="28"/>
                    <a:pt x="19" y="2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99">
              <a:extLst>
                <a:ext uri="{FF2B5EF4-FFF2-40B4-BE49-F238E27FC236}">
                  <a16:creationId xmlns:a16="http://schemas.microsoft.com/office/drawing/2014/main" id="{A7867474-29B5-4060-8CAF-595EDC6655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38134" y="1280777"/>
              <a:ext cx="50800" cy="44450"/>
            </a:xfrm>
            <a:custGeom>
              <a:avLst/>
              <a:gdLst>
                <a:gd name="T0" fmla="*/ 4 w 6"/>
                <a:gd name="T1" fmla="*/ 0 h 5"/>
                <a:gd name="T2" fmla="*/ 4 w 6"/>
                <a:gd name="T3" fmla="*/ 4 h 5"/>
                <a:gd name="T4" fmla="*/ 0 w 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4" y="0"/>
                    <a:pt x="6" y="4"/>
                    <a:pt x="4" y="4"/>
                  </a:cubicBezTo>
                  <a:cubicBezTo>
                    <a:pt x="2" y="5"/>
                    <a:pt x="1" y="5"/>
                    <a:pt x="0" y="3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Line 100">
              <a:extLst>
                <a:ext uri="{FF2B5EF4-FFF2-40B4-BE49-F238E27FC236}">
                  <a16:creationId xmlns:a16="http://schemas.microsoft.com/office/drawing/2014/main" id="{3A31EBD5-072C-498C-A300-71C98A08F94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149296" y="6092489"/>
              <a:ext cx="36513" cy="5873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101">
              <a:extLst>
                <a:ext uri="{FF2B5EF4-FFF2-40B4-BE49-F238E27FC236}">
                  <a16:creationId xmlns:a16="http://schemas.microsoft.com/office/drawing/2014/main" id="{079BBDFF-FD95-49F1-B112-C93C6DF7909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135009" y="6125827"/>
              <a:ext cx="25400" cy="5080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102">
              <a:extLst>
                <a:ext uri="{FF2B5EF4-FFF2-40B4-BE49-F238E27FC236}">
                  <a16:creationId xmlns:a16="http://schemas.microsoft.com/office/drawing/2014/main" id="{7D551C3E-E941-4F36-9133-9778280E68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8496" y="6151227"/>
              <a:ext cx="36513" cy="68263"/>
            </a:xfrm>
            <a:custGeom>
              <a:avLst/>
              <a:gdLst>
                <a:gd name="T0" fmla="*/ 0 w 10"/>
                <a:gd name="T1" fmla="*/ 0 h 19"/>
                <a:gd name="T2" fmla="*/ 7 w 10"/>
                <a:gd name="T3" fmla="*/ 10 h 19"/>
                <a:gd name="T4" fmla="*/ 10 w 10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7" y="10"/>
                  </a:lnTo>
                  <a:lnTo>
                    <a:pt x="10" y="19"/>
                  </a:ln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103">
              <a:extLst>
                <a:ext uri="{FF2B5EF4-FFF2-40B4-BE49-F238E27FC236}">
                  <a16:creationId xmlns:a16="http://schemas.microsoft.com/office/drawing/2014/main" id="{18495149-E373-4DD3-9E68-E297770A0D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47696" y="6168689"/>
              <a:ext cx="42863" cy="69850"/>
            </a:xfrm>
            <a:custGeom>
              <a:avLst/>
              <a:gdLst>
                <a:gd name="T0" fmla="*/ 0 w 5"/>
                <a:gd name="T1" fmla="*/ 0 h 8"/>
                <a:gd name="T2" fmla="*/ 4 w 5"/>
                <a:gd name="T3" fmla="*/ 4 h 8"/>
                <a:gd name="T4" fmla="*/ 5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3" y="3"/>
                    <a:pt x="4" y="4"/>
                  </a:cubicBezTo>
                  <a:cubicBezTo>
                    <a:pt x="5" y="5"/>
                    <a:pt x="5" y="8"/>
                    <a:pt x="5" y="8"/>
                  </a:cubicBez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Line 104">
              <a:extLst>
                <a:ext uri="{FF2B5EF4-FFF2-40B4-BE49-F238E27FC236}">
                  <a16:creationId xmlns:a16="http://schemas.microsoft.com/office/drawing/2014/main" id="{32E2C85A-8DE5-4DD8-9ADF-613AA729836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473021" y="6135352"/>
              <a:ext cx="58738" cy="9525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105">
              <a:extLst>
                <a:ext uri="{FF2B5EF4-FFF2-40B4-BE49-F238E27FC236}">
                  <a16:creationId xmlns:a16="http://schemas.microsoft.com/office/drawing/2014/main" id="{D8C96395-3158-41B1-9C89-88BCB5D437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38096" y="6135352"/>
              <a:ext cx="42863" cy="69850"/>
            </a:xfrm>
            <a:custGeom>
              <a:avLst/>
              <a:gdLst>
                <a:gd name="T0" fmla="*/ 12 w 12"/>
                <a:gd name="T1" fmla="*/ 0 h 19"/>
                <a:gd name="T2" fmla="*/ 10 w 12"/>
                <a:gd name="T3" fmla="*/ 9 h 19"/>
                <a:gd name="T4" fmla="*/ 0 w 1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0"/>
                  </a:moveTo>
                  <a:lnTo>
                    <a:pt x="10" y="9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Line 106">
              <a:extLst>
                <a:ext uri="{FF2B5EF4-FFF2-40B4-BE49-F238E27FC236}">
                  <a16:creationId xmlns:a16="http://schemas.microsoft.com/office/drawing/2014/main" id="{5EBFEFED-B2B6-4506-9A56-1F19748C582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404759" y="6125827"/>
              <a:ext cx="33338" cy="5080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Line 107">
              <a:extLst>
                <a:ext uri="{FF2B5EF4-FFF2-40B4-BE49-F238E27FC236}">
                  <a16:creationId xmlns:a16="http://schemas.microsoft.com/office/drawing/2014/main" id="{C542598A-17FE-4F23-85BD-839FF674D7F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385709" y="6092489"/>
              <a:ext cx="25400" cy="5873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7">
              <a:extLst>
                <a:ext uri="{FF2B5EF4-FFF2-40B4-BE49-F238E27FC236}">
                  <a16:creationId xmlns:a16="http://schemas.microsoft.com/office/drawing/2014/main" id="{A0D14443-7627-4325-BF33-38C54A07A8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66646" y="793414"/>
              <a:ext cx="857250" cy="955675"/>
            </a:xfrm>
            <a:custGeom>
              <a:avLst/>
              <a:gdLst>
                <a:gd name="T0" fmla="*/ 7 w 100"/>
                <a:gd name="T1" fmla="*/ 111 h 111"/>
                <a:gd name="T2" fmla="*/ 4 w 100"/>
                <a:gd name="T3" fmla="*/ 95 h 111"/>
                <a:gd name="T4" fmla="*/ 1 w 100"/>
                <a:gd name="T5" fmla="*/ 70 h 111"/>
                <a:gd name="T6" fmla="*/ 10 w 100"/>
                <a:gd name="T7" fmla="*/ 54 h 111"/>
                <a:gd name="T8" fmla="*/ 17 w 100"/>
                <a:gd name="T9" fmla="*/ 52 h 111"/>
                <a:gd name="T10" fmla="*/ 19 w 100"/>
                <a:gd name="T11" fmla="*/ 49 h 111"/>
                <a:gd name="T12" fmla="*/ 20 w 100"/>
                <a:gd name="T13" fmla="*/ 50 h 111"/>
                <a:gd name="T14" fmla="*/ 22 w 100"/>
                <a:gd name="T15" fmla="*/ 29 h 111"/>
                <a:gd name="T16" fmla="*/ 44 w 100"/>
                <a:gd name="T17" fmla="*/ 5 h 111"/>
                <a:gd name="T18" fmla="*/ 86 w 100"/>
                <a:gd name="T19" fmla="*/ 6 h 111"/>
                <a:gd name="T20" fmla="*/ 99 w 100"/>
                <a:gd name="T21" fmla="*/ 20 h 111"/>
                <a:gd name="T22" fmla="*/ 87 w 100"/>
                <a:gd name="T23" fmla="*/ 24 h 111"/>
                <a:gd name="T24" fmla="*/ 79 w 100"/>
                <a:gd name="T25" fmla="*/ 37 h 111"/>
                <a:gd name="T26" fmla="*/ 74 w 100"/>
                <a:gd name="T27" fmla="*/ 41 h 111"/>
                <a:gd name="T28" fmla="*/ 69 w 100"/>
                <a:gd name="T29" fmla="*/ 46 h 111"/>
                <a:gd name="T30" fmla="*/ 66 w 100"/>
                <a:gd name="T31" fmla="*/ 52 h 111"/>
                <a:gd name="T32" fmla="*/ 61 w 100"/>
                <a:gd name="T33" fmla="*/ 51 h 111"/>
                <a:gd name="T34" fmla="*/ 54 w 100"/>
                <a:gd name="T35" fmla="*/ 46 h 111"/>
                <a:gd name="T36" fmla="*/ 47 w 100"/>
                <a:gd name="T37" fmla="*/ 56 h 111"/>
                <a:gd name="T38" fmla="*/ 45 w 100"/>
                <a:gd name="T39" fmla="*/ 71 h 111"/>
                <a:gd name="T40" fmla="*/ 40 w 100"/>
                <a:gd name="T41" fmla="*/ 77 h 111"/>
                <a:gd name="T42" fmla="*/ 32 w 100"/>
                <a:gd name="T43" fmla="*/ 66 h 111"/>
                <a:gd name="T44" fmla="*/ 25 w 100"/>
                <a:gd name="T45" fmla="*/ 60 h 111"/>
                <a:gd name="T46" fmla="*/ 24 w 100"/>
                <a:gd name="T47" fmla="*/ 59 h 111"/>
                <a:gd name="T48" fmla="*/ 22 w 100"/>
                <a:gd name="T49" fmla="*/ 61 h 111"/>
                <a:gd name="T50" fmla="*/ 19 w 100"/>
                <a:gd name="T51" fmla="*/ 69 h 111"/>
                <a:gd name="T52" fmla="*/ 19 w 100"/>
                <a:gd name="T53" fmla="*/ 93 h 111"/>
                <a:gd name="T54" fmla="*/ 16 w 100"/>
                <a:gd name="T55" fmla="*/ 109 h 111"/>
                <a:gd name="T56" fmla="*/ 7 w 100"/>
                <a:gd name="T5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111">
                  <a:moveTo>
                    <a:pt x="7" y="111"/>
                  </a:moveTo>
                  <a:cubicBezTo>
                    <a:pt x="7" y="111"/>
                    <a:pt x="6" y="100"/>
                    <a:pt x="4" y="95"/>
                  </a:cubicBezTo>
                  <a:cubicBezTo>
                    <a:pt x="2" y="90"/>
                    <a:pt x="0" y="77"/>
                    <a:pt x="1" y="70"/>
                  </a:cubicBezTo>
                  <a:cubicBezTo>
                    <a:pt x="1" y="63"/>
                    <a:pt x="8" y="55"/>
                    <a:pt x="10" y="54"/>
                  </a:cubicBezTo>
                  <a:cubicBezTo>
                    <a:pt x="13" y="53"/>
                    <a:pt x="17" y="52"/>
                    <a:pt x="17" y="52"/>
                  </a:cubicBezTo>
                  <a:cubicBezTo>
                    <a:pt x="17" y="52"/>
                    <a:pt x="17" y="49"/>
                    <a:pt x="19" y="49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40"/>
                    <a:pt x="22" y="29"/>
                  </a:cubicBezTo>
                  <a:cubicBezTo>
                    <a:pt x="25" y="19"/>
                    <a:pt x="32" y="10"/>
                    <a:pt x="44" y="5"/>
                  </a:cubicBezTo>
                  <a:cubicBezTo>
                    <a:pt x="56" y="0"/>
                    <a:pt x="76" y="1"/>
                    <a:pt x="86" y="6"/>
                  </a:cubicBezTo>
                  <a:cubicBezTo>
                    <a:pt x="95" y="10"/>
                    <a:pt x="100" y="17"/>
                    <a:pt x="99" y="20"/>
                  </a:cubicBezTo>
                  <a:cubicBezTo>
                    <a:pt x="99" y="20"/>
                    <a:pt x="91" y="19"/>
                    <a:pt x="87" y="24"/>
                  </a:cubicBezTo>
                  <a:cubicBezTo>
                    <a:pt x="84" y="30"/>
                    <a:pt x="80" y="35"/>
                    <a:pt x="79" y="37"/>
                  </a:cubicBezTo>
                  <a:cubicBezTo>
                    <a:pt x="77" y="38"/>
                    <a:pt x="74" y="41"/>
                    <a:pt x="74" y="41"/>
                  </a:cubicBezTo>
                  <a:cubicBezTo>
                    <a:pt x="74" y="41"/>
                    <a:pt x="70" y="43"/>
                    <a:pt x="69" y="46"/>
                  </a:cubicBezTo>
                  <a:cubicBezTo>
                    <a:pt x="68" y="49"/>
                    <a:pt x="66" y="52"/>
                    <a:pt x="66" y="52"/>
                  </a:cubicBezTo>
                  <a:cubicBezTo>
                    <a:pt x="66" y="52"/>
                    <a:pt x="63" y="54"/>
                    <a:pt x="61" y="51"/>
                  </a:cubicBezTo>
                  <a:cubicBezTo>
                    <a:pt x="60" y="49"/>
                    <a:pt x="56" y="46"/>
                    <a:pt x="54" y="46"/>
                  </a:cubicBezTo>
                  <a:cubicBezTo>
                    <a:pt x="52" y="46"/>
                    <a:pt x="46" y="50"/>
                    <a:pt x="47" y="56"/>
                  </a:cubicBezTo>
                  <a:cubicBezTo>
                    <a:pt x="47" y="62"/>
                    <a:pt x="48" y="67"/>
                    <a:pt x="45" y="71"/>
                  </a:cubicBezTo>
                  <a:cubicBezTo>
                    <a:pt x="43" y="75"/>
                    <a:pt x="40" y="77"/>
                    <a:pt x="40" y="77"/>
                  </a:cubicBezTo>
                  <a:cubicBezTo>
                    <a:pt x="40" y="77"/>
                    <a:pt x="36" y="68"/>
                    <a:pt x="32" y="66"/>
                  </a:cubicBezTo>
                  <a:cubicBezTo>
                    <a:pt x="29" y="65"/>
                    <a:pt x="28" y="64"/>
                    <a:pt x="25" y="60"/>
                  </a:cubicBezTo>
                  <a:cubicBezTo>
                    <a:pt x="25" y="60"/>
                    <a:pt x="24" y="58"/>
                    <a:pt x="24" y="59"/>
                  </a:cubicBezTo>
                  <a:cubicBezTo>
                    <a:pt x="24" y="61"/>
                    <a:pt x="23" y="62"/>
                    <a:pt x="22" y="61"/>
                  </a:cubicBezTo>
                  <a:cubicBezTo>
                    <a:pt x="21" y="60"/>
                    <a:pt x="20" y="62"/>
                    <a:pt x="19" y="69"/>
                  </a:cubicBezTo>
                  <a:cubicBezTo>
                    <a:pt x="18" y="76"/>
                    <a:pt x="22" y="83"/>
                    <a:pt x="19" y="93"/>
                  </a:cubicBezTo>
                  <a:cubicBezTo>
                    <a:pt x="17" y="102"/>
                    <a:pt x="16" y="109"/>
                    <a:pt x="16" y="109"/>
                  </a:cubicBezTo>
                  <a:lnTo>
                    <a:pt x="7" y="111"/>
                  </a:lnTo>
                  <a:close/>
                </a:path>
              </a:pathLst>
            </a:custGeom>
            <a:solidFill>
              <a:srgbClr val="EAEAEA"/>
            </a:solidFill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8234BE9B-933F-40CA-890D-836E100E67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11109" y="1207752"/>
              <a:ext cx="69850" cy="109538"/>
            </a:xfrm>
            <a:custGeom>
              <a:avLst/>
              <a:gdLst>
                <a:gd name="T0" fmla="*/ 0 w 8"/>
                <a:gd name="T1" fmla="*/ 4 h 13"/>
                <a:gd name="T2" fmla="*/ 5 w 8"/>
                <a:gd name="T3" fmla="*/ 13 h 13"/>
                <a:gd name="T4" fmla="*/ 6 w 8"/>
                <a:gd name="T5" fmla="*/ 13 h 13"/>
                <a:gd name="T6" fmla="*/ 6 w 8"/>
                <a:gd name="T7" fmla="*/ 10 h 13"/>
                <a:gd name="T8" fmla="*/ 3 w 8"/>
                <a:gd name="T9" fmla="*/ 2 h 13"/>
                <a:gd name="T10" fmla="*/ 0 w 8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cubicBezTo>
                    <a:pt x="0" y="4"/>
                    <a:pt x="2" y="10"/>
                    <a:pt x="5" y="13"/>
                  </a:cubicBezTo>
                  <a:cubicBezTo>
                    <a:pt x="5" y="13"/>
                    <a:pt x="4" y="13"/>
                    <a:pt x="6" y="13"/>
                  </a:cubicBezTo>
                  <a:cubicBezTo>
                    <a:pt x="7" y="13"/>
                    <a:pt x="8" y="13"/>
                    <a:pt x="6" y="10"/>
                  </a:cubicBezTo>
                  <a:cubicBezTo>
                    <a:pt x="5" y="6"/>
                    <a:pt x="3" y="2"/>
                    <a:pt x="3" y="2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C0C0C0"/>
            </a:solidFill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6" name="Group 250">
            <a:extLst>
              <a:ext uri="{FF2B5EF4-FFF2-40B4-BE49-F238E27FC236}">
                <a16:creationId xmlns:a16="http://schemas.microsoft.com/office/drawing/2014/main" id="{87F56AB1-7F9F-48BF-A40F-25AA9D9EBC3C}"/>
              </a:ext>
            </a:extLst>
          </p:cNvPr>
          <p:cNvGrpSpPr/>
          <p:nvPr/>
        </p:nvGrpSpPr>
        <p:grpSpPr>
          <a:xfrm>
            <a:off x="5783914" y="3079528"/>
            <a:ext cx="402571" cy="1221048"/>
            <a:chOff x="5915025" y="914401"/>
            <a:chExt cx="1492250" cy="4856164"/>
          </a:xfrm>
        </p:grpSpPr>
        <p:sp>
          <p:nvSpPr>
            <p:cNvPr id="97" name="Freeform 252">
              <a:extLst>
                <a:ext uri="{FF2B5EF4-FFF2-40B4-BE49-F238E27FC236}">
                  <a16:creationId xmlns:a16="http://schemas.microsoft.com/office/drawing/2014/main" id="{DB666F00-C9B7-480A-BFC5-C6457FABD4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15025" y="914401"/>
              <a:ext cx="1492250" cy="4856164"/>
            </a:xfrm>
            <a:custGeom>
              <a:avLst/>
              <a:gdLst>
                <a:gd name="T0" fmla="*/ 35 w 90"/>
                <a:gd name="T1" fmla="*/ 44 h 292"/>
                <a:gd name="T2" fmla="*/ 28 w 90"/>
                <a:gd name="T3" fmla="*/ 38 h 292"/>
                <a:gd name="T4" fmla="*/ 27 w 90"/>
                <a:gd name="T5" fmla="*/ 32 h 292"/>
                <a:gd name="T6" fmla="*/ 26 w 90"/>
                <a:gd name="T7" fmla="*/ 29 h 292"/>
                <a:gd name="T8" fmla="*/ 28 w 90"/>
                <a:gd name="T9" fmla="*/ 21 h 292"/>
                <a:gd name="T10" fmla="*/ 54 w 90"/>
                <a:gd name="T11" fmla="*/ 4 h 292"/>
                <a:gd name="T12" fmla="*/ 59 w 90"/>
                <a:gd name="T13" fmla="*/ 46 h 292"/>
                <a:gd name="T14" fmla="*/ 81 w 90"/>
                <a:gd name="T15" fmla="*/ 66 h 292"/>
                <a:gd name="T16" fmla="*/ 89 w 90"/>
                <a:gd name="T17" fmla="*/ 143 h 292"/>
                <a:gd name="T18" fmla="*/ 86 w 90"/>
                <a:gd name="T19" fmla="*/ 169 h 292"/>
                <a:gd name="T20" fmla="*/ 79 w 90"/>
                <a:gd name="T21" fmla="*/ 170 h 292"/>
                <a:gd name="T22" fmla="*/ 82 w 90"/>
                <a:gd name="T23" fmla="*/ 158 h 292"/>
                <a:gd name="T24" fmla="*/ 79 w 90"/>
                <a:gd name="T25" fmla="*/ 154 h 292"/>
                <a:gd name="T26" fmla="*/ 80 w 90"/>
                <a:gd name="T27" fmla="*/ 137 h 292"/>
                <a:gd name="T28" fmla="*/ 71 w 90"/>
                <a:gd name="T29" fmla="*/ 100 h 292"/>
                <a:gd name="T30" fmla="*/ 67 w 90"/>
                <a:gd name="T31" fmla="*/ 108 h 292"/>
                <a:gd name="T32" fmla="*/ 73 w 90"/>
                <a:gd name="T33" fmla="*/ 160 h 292"/>
                <a:gd name="T34" fmla="*/ 65 w 90"/>
                <a:gd name="T35" fmla="*/ 197 h 292"/>
                <a:gd name="T36" fmla="*/ 65 w 90"/>
                <a:gd name="T37" fmla="*/ 213 h 292"/>
                <a:gd name="T38" fmla="*/ 61 w 90"/>
                <a:gd name="T39" fmla="*/ 265 h 292"/>
                <a:gd name="T40" fmla="*/ 63 w 90"/>
                <a:gd name="T41" fmla="*/ 275 h 292"/>
                <a:gd name="T42" fmla="*/ 69 w 90"/>
                <a:gd name="T43" fmla="*/ 286 h 292"/>
                <a:gd name="T44" fmla="*/ 67 w 90"/>
                <a:gd name="T45" fmla="*/ 290 h 292"/>
                <a:gd name="T46" fmla="*/ 64 w 90"/>
                <a:gd name="T47" fmla="*/ 292 h 292"/>
                <a:gd name="T48" fmla="*/ 58 w 90"/>
                <a:gd name="T49" fmla="*/ 290 h 292"/>
                <a:gd name="T50" fmla="*/ 55 w 90"/>
                <a:gd name="T51" fmla="*/ 283 h 292"/>
                <a:gd name="T52" fmla="*/ 51 w 90"/>
                <a:gd name="T53" fmla="*/ 277 h 292"/>
                <a:gd name="T54" fmla="*/ 52 w 90"/>
                <a:gd name="T55" fmla="*/ 265 h 292"/>
                <a:gd name="T56" fmla="*/ 48 w 90"/>
                <a:gd name="T57" fmla="*/ 225 h 292"/>
                <a:gd name="T58" fmla="*/ 46 w 90"/>
                <a:gd name="T59" fmla="*/ 194 h 292"/>
                <a:gd name="T60" fmla="*/ 46 w 90"/>
                <a:gd name="T61" fmla="*/ 151 h 292"/>
                <a:gd name="T62" fmla="*/ 44 w 90"/>
                <a:gd name="T63" fmla="*/ 201 h 292"/>
                <a:gd name="T64" fmla="*/ 40 w 90"/>
                <a:gd name="T65" fmla="*/ 241 h 292"/>
                <a:gd name="T66" fmla="*/ 38 w 90"/>
                <a:gd name="T67" fmla="*/ 269 h 292"/>
                <a:gd name="T68" fmla="*/ 38 w 90"/>
                <a:gd name="T69" fmla="*/ 279 h 292"/>
                <a:gd name="T70" fmla="*/ 32 w 90"/>
                <a:gd name="T71" fmla="*/ 289 h 292"/>
                <a:gd name="T72" fmla="*/ 28 w 90"/>
                <a:gd name="T73" fmla="*/ 291 h 292"/>
                <a:gd name="T74" fmla="*/ 21 w 90"/>
                <a:gd name="T75" fmla="*/ 283 h 292"/>
                <a:gd name="T76" fmla="*/ 29 w 90"/>
                <a:gd name="T77" fmla="*/ 272 h 292"/>
                <a:gd name="T78" fmla="*/ 29 w 90"/>
                <a:gd name="T79" fmla="*/ 259 h 292"/>
                <a:gd name="T80" fmla="*/ 25 w 90"/>
                <a:gd name="T81" fmla="*/ 215 h 292"/>
                <a:gd name="T82" fmla="*/ 25 w 90"/>
                <a:gd name="T83" fmla="*/ 198 h 292"/>
                <a:gd name="T84" fmla="*/ 16 w 90"/>
                <a:gd name="T85" fmla="*/ 152 h 292"/>
                <a:gd name="T86" fmla="*/ 23 w 90"/>
                <a:gd name="T87" fmla="*/ 103 h 292"/>
                <a:gd name="T88" fmla="*/ 18 w 90"/>
                <a:gd name="T89" fmla="*/ 107 h 292"/>
                <a:gd name="T90" fmla="*/ 10 w 90"/>
                <a:gd name="T91" fmla="*/ 147 h 292"/>
                <a:gd name="T92" fmla="*/ 11 w 90"/>
                <a:gd name="T93" fmla="*/ 166 h 292"/>
                <a:gd name="T94" fmla="*/ 8 w 90"/>
                <a:gd name="T95" fmla="*/ 158 h 292"/>
                <a:gd name="T96" fmla="*/ 10 w 90"/>
                <a:gd name="T97" fmla="*/ 169 h 292"/>
                <a:gd name="T98" fmla="*/ 11 w 90"/>
                <a:gd name="T99" fmla="*/ 172 h 292"/>
                <a:gd name="T100" fmla="*/ 8 w 90"/>
                <a:gd name="T101" fmla="*/ 173 h 292"/>
                <a:gd name="T102" fmla="*/ 0 w 90"/>
                <a:gd name="T103" fmla="*/ 157 h 292"/>
                <a:gd name="T104" fmla="*/ 7 w 90"/>
                <a:gd name="T105" fmla="*/ 100 h 292"/>
                <a:gd name="T106" fmla="*/ 10 w 90"/>
                <a:gd name="T107" fmla="*/ 6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292">
                  <a:moveTo>
                    <a:pt x="28" y="48"/>
                  </a:moveTo>
                  <a:cubicBezTo>
                    <a:pt x="28" y="48"/>
                    <a:pt x="35" y="46"/>
                    <a:pt x="35" y="44"/>
                  </a:cubicBezTo>
                  <a:cubicBezTo>
                    <a:pt x="36" y="42"/>
                    <a:pt x="36" y="40"/>
                    <a:pt x="33" y="41"/>
                  </a:cubicBezTo>
                  <a:cubicBezTo>
                    <a:pt x="30" y="41"/>
                    <a:pt x="28" y="40"/>
                    <a:pt x="28" y="38"/>
                  </a:cubicBezTo>
                  <a:cubicBezTo>
                    <a:pt x="28" y="36"/>
                    <a:pt x="28" y="34"/>
                    <a:pt x="28" y="34"/>
                  </a:cubicBezTo>
                  <a:cubicBezTo>
                    <a:pt x="28" y="34"/>
                    <a:pt x="26" y="33"/>
                    <a:pt x="27" y="32"/>
                  </a:cubicBezTo>
                  <a:cubicBezTo>
                    <a:pt x="27" y="32"/>
                    <a:pt x="26" y="31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5" y="29"/>
                    <a:pt x="24" y="29"/>
                    <a:pt x="24" y="27"/>
                  </a:cubicBezTo>
                  <a:cubicBezTo>
                    <a:pt x="24" y="25"/>
                    <a:pt x="28" y="22"/>
                    <a:pt x="28" y="21"/>
                  </a:cubicBezTo>
                  <a:cubicBezTo>
                    <a:pt x="28" y="19"/>
                    <a:pt x="26" y="13"/>
                    <a:pt x="30" y="9"/>
                  </a:cubicBezTo>
                  <a:cubicBezTo>
                    <a:pt x="34" y="5"/>
                    <a:pt x="41" y="0"/>
                    <a:pt x="54" y="4"/>
                  </a:cubicBezTo>
                  <a:cubicBezTo>
                    <a:pt x="68" y="9"/>
                    <a:pt x="63" y="24"/>
                    <a:pt x="60" y="27"/>
                  </a:cubicBezTo>
                  <a:cubicBezTo>
                    <a:pt x="58" y="30"/>
                    <a:pt x="52" y="41"/>
                    <a:pt x="59" y="46"/>
                  </a:cubicBezTo>
                  <a:cubicBezTo>
                    <a:pt x="65" y="51"/>
                    <a:pt x="70" y="51"/>
                    <a:pt x="70" y="51"/>
                  </a:cubicBezTo>
                  <a:cubicBezTo>
                    <a:pt x="70" y="51"/>
                    <a:pt x="80" y="52"/>
                    <a:pt x="81" y="66"/>
                  </a:cubicBezTo>
                  <a:cubicBezTo>
                    <a:pt x="82" y="80"/>
                    <a:pt x="82" y="97"/>
                    <a:pt x="84" y="104"/>
                  </a:cubicBezTo>
                  <a:cubicBezTo>
                    <a:pt x="87" y="111"/>
                    <a:pt x="87" y="127"/>
                    <a:pt x="89" y="143"/>
                  </a:cubicBezTo>
                  <a:cubicBezTo>
                    <a:pt x="90" y="158"/>
                    <a:pt x="90" y="158"/>
                    <a:pt x="89" y="161"/>
                  </a:cubicBezTo>
                  <a:cubicBezTo>
                    <a:pt x="89" y="163"/>
                    <a:pt x="88" y="167"/>
                    <a:pt x="86" y="169"/>
                  </a:cubicBezTo>
                  <a:cubicBezTo>
                    <a:pt x="85" y="170"/>
                    <a:pt x="81" y="173"/>
                    <a:pt x="81" y="173"/>
                  </a:cubicBezTo>
                  <a:cubicBezTo>
                    <a:pt x="80" y="173"/>
                    <a:pt x="78" y="173"/>
                    <a:pt x="79" y="170"/>
                  </a:cubicBezTo>
                  <a:cubicBezTo>
                    <a:pt x="80" y="168"/>
                    <a:pt x="82" y="165"/>
                    <a:pt x="82" y="165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8"/>
                    <a:pt x="81" y="165"/>
                    <a:pt x="79" y="166"/>
                  </a:cubicBezTo>
                  <a:cubicBezTo>
                    <a:pt x="78" y="166"/>
                    <a:pt x="79" y="157"/>
                    <a:pt x="79" y="154"/>
                  </a:cubicBezTo>
                  <a:cubicBezTo>
                    <a:pt x="79" y="151"/>
                    <a:pt x="79" y="149"/>
                    <a:pt x="80" y="147"/>
                  </a:cubicBezTo>
                  <a:cubicBezTo>
                    <a:pt x="81" y="145"/>
                    <a:pt x="81" y="142"/>
                    <a:pt x="80" y="137"/>
                  </a:cubicBezTo>
                  <a:cubicBezTo>
                    <a:pt x="79" y="133"/>
                    <a:pt x="75" y="125"/>
                    <a:pt x="74" y="119"/>
                  </a:cubicBezTo>
                  <a:cubicBezTo>
                    <a:pt x="74" y="112"/>
                    <a:pt x="71" y="100"/>
                    <a:pt x="71" y="100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88"/>
                    <a:pt x="67" y="102"/>
                    <a:pt x="67" y="108"/>
                  </a:cubicBezTo>
                  <a:cubicBezTo>
                    <a:pt x="68" y="114"/>
                    <a:pt x="69" y="111"/>
                    <a:pt x="72" y="128"/>
                  </a:cubicBezTo>
                  <a:cubicBezTo>
                    <a:pt x="74" y="144"/>
                    <a:pt x="75" y="151"/>
                    <a:pt x="73" y="160"/>
                  </a:cubicBezTo>
                  <a:cubicBezTo>
                    <a:pt x="72" y="170"/>
                    <a:pt x="68" y="183"/>
                    <a:pt x="68" y="183"/>
                  </a:cubicBezTo>
                  <a:cubicBezTo>
                    <a:pt x="68" y="183"/>
                    <a:pt x="66" y="191"/>
                    <a:pt x="65" y="197"/>
                  </a:cubicBezTo>
                  <a:cubicBezTo>
                    <a:pt x="65" y="203"/>
                    <a:pt x="65" y="207"/>
                    <a:pt x="65" y="207"/>
                  </a:cubicBezTo>
                  <a:cubicBezTo>
                    <a:pt x="65" y="207"/>
                    <a:pt x="64" y="208"/>
                    <a:pt x="65" y="213"/>
                  </a:cubicBezTo>
                  <a:cubicBezTo>
                    <a:pt x="66" y="217"/>
                    <a:pt x="68" y="229"/>
                    <a:pt x="66" y="242"/>
                  </a:cubicBezTo>
                  <a:cubicBezTo>
                    <a:pt x="64" y="255"/>
                    <a:pt x="60" y="260"/>
                    <a:pt x="61" y="265"/>
                  </a:cubicBezTo>
                  <a:cubicBezTo>
                    <a:pt x="62" y="269"/>
                    <a:pt x="62" y="272"/>
                    <a:pt x="62" y="272"/>
                  </a:cubicBezTo>
                  <a:cubicBezTo>
                    <a:pt x="62" y="272"/>
                    <a:pt x="61" y="274"/>
                    <a:pt x="63" y="275"/>
                  </a:cubicBezTo>
                  <a:cubicBezTo>
                    <a:pt x="64" y="276"/>
                    <a:pt x="66" y="280"/>
                    <a:pt x="66" y="280"/>
                  </a:cubicBezTo>
                  <a:cubicBezTo>
                    <a:pt x="66" y="280"/>
                    <a:pt x="70" y="284"/>
                    <a:pt x="69" y="286"/>
                  </a:cubicBezTo>
                  <a:cubicBezTo>
                    <a:pt x="69" y="287"/>
                    <a:pt x="68" y="288"/>
                    <a:pt x="68" y="288"/>
                  </a:cubicBezTo>
                  <a:cubicBezTo>
                    <a:pt x="68" y="288"/>
                    <a:pt x="68" y="290"/>
                    <a:pt x="67" y="290"/>
                  </a:cubicBezTo>
                  <a:cubicBezTo>
                    <a:pt x="66" y="290"/>
                    <a:pt x="65" y="291"/>
                    <a:pt x="65" y="291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64" y="292"/>
                    <a:pt x="62" y="292"/>
                    <a:pt x="60" y="291"/>
                  </a:cubicBezTo>
                  <a:cubicBezTo>
                    <a:pt x="59" y="290"/>
                    <a:pt x="58" y="290"/>
                    <a:pt x="58" y="290"/>
                  </a:cubicBezTo>
                  <a:cubicBezTo>
                    <a:pt x="58" y="290"/>
                    <a:pt x="56" y="288"/>
                    <a:pt x="56" y="287"/>
                  </a:cubicBezTo>
                  <a:cubicBezTo>
                    <a:pt x="56" y="285"/>
                    <a:pt x="56" y="284"/>
                    <a:pt x="55" y="283"/>
                  </a:cubicBezTo>
                  <a:cubicBezTo>
                    <a:pt x="54" y="281"/>
                    <a:pt x="52" y="280"/>
                    <a:pt x="52" y="280"/>
                  </a:cubicBezTo>
                  <a:cubicBezTo>
                    <a:pt x="52" y="280"/>
                    <a:pt x="51" y="278"/>
                    <a:pt x="51" y="277"/>
                  </a:cubicBezTo>
                  <a:cubicBezTo>
                    <a:pt x="51" y="275"/>
                    <a:pt x="52" y="274"/>
                    <a:pt x="52" y="271"/>
                  </a:cubicBezTo>
                  <a:cubicBezTo>
                    <a:pt x="51" y="269"/>
                    <a:pt x="52" y="267"/>
                    <a:pt x="52" y="265"/>
                  </a:cubicBezTo>
                  <a:cubicBezTo>
                    <a:pt x="52" y="263"/>
                    <a:pt x="53" y="254"/>
                    <a:pt x="52" y="249"/>
                  </a:cubicBezTo>
                  <a:cubicBezTo>
                    <a:pt x="50" y="243"/>
                    <a:pt x="48" y="232"/>
                    <a:pt x="48" y="225"/>
                  </a:cubicBezTo>
                  <a:cubicBezTo>
                    <a:pt x="48" y="219"/>
                    <a:pt x="49" y="212"/>
                    <a:pt x="48" y="209"/>
                  </a:cubicBezTo>
                  <a:cubicBezTo>
                    <a:pt x="47" y="205"/>
                    <a:pt x="46" y="199"/>
                    <a:pt x="46" y="194"/>
                  </a:cubicBezTo>
                  <a:cubicBezTo>
                    <a:pt x="46" y="189"/>
                    <a:pt x="46" y="175"/>
                    <a:pt x="46" y="169"/>
                  </a:cubicBezTo>
                  <a:cubicBezTo>
                    <a:pt x="46" y="164"/>
                    <a:pt x="46" y="151"/>
                    <a:pt x="46" y="151"/>
                  </a:cubicBezTo>
                  <a:cubicBezTo>
                    <a:pt x="46" y="151"/>
                    <a:pt x="44" y="167"/>
                    <a:pt x="44" y="175"/>
                  </a:cubicBezTo>
                  <a:cubicBezTo>
                    <a:pt x="44" y="184"/>
                    <a:pt x="46" y="198"/>
                    <a:pt x="44" y="201"/>
                  </a:cubicBezTo>
                  <a:cubicBezTo>
                    <a:pt x="43" y="205"/>
                    <a:pt x="41" y="211"/>
                    <a:pt x="41" y="219"/>
                  </a:cubicBezTo>
                  <a:cubicBezTo>
                    <a:pt x="42" y="226"/>
                    <a:pt x="42" y="231"/>
                    <a:pt x="40" y="241"/>
                  </a:cubicBezTo>
                  <a:cubicBezTo>
                    <a:pt x="37" y="252"/>
                    <a:pt x="38" y="259"/>
                    <a:pt x="38" y="263"/>
                  </a:cubicBezTo>
                  <a:cubicBezTo>
                    <a:pt x="38" y="267"/>
                    <a:pt x="39" y="268"/>
                    <a:pt x="38" y="269"/>
                  </a:cubicBezTo>
                  <a:cubicBezTo>
                    <a:pt x="38" y="271"/>
                    <a:pt x="38" y="272"/>
                    <a:pt x="38" y="274"/>
                  </a:cubicBezTo>
                  <a:cubicBezTo>
                    <a:pt x="38" y="275"/>
                    <a:pt x="39" y="277"/>
                    <a:pt x="38" y="279"/>
                  </a:cubicBezTo>
                  <a:cubicBezTo>
                    <a:pt x="36" y="281"/>
                    <a:pt x="34" y="281"/>
                    <a:pt x="34" y="283"/>
                  </a:cubicBezTo>
                  <a:cubicBezTo>
                    <a:pt x="34" y="285"/>
                    <a:pt x="33" y="288"/>
                    <a:pt x="32" y="289"/>
                  </a:cubicBezTo>
                  <a:cubicBezTo>
                    <a:pt x="31" y="289"/>
                    <a:pt x="32" y="289"/>
                    <a:pt x="31" y="289"/>
                  </a:cubicBezTo>
                  <a:cubicBezTo>
                    <a:pt x="31" y="290"/>
                    <a:pt x="29" y="291"/>
                    <a:pt x="28" y="291"/>
                  </a:cubicBezTo>
                  <a:cubicBezTo>
                    <a:pt x="27" y="291"/>
                    <a:pt x="23" y="289"/>
                    <a:pt x="22" y="288"/>
                  </a:cubicBezTo>
                  <a:cubicBezTo>
                    <a:pt x="21" y="287"/>
                    <a:pt x="21" y="285"/>
                    <a:pt x="21" y="283"/>
                  </a:cubicBezTo>
                  <a:cubicBezTo>
                    <a:pt x="21" y="281"/>
                    <a:pt x="24" y="278"/>
                    <a:pt x="24" y="277"/>
                  </a:cubicBezTo>
                  <a:cubicBezTo>
                    <a:pt x="25" y="276"/>
                    <a:pt x="29" y="273"/>
                    <a:pt x="29" y="272"/>
                  </a:cubicBezTo>
                  <a:cubicBezTo>
                    <a:pt x="29" y="270"/>
                    <a:pt x="28" y="269"/>
                    <a:pt x="29" y="266"/>
                  </a:cubicBezTo>
                  <a:cubicBezTo>
                    <a:pt x="30" y="263"/>
                    <a:pt x="29" y="259"/>
                    <a:pt x="29" y="259"/>
                  </a:cubicBezTo>
                  <a:cubicBezTo>
                    <a:pt x="29" y="259"/>
                    <a:pt x="23" y="239"/>
                    <a:pt x="23" y="232"/>
                  </a:cubicBezTo>
                  <a:cubicBezTo>
                    <a:pt x="24" y="224"/>
                    <a:pt x="25" y="215"/>
                    <a:pt x="25" y="215"/>
                  </a:cubicBezTo>
                  <a:cubicBezTo>
                    <a:pt x="25" y="215"/>
                    <a:pt x="26" y="209"/>
                    <a:pt x="25" y="207"/>
                  </a:cubicBezTo>
                  <a:cubicBezTo>
                    <a:pt x="25" y="204"/>
                    <a:pt x="25" y="201"/>
                    <a:pt x="25" y="198"/>
                  </a:cubicBezTo>
                  <a:cubicBezTo>
                    <a:pt x="25" y="196"/>
                    <a:pt x="23" y="186"/>
                    <a:pt x="21" y="181"/>
                  </a:cubicBezTo>
                  <a:cubicBezTo>
                    <a:pt x="20" y="177"/>
                    <a:pt x="16" y="163"/>
                    <a:pt x="16" y="152"/>
                  </a:cubicBezTo>
                  <a:cubicBezTo>
                    <a:pt x="16" y="142"/>
                    <a:pt x="18" y="128"/>
                    <a:pt x="20" y="121"/>
                  </a:cubicBezTo>
                  <a:cubicBezTo>
                    <a:pt x="22" y="114"/>
                    <a:pt x="23" y="107"/>
                    <a:pt x="23" y="103"/>
                  </a:cubicBezTo>
                  <a:cubicBezTo>
                    <a:pt x="23" y="100"/>
                    <a:pt x="21" y="89"/>
                    <a:pt x="21" y="89"/>
                  </a:cubicBezTo>
                  <a:cubicBezTo>
                    <a:pt x="21" y="89"/>
                    <a:pt x="18" y="103"/>
                    <a:pt x="18" y="107"/>
                  </a:cubicBezTo>
                  <a:cubicBezTo>
                    <a:pt x="18" y="111"/>
                    <a:pt x="17" y="120"/>
                    <a:pt x="14" y="125"/>
                  </a:cubicBezTo>
                  <a:cubicBezTo>
                    <a:pt x="12" y="130"/>
                    <a:pt x="9" y="142"/>
                    <a:pt x="10" y="147"/>
                  </a:cubicBezTo>
                  <a:cubicBezTo>
                    <a:pt x="11" y="151"/>
                    <a:pt x="12" y="156"/>
                    <a:pt x="11" y="158"/>
                  </a:cubicBezTo>
                  <a:cubicBezTo>
                    <a:pt x="11" y="160"/>
                    <a:pt x="11" y="165"/>
                    <a:pt x="11" y="166"/>
                  </a:cubicBezTo>
                  <a:cubicBezTo>
                    <a:pt x="10" y="166"/>
                    <a:pt x="9" y="164"/>
                    <a:pt x="8" y="163"/>
                  </a:cubicBezTo>
                  <a:cubicBezTo>
                    <a:pt x="8" y="161"/>
                    <a:pt x="8" y="158"/>
                    <a:pt x="8" y="158"/>
                  </a:cubicBezTo>
                  <a:cubicBezTo>
                    <a:pt x="8" y="158"/>
                    <a:pt x="7" y="163"/>
                    <a:pt x="7" y="164"/>
                  </a:cubicBezTo>
                  <a:cubicBezTo>
                    <a:pt x="8" y="166"/>
                    <a:pt x="10" y="168"/>
                    <a:pt x="10" y="169"/>
                  </a:cubicBezTo>
                  <a:cubicBezTo>
                    <a:pt x="10" y="169"/>
                    <a:pt x="10" y="170"/>
                    <a:pt x="10" y="170"/>
                  </a:cubicBezTo>
                  <a:cubicBezTo>
                    <a:pt x="10" y="170"/>
                    <a:pt x="11" y="172"/>
                    <a:pt x="11" y="172"/>
                  </a:cubicBezTo>
                  <a:cubicBezTo>
                    <a:pt x="11" y="173"/>
                    <a:pt x="10" y="173"/>
                    <a:pt x="10" y="173"/>
                  </a:cubicBezTo>
                  <a:cubicBezTo>
                    <a:pt x="10" y="173"/>
                    <a:pt x="10" y="173"/>
                    <a:pt x="8" y="173"/>
                  </a:cubicBezTo>
                  <a:cubicBezTo>
                    <a:pt x="6" y="172"/>
                    <a:pt x="4" y="169"/>
                    <a:pt x="3" y="168"/>
                  </a:cubicBezTo>
                  <a:cubicBezTo>
                    <a:pt x="3" y="167"/>
                    <a:pt x="0" y="160"/>
                    <a:pt x="0" y="157"/>
                  </a:cubicBezTo>
                  <a:cubicBezTo>
                    <a:pt x="1" y="155"/>
                    <a:pt x="0" y="147"/>
                    <a:pt x="2" y="137"/>
                  </a:cubicBezTo>
                  <a:cubicBezTo>
                    <a:pt x="4" y="126"/>
                    <a:pt x="7" y="100"/>
                    <a:pt x="7" y="100"/>
                  </a:cubicBezTo>
                  <a:cubicBezTo>
                    <a:pt x="7" y="100"/>
                    <a:pt x="8" y="84"/>
                    <a:pt x="9" y="81"/>
                  </a:cubicBezTo>
                  <a:cubicBezTo>
                    <a:pt x="10" y="78"/>
                    <a:pt x="9" y="68"/>
                    <a:pt x="10" y="63"/>
                  </a:cubicBezTo>
                  <a:cubicBezTo>
                    <a:pt x="11" y="59"/>
                    <a:pt x="12" y="52"/>
                    <a:pt x="28" y="48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256">
              <a:extLst>
                <a:ext uri="{FF2B5EF4-FFF2-40B4-BE49-F238E27FC236}">
                  <a16:creationId xmlns:a16="http://schemas.microsoft.com/office/drawing/2014/main" id="{C09388C1-2601-4EF8-AA72-9AEACD258C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53288" y="3575052"/>
              <a:ext cx="112713" cy="217488"/>
            </a:xfrm>
            <a:custGeom>
              <a:avLst/>
              <a:gdLst>
                <a:gd name="T0" fmla="*/ 7 w 7"/>
                <a:gd name="T1" fmla="*/ 0 h 13"/>
                <a:gd name="T2" fmla="*/ 5 w 7"/>
                <a:gd name="T3" fmla="*/ 4 h 13"/>
                <a:gd name="T4" fmla="*/ 4 w 7"/>
                <a:gd name="T5" fmla="*/ 7 h 13"/>
                <a:gd name="T6" fmla="*/ 1 w 7"/>
                <a:gd name="T7" fmla="*/ 12 h 13"/>
                <a:gd name="T8" fmla="*/ 0 w 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0"/>
                  </a:moveTo>
                  <a:cubicBezTo>
                    <a:pt x="7" y="0"/>
                    <a:pt x="5" y="3"/>
                    <a:pt x="5" y="4"/>
                  </a:cubicBezTo>
                  <a:cubicBezTo>
                    <a:pt x="5" y="5"/>
                    <a:pt x="4" y="7"/>
                    <a:pt x="4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257">
              <a:extLst>
                <a:ext uri="{FF2B5EF4-FFF2-40B4-BE49-F238E27FC236}">
                  <a16:creationId xmlns:a16="http://schemas.microsoft.com/office/drawing/2014/main" id="{2A745FC1-A5E9-4377-8E77-15B760D132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37250" y="3575052"/>
              <a:ext cx="133350" cy="203200"/>
            </a:xfrm>
            <a:custGeom>
              <a:avLst/>
              <a:gdLst>
                <a:gd name="T0" fmla="*/ 0 w 8"/>
                <a:gd name="T1" fmla="*/ 0 h 12"/>
                <a:gd name="T2" fmla="*/ 3 w 8"/>
                <a:gd name="T3" fmla="*/ 7 h 12"/>
                <a:gd name="T4" fmla="*/ 8 w 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1" y="4"/>
                    <a:pt x="3" y="7"/>
                  </a:cubicBezTo>
                  <a:cubicBezTo>
                    <a:pt x="5" y="11"/>
                    <a:pt x="8" y="12"/>
                    <a:pt x="8" y="12"/>
                  </a:cubicBezTo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258">
              <a:extLst>
                <a:ext uri="{FF2B5EF4-FFF2-40B4-BE49-F238E27FC236}">
                  <a16:creationId xmlns:a16="http://schemas.microsoft.com/office/drawing/2014/main" id="{A0C08E92-1801-40B0-8E79-BE1D780512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1388" y="3644902"/>
              <a:ext cx="49213" cy="984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 h 6"/>
                <a:gd name="T4" fmla="*/ 2 w 3"/>
                <a:gd name="T5" fmla="*/ 4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1" name="Group 251">
            <a:extLst>
              <a:ext uri="{FF2B5EF4-FFF2-40B4-BE49-F238E27FC236}">
                <a16:creationId xmlns:a16="http://schemas.microsoft.com/office/drawing/2014/main" id="{F7598A23-9FCB-4CB0-9688-83464E98E954}"/>
              </a:ext>
            </a:extLst>
          </p:cNvPr>
          <p:cNvGrpSpPr/>
          <p:nvPr/>
        </p:nvGrpSpPr>
        <p:grpSpPr>
          <a:xfrm>
            <a:off x="8340335" y="3079528"/>
            <a:ext cx="402571" cy="1221048"/>
            <a:chOff x="5915025" y="914401"/>
            <a:chExt cx="1492250" cy="4856164"/>
          </a:xfrm>
          <a:solidFill>
            <a:srgbClr val="660000"/>
          </a:solidFill>
        </p:grpSpPr>
        <p:sp>
          <p:nvSpPr>
            <p:cNvPr id="102" name="Freeform 252">
              <a:extLst>
                <a:ext uri="{FF2B5EF4-FFF2-40B4-BE49-F238E27FC236}">
                  <a16:creationId xmlns:a16="http://schemas.microsoft.com/office/drawing/2014/main" id="{84519673-2386-4EB6-8A58-069DAB44C2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15025" y="914401"/>
              <a:ext cx="1492250" cy="4856164"/>
            </a:xfrm>
            <a:custGeom>
              <a:avLst/>
              <a:gdLst>
                <a:gd name="T0" fmla="*/ 35 w 90"/>
                <a:gd name="T1" fmla="*/ 44 h 292"/>
                <a:gd name="T2" fmla="*/ 28 w 90"/>
                <a:gd name="T3" fmla="*/ 38 h 292"/>
                <a:gd name="T4" fmla="*/ 27 w 90"/>
                <a:gd name="T5" fmla="*/ 32 h 292"/>
                <a:gd name="T6" fmla="*/ 26 w 90"/>
                <a:gd name="T7" fmla="*/ 29 h 292"/>
                <a:gd name="T8" fmla="*/ 28 w 90"/>
                <a:gd name="T9" fmla="*/ 21 h 292"/>
                <a:gd name="T10" fmla="*/ 54 w 90"/>
                <a:gd name="T11" fmla="*/ 4 h 292"/>
                <a:gd name="T12" fmla="*/ 59 w 90"/>
                <a:gd name="T13" fmla="*/ 46 h 292"/>
                <a:gd name="T14" fmla="*/ 81 w 90"/>
                <a:gd name="T15" fmla="*/ 66 h 292"/>
                <a:gd name="T16" fmla="*/ 89 w 90"/>
                <a:gd name="T17" fmla="*/ 143 h 292"/>
                <a:gd name="T18" fmla="*/ 86 w 90"/>
                <a:gd name="T19" fmla="*/ 169 h 292"/>
                <a:gd name="T20" fmla="*/ 79 w 90"/>
                <a:gd name="T21" fmla="*/ 170 h 292"/>
                <a:gd name="T22" fmla="*/ 82 w 90"/>
                <a:gd name="T23" fmla="*/ 158 h 292"/>
                <a:gd name="T24" fmla="*/ 79 w 90"/>
                <a:gd name="T25" fmla="*/ 154 h 292"/>
                <a:gd name="T26" fmla="*/ 80 w 90"/>
                <a:gd name="T27" fmla="*/ 137 h 292"/>
                <a:gd name="T28" fmla="*/ 71 w 90"/>
                <a:gd name="T29" fmla="*/ 100 h 292"/>
                <a:gd name="T30" fmla="*/ 67 w 90"/>
                <a:gd name="T31" fmla="*/ 108 h 292"/>
                <a:gd name="T32" fmla="*/ 73 w 90"/>
                <a:gd name="T33" fmla="*/ 160 h 292"/>
                <a:gd name="T34" fmla="*/ 65 w 90"/>
                <a:gd name="T35" fmla="*/ 197 h 292"/>
                <a:gd name="T36" fmla="*/ 65 w 90"/>
                <a:gd name="T37" fmla="*/ 213 h 292"/>
                <a:gd name="T38" fmla="*/ 61 w 90"/>
                <a:gd name="T39" fmla="*/ 265 h 292"/>
                <a:gd name="T40" fmla="*/ 63 w 90"/>
                <a:gd name="T41" fmla="*/ 275 h 292"/>
                <a:gd name="T42" fmla="*/ 69 w 90"/>
                <a:gd name="T43" fmla="*/ 286 h 292"/>
                <a:gd name="T44" fmla="*/ 67 w 90"/>
                <a:gd name="T45" fmla="*/ 290 h 292"/>
                <a:gd name="T46" fmla="*/ 64 w 90"/>
                <a:gd name="T47" fmla="*/ 292 h 292"/>
                <a:gd name="T48" fmla="*/ 58 w 90"/>
                <a:gd name="T49" fmla="*/ 290 h 292"/>
                <a:gd name="T50" fmla="*/ 55 w 90"/>
                <a:gd name="T51" fmla="*/ 283 h 292"/>
                <a:gd name="T52" fmla="*/ 51 w 90"/>
                <a:gd name="T53" fmla="*/ 277 h 292"/>
                <a:gd name="T54" fmla="*/ 52 w 90"/>
                <a:gd name="T55" fmla="*/ 265 h 292"/>
                <a:gd name="T56" fmla="*/ 48 w 90"/>
                <a:gd name="T57" fmla="*/ 225 h 292"/>
                <a:gd name="T58" fmla="*/ 46 w 90"/>
                <a:gd name="T59" fmla="*/ 194 h 292"/>
                <a:gd name="T60" fmla="*/ 46 w 90"/>
                <a:gd name="T61" fmla="*/ 151 h 292"/>
                <a:gd name="T62" fmla="*/ 44 w 90"/>
                <a:gd name="T63" fmla="*/ 201 h 292"/>
                <a:gd name="T64" fmla="*/ 40 w 90"/>
                <a:gd name="T65" fmla="*/ 241 h 292"/>
                <a:gd name="T66" fmla="*/ 38 w 90"/>
                <a:gd name="T67" fmla="*/ 269 h 292"/>
                <a:gd name="T68" fmla="*/ 38 w 90"/>
                <a:gd name="T69" fmla="*/ 279 h 292"/>
                <a:gd name="T70" fmla="*/ 32 w 90"/>
                <a:gd name="T71" fmla="*/ 289 h 292"/>
                <a:gd name="T72" fmla="*/ 28 w 90"/>
                <a:gd name="T73" fmla="*/ 291 h 292"/>
                <a:gd name="T74" fmla="*/ 21 w 90"/>
                <a:gd name="T75" fmla="*/ 283 h 292"/>
                <a:gd name="T76" fmla="*/ 29 w 90"/>
                <a:gd name="T77" fmla="*/ 272 h 292"/>
                <a:gd name="T78" fmla="*/ 29 w 90"/>
                <a:gd name="T79" fmla="*/ 259 h 292"/>
                <a:gd name="T80" fmla="*/ 25 w 90"/>
                <a:gd name="T81" fmla="*/ 215 h 292"/>
                <a:gd name="T82" fmla="*/ 25 w 90"/>
                <a:gd name="T83" fmla="*/ 198 h 292"/>
                <a:gd name="T84" fmla="*/ 16 w 90"/>
                <a:gd name="T85" fmla="*/ 152 h 292"/>
                <a:gd name="T86" fmla="*/ 23 w 90"/>
                <a:gd name="T87" fmla="*/ 103 h 292"/>
                <a:gd name="T88" fmla="*/ 18 w 90"/>
                <a:gd name="T89" fmla="*/ 107 h 292"/>
                <a:gd name="T90" fmla="*/ 10 w 90"/>
                <a:gd name="T91" fmla="*/ 147 h 292"/>
                <a:gd name="T92" fmla="*/ 11 w 90"/>
                <a:gd name="T93" fmla="*/ 166 h 292"/>
                <a:gd name="T94" fmla="*/ 8 w 90"/>
                <a:gd name="T95" fmla="*/ 158 h 292"/>
                <a:gd name="T96" fmla="*/ 10 w 90"/>
                <a:gd name="T97" fmla="*/ 169 h 292"/>
                <a:gd name="T98" fmla="*/ 11 w 90"/>
                <a:gd name="T99" fmla="*/ 172 h 292"/>
                <a:gd name="T100" fmla="*/ 8 w 90"/>
                <a:gd name="T101" fmla="*/ 173 h 292"/>
                <a:gd name="T102" fmla="*/ 0 w 90"/>
                <a:gd name="T103" fmla="*/ 157 h 292"/>
                <a:gd name="T104" fmla="*/ 7 w 90"/>
                <a:gd name="T105" fmla="*/ 100 h 292"/>
                <a:gd name="T106" fmla="*/ 10 w 90"/>
                <a:gd name="T107" fmla="*/ 6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292">
                  <a:moveTo>
                    <a:pt x="28" y="48"/>
                  </a:moveTo>
                  <a:cubicBezTo>
                    <a:pt x="28" y="48"/>
                    <a:pt x="35" y="46"/>
                    <a:pt x="35" y="44"/>
                  </a:cubicBezTo>
                  <a:cubicBezTo>
                    <a:pt x="36" y="42"/>
                    <a:pt x="36" y="40"/>
                    <a:pt x="33" y="41"/>
                  </a:cubicBezTo>
                  <a:cubicBezTo>
                    <a:pt x="30" y="41"/>
                    <a:pt x="28" y="40"/>
                    <a:pt x="28" y="38"/>
                  </a:cubicBezTo>
                  <a:cubicBezTo>
                    <a:pt x="28" y="36"/>
                    <a:pt x="28" y="34"/>
                    <a:pt x="28" y="34"/>
                  </a:cubicBezTo>
                  <a:cubicBezTo>
                    <a:pt x="28" y="34"/>
                    <a:pt x="26" y="33"/>
                    <a:pt x="27" y="32"/>
                  </a:cubicBezTo>
                  <a:cubicBezTo>
                    <a:pt x="27" y="32"/>
                    <a:pt x="26" y="31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5" y="29"/>
                    <a:pt x="24" y="29"/>
                    <a:pt x="24" y="27"/>
                  </a:cubicBezTo>
                  <a:cubicBezTo>
                    <a:pt x="24" y="25"/>
                    <a:pt x="28" y="22"/>
                    <a:pt x="28" y="21"/>
                  </a:cubicBezTo>
                  <a:cubicBezTo>
                    <a:pt x="28" y="19"/>
                    <a:pt x="26" y="13"/>
                    <a:pt x="30" y="9"/>
                  </a:cubicBezTo>
                  <a:cubicBezTo>
                    <a:pt x="34" y="5"/>
                    <a:pt x="41" y="0"/>
                    <a:pt x="54" y="4"/>
                  </a:cubicBezTo>
                  <a:cubicBezTo>
                    <a:pt x="68" y="9"/>
                    <a:pt x="63" y="24"/>
                    <a:pt x="60" y="27"/>
                  </a:cubicBezTo>
                  <a:cubicBezTo>
                    <a:pt x="58" y="30"/>
                    <a:pt x="52" y="41"/>
                    <a:pt x="59" y="46"/>
                  </a:cubicBezTo>
                  <a:cubicBezTo>
                    <a:pt x="65" y="51"/>
                    <a:pt x="70" y="51"/>
                    <a:pt x="70" y="51"/>
                  </a:cubicBezTo>
                  <a:cubicBezTo>
                    <a:pt x="70" y="51"/>
                    <a:pt x="80" y="52"/>
                    <a:pt x="81" y="66"/>
                  </a:cubicBezTo>
                  <a:cubicBezTo>
                    <a:pt x="82" y="80"/>
                    <a:pt x="82" y="97"/>
                    <a:pt x="84" y="104"/>
                  </a:cubicBezTo>
                  <a:cubicBezTo>
                    <a:pt x="87" y="111"/>
                    <a:pt x="87" y="127"/>
                    <a:pt x="89" y="143"/>
                  </a:cubicBezTo>
                  <a:cubicBezTo>
                    <a:pt x="90" y="158"/>
                    <a:pt x="90" y="158"/>
                    <a:pt x="89" y="161"/>
                  </a:cubicBezTo>
                  <a:cubicBezTo>
                    <a:pt x="89" y="163"/>
                    <a:pt x="88" y="167"/>
                    <a:pt x="86" y="169"/>
                  </a:cubicBezTo>
                  <a:cubicBezTo>
                    <a:pt x="85" y="170"/>
                    <a:pt x="81" y="173"/>
                    <a:pt x="81" y="173"/>
                  </a:cubicBezTo>
                  <a:cubicBezTo>
                    <a:pt x="80" y="173"/>
                    <a:pt x="78" y="173"/>
                    <a:pt x="79" y="170"/>
                  </a:cubicBezTo>
                  <a:cubicBezTo>
                    <a:pt x="80" y="168"/>
                    <a:pt x="82" y="165"/>
                    <a:pt x="82" y="165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8"/>
                    <a:pt x="81" y="165"/>
                    <a:pt x="79" y="166"/>
                  </a:cubicBezTo>
                  <a:cubicBezTo>
                    <a:pt x="78" y="166"/>
                    <a:pt x="79" y="157"/>
                    <a:pt x="79" y="154"/>
                  </a:cubicBezTo>
                  <a:cubicBezTo>
                    <a:pt x="79" y="151"/>
                    <a:pt x="79" y="149"/>
                    <a:pt x="80" y="147"/>
                  </a:cubicBezTo>
                  <a:cubicBezTo>
                    <a:pt x="81" y="145"/>
                    <a:pt x="81" y="142"/>
                    <a:pt x="80" y="137"/>
                  </a:cubicBezTo>
                  <a:cubicBezTo>
                    <a:pt x="79" y="133"/>
                    <a:pt x="75" y="125"/>
                    <a:pt x="74" y="119"/>
                  </a:cubicBezTo>
                  <a:cubicBezTo>
                    <a:pt x="74" y="112"/>
                    <a:pt x="71" y="100"/>
                    <a:pt x="71" y="100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88"/>
                    <a:pt x="67" y="102"/>
                    <a:pt x="67" y="108"/>
                  </a:cubicBezTo>
                  <a:cubicBezTo>
                    <a:pt x="68" y="114"/>
                    <a:pt x="69" y="111"/>
                    <a:pt x="72" y="128"/>
                  </a:cubicBezTo>
                  <a:cubicBezTo>
                    <a:pt x="74" y="144"/>
                    <a:pt x="75" y="151"/>
                    <a:pt x="73" y="160"/>
                  </a:cubicBezTo>
                  <a:cubicBezTo>
                    <a:pt x="72" y="170"/>
                    <a:pt x="68" y="183"/>
                    <a:pt x="68" y="183"/>
                  </a:cubicBezTo>
                  <a:cubicBezTo>
                    <a:pt x="68" y="183"/>
                    <a:pt x="66" y="191"/>
                    <a:pt x="65" y="197"/>
                  </a:cubicBezTo>
                  <a:cubicBezTo>
                    <a:pt x="65" y="203"/>
                    <a:pt x="65" y="207"/>
                    <a:pt x="65" y="207"/>
                  </a:cubicBezTo>
                  <a:cubicBezTo>
                    <a:pt x="65" y="207"/>
                    <a:pt x="64" y="208"/>
                    <a:pt x="65" y="213"/>
                  </a:cubicBezTo>
                  <a:cubicBezTo>
                    <a:pt x="66" y="217"/>
                    <a:pt x="68" y="229"/>
                    <a:pt x="66" y="242"/>
                  </a:cubicBezTo>
                  <a:cubicBezTo>
                    <a:pt x="64" y="255"/>
                    <a:pt x="60" y="260"/>
                    <a:pt x="61" y="265"/>
                  </a:cubicBezTo>
                  <a:cubicBezTo>
                    <a:pt x="62" y="269"/>
                    <a:pt x="62" y="272"/>
                    <a:pt x="62" y="272"/>
                  </a:cubicBezTo>
                  <a:cubicBezTo>
                    <a:pt x="62" y="272"/>
                    <a:pt x="61" y="274"/>
                    <a:pt x="63" y="275"/>
                  </a:cubicBezTo>
                  <a:cubicBezTo>
                    <a:pt x="64" y="276"/>
                    <a:pt x="66" y="280"/>
                    <a:pt x="66" y="280"/>
                  </a:cubicBezTo>
                  <a:cubicBezTo>
                    <a:pt x="66" y="280"/>
                    <a:pt x="70" y="284"/>
                    <a:pt x="69" y="286"/>
                  </a:cubicBezTo>
                  <a:cubicBezTo>
                    <a:pt x="69" y="287"/>
                    <a:pt x="68" y="288"/>
                    <a:pt x="68" y="288"/>
                  </a:cubicBezTo>
                  <a:cubicBezTo>
                    <a:pt x="68" y="288"/>
                    <a:pt x="68" y="290"/>
                    <a:pt x="67" y="290"/>
                  </a:cubicBezTo>
                  <a:cubicBezTo>
                    <a:pt x="66" y="290"/>
                    <a:pt x="65" y="291"/>
                    <a:pt x="65" y="291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64" y="292"/>
                    <a:pt x="62" y="292"/>
                    <a:pt x="60" y="291"/>
                  </a:cubicBezTo>
                  <a:cubicBezTo>
                    <a:pt x="59" y="290"/>
                    <a:pt x="58" y="290"/>
                    <a:pt x="58" y="290"/>
                  </a:cubicBezTo>
                  <a:cubicBezTo>
                    <a:pt x="58" y="290"/>
                    <a:pt x="56" y="288"/>
                    <a:pt x="56" y="287"/>
                  </a:cubicBezTo>
                  <a:cubicBezTo>
                    <a:pt x="56" y="285"/>
                    <a:pt x="56" y="284"/>
                    <a:pt x="55" y="283"/>
                  </a:cubicBezTo>
                  <a:cubicBezTo>
                    <a:pt x="54" y="281"/>
                    <a:pt x="52" y="280"/>
                    <a:pt x="52" y="280"/>
                  </a:cubicBezTo>
                  <a:cubicBezTo>
                    <a:pt x="52" y="280"/>
                    <a:pt x="51" y="278"/>
                    <a:pt x="51" y="277"/>
                  </a:cubicBezTo>
                  <a:cubicBezTo>
                    <a:pt x="51" y="275"/>
                    <a:pt x="52" y="274"/>
                    <a:pt x="52" y="271"/>
                  </a:cubicBezTo>
                  <a:cubicBezTo>
                    <a:pt x="51" y="269"/>
                    <a:pt x="52" y="267"/>
                    <a:pt x="52" y="265"/>
                  </a:cubicBezTo>
                  <a:cubicBezTo>
                    <a:pt x="52" y="263"/>
                    <a:pt x="53" y="254"/>
                    <a:pt x="52" y="249"/>
                  </a:cubicBezTo>
                  <a:cubicBezTo>
                    <a:pt x="50" y="243"/>
                    <a:pt x="48" y="232"/>
                    <a:pt x="48" y="225"/>
                  </a:cubicBezTo>
                  <a:cubicBezTo>
                    <a:pt x="48" y="219"/>
                    <a:pt x="49" y="212"/>
                    <a:pt x="48" y="209"/>
                  </a:cubicBezTo>
                  <a:cubicBezTo>
                    <a:pt x="47" y="205"/>
                    <a:pt x="46" y="199"/>
                    <a:pt x="46" y="194"/>
                  </a:cubicBezTo>
                  <a:cubicBezTo>
                    <a:pt x="46" y="189"/>
                    <a:pt x="46" y="175"/>
                    <a:pt x="46" y="169"/>
                  </a:cubicBezTo>
                  <a:cubicBezTo>
                    <a:pt x="46" y="164"/>
                    <a:pt x="46" y="151"/>
                    <a:pt x="46" y="151"/>
                  </a:cubicBezTo>
                  <a:cubicBezTo>
                    <a:pt x="46" y="151"/>
                    <a:pt x="44" y="167"/>
                    <a:pt x="44" y="175"/>
                  </a:cubicBezTo>
                  <a:cubicBezTo>
                    <a:pt x="44" y="184"/>
                    <a:pt x="46" y="198"/>
                    <a:pt x="44" y="201"/>
                  </a:cubicBezTo>
                  <a:cubicBezTo>
                    <a:pt x="43" y="205"/>
                    <a:pt x="41" y="211"/>
                    <a:pt x="41" y="219"/>
                  </a:cubicBezTo>
                  <a:cubicBezTo>
                    <a:pt x="42" y="226"/>
                    <a:pt x="42" y="231"/>
                    <a:pt x="40" y="241"/>
                  </a:cubicBezTo>
                  <a:cubicBezTo>
                    <a:pt x="37" y="252"/>
                    <a:pt x="38" y="259"/>
                    <a:pt x="38" y="263"/>
                  </a:cubicBezTo>
                  <a:cubicBezTo>
                    <a:pt x="38" y="267"/>
                    <a:pt x="39" y="268"/>
                    <a:pt x="38" y="269"/>
                  </a:cubicBezTo>
                  <a:cubicBezTo>
                    <a:pt x="38" y="271"/>
                    <a:pt x="38" y="272"/>
                    <a:pt x="38" y="274"/>
                  </a:cubicBezTo>
                  <a:cubicBezTo>
                    <a:pt x="38" y="275"/>
                    <a:pt x="39" y="277"/>
                    <a:pt x="38" y="279"/>
                  </a:cubicBezTo>
                  <a:cubicBezTo>
                    <a:pt x="36" y="281"/>
                    <a:pt x="34" y="281"/>
                    <a:pt x="34" y="283"/>
                  </a:cubicBezTo>
                  <a:cubicBezTo>
                    <a:pt x="34" y="285"/>
                    <a:pt x="33" y="288"/>
                    <a:pt x="32" y="289"/>
                  </a:cubicBezTo>
                  <a:cubicBezTo>
                    <a:pt x="31" y="289"/>
                    <a:pt x="32" y="289"/>
                    <a:pt x="31" y="289"/>
                  </a:cubicBezTo>
                  <a:cubicBezTo>
                    <a:pt x="31" y="290"/>
                    <a:pt x="29" y="291"/>
                    <a:pt x="28" y="291"/>
                  </a:cubicBezTo>
                  <a:cubicBezTo>
                    <a:pt x="27" y="291"/>
                    <a:pt x="23" y="289"/>
                    <a:pt x="22" y="288"/>
                  </a:cubicBezTo>
                  <a:cubicBezTo>
                    <a:pt x="21" y="287"/>
                    <a:pt x="21" y="285"/>
                    <a:pt x="21" y="283"/>
                  </a:cubicBezTo>
                  <a:cubicBezTo>
                    <a:pt x="21" y="281"/>
                    <a:pt x="24" y="278"/>
                    <a:pt x="24" y="277"/>
                  </a:cubicBezTo>
                  <a:cubicBezTo>
                    <a:pt x="25" y="276"/>
                    <a:pt x="29" y="273"/>
                    <a:pt x="29" y="272"/>
                  </a:cubicBezTo>
                  <a:cubicBezTo>
                    <a:pt x="29" y="270"/>
                    <a:pt x="28" y="269"/>
                    <a:pt x="29" y="266"/>
                  </a:cubicBezTo>
                  <a:cubicBezTo>
                    <a:pt x="30" y="263"/>
                    <a:pt x="29" y="259"/>
                    <a:pt x="29" y="259"/>
                  </a:cubicBezTo>
                  <a:cubicBezTo>
                    <a:pt x="29" y="259"/>
                    <a:pt x="23" y="239"/>
                    <a:pt x="23" y="232"/>
                  </a:cubicBezTo>
                  <a:cubicBezTo>
                    <a:pt x="24" y="224"/>
                    <a:pt x="25" y="215"/>
                    <a:pt x="25" y="215"/>
                  </a:cubicBezTo>
                  <a:cubicBezTo>
                    <a:pt x="25" y="215"/>
                    <a:pt x="26" y="209"/>
                    <a:pt x="25" y="207"/>
                  </a:cubicBezTo>
                  <a:cubicBezTo>
                    <a:pt x="25" y="204"/>
                    <a:pt x="25" y="201"/>
                    <a:pt x="25" y="198"/>
                  </a:cubicBezTo>
                  <a:cubicBezTo>
                    <a:pt x="25" y="196"/>
                    <a:pt x="23" y="186"/>
                    <a:pt x="21" y="181"/>
                  </a:cubicBezTo>
                  <a:cubicBezTo>
                    <a:pt x="20" y="177"/>
                    <a:pt x="16" y="163"/>
                    <a:pt x="16" y="152"/>
                  </a:cubicBezTo>
                  <a:cubicBezTo>
                    <a:pt x="16" y="142"/>
                    <a:pt x="18" y="128"/>
                    <a:pt x="20" y="121"/>
                  </a:cubicBezTo>
                  <a:cubicBezTo>
                    <a:pt x="22" y="114"/>
                    <a:pt x="23" y="107"/>
                    <a:pt x="23" y="103"/>
                  </a:cubicBezTo>
                  <a:cubicBezTo>
                    <a:pt x="23" y="100"/>
                    <a:pt x="21" y="89"/>
                    <a:pt x="21" y="89"/>
                  </a:cubicBezTo>
                  <a:cubicBezTo>
                    <a:pt x="21" y="89"/>
                    <a:pt x="18" y="103"/>
                    <a:pt x="18" y="107"/>
                  </a:cubicBezTo>
                  <a:cubicBezTo>
                    <a:pt x="18" y="111"/>
                    <a:pt x="17" y="120"/>
                    <a:pt x="14" y="125"/>
                  </a:cubicBezTo>
                  <a:cubicBezTo>
                    <a:pt x="12" y="130"/>
                    <a:pt x="9" y="142"/>
                    <a:pt x="10" y="147"/>
                  </a:cubicBezTo>
                  <a:cubicBezTo>
                    <a:pt x="11" y="151"/>
                    <a:pt x="12" y="156"/>
                    <a:pt x="11" y="158"/>
                  </a:cubicBezTo>
                  <a:cubicBezTo>
                    <a:pt x="11" y="160"/>
                    <a:pt x="11" y="165"/>
                    <a:pt x="11" y="166"/>
                  </a:cubicBezTo>
                  <a:cubicBezTo>
                    <a:pt x="10" y="166"/>
                    <a:pt x="9" y="164"/>
                    <a:pt x="8" y="163"/>
                  </a:cubicBezTo>
                  <a:cubicBezTo>
                    <a:pt x="8" y="161"/>
                    <a:pt x="8" y="158"/>
                    <a:pt x="8" y="158"/>
                  </a:cubicBezTo>
                  <a:cubicBezTo>
                    <a:pt x="8" y="158"/>
                    <a:pt x="7" y="163"/>
                    <a:pt x="7" y="164"/>
                  </a:cubicBezTo>
                  <a:cubicBezTo>
                    <a:pt x="8" y="166"/>
                    <a:pt x="10" y="168"/>
                    <a:pt x="10" y="169"/>
                  </a:cubicBezTo>
                  <a:cubicBezTo>
                    <a:pt x="10" y="169"/>
                    <a:pt x="10" y="170"/>
                    <a:pt x="10" y="170"/>
                  </a:cubicBezTo>
                  <a:cubicBezTo>
                    <a:pt x="10" y="170"/>
                    <a:pt x="11" y="172"/>
                    <a:pt x="11" y="172"/>
                  </a:cubicBezTo>
                  <a:cubicBezTo>
                    <a:pt x="11" y="173"/>
                    <a:pt x="10" y="173"/>
                    <a:pt x="10" y="173"/>
                  </a:cubicBezTo>
                  <a:cubicBezTo>
                    <a:pt x="10" y="173"/>
                    <a:pt x="10" y="173"/>
                    <a:pt x="8" y="173"/>
                  </a:cubicBezTo>
                  <a:cubicBezTo>
                    <a:pt x="6" y="172"/>
                    <a:pt x="4" y="169"/>
                    <a:pt x="3" y="168"/>
                  </a:cubicBezTo>
                  <a:cubicBezTo>
                    <a:pt x="3" y="167"/>
                    <a:pt x="0" y="160"/>
                    <a:pt x="0" y="157"/>
                  </a:cubicBezTo>
                  <a:cubicBezTo>
                    <a:pt x="1" y="155"/>
                    <a:pt x="0" y="147"/>
                    <a:pt x="2" y="137"/>
                  </a:cubicBezTo>
                  <a:cubicBezTo>
                    <a:pt x="4" y="126"/>
                    <a:pt x="7" y="100"/>
                    <a:pt x="7" y="100"/>
                  </a:cubicBezTo>
                  <a:cubicBezTo>
                    <a:pt x="7" y="100"/>
                    <a:pt x="8" y="84"/>
                    <a:pt x="9" y="81"/>
                  </a:cubicBezTo>
                  <a:cubicBezTo>
                    <a:pt x="10" y="78"/>
                    <a:pt x="9" y="68"/>
                    <a:pt x="10" y="63"/>
                  </a:cubicBezTo>
                  <a:cubicBezTo>
                    <a:pt x="11" y="59"/>
                    <a:pt x="12" y="52"/>
                    <a:pt x="28" y="48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" name="Freeform 256">
              <a:extLst>
                <a:ext uri="{FF2B5EF4-FFF2-40B4-BE49-F238E27FC236}">
                  <a16:creationId xmlns:a16="http://schemas.microsoft.com/office/drawing/2014/main" id="{CFA80515-74C2-4269-86E5-9AFC6DC6EC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53288" y="3575052"/>
              <a:ext cx="112713" cy="217488"/>
            </a:xfrm>
            <a:custGeom>
              <a:avLst/>
              <a:gdLst>
                <a:gd name="T0" fmla="*/ 7 w 7"/>
                <a:gd name="T1" fmla="*/ 0 h 13"/>
                <a:gd name="T2" fmla="*/ 5 w 7"/>
                <a:gd name="T3" fmla="*/ 4 h 13"/>
                <a:gd name="T4" fmla="*/ 4 w 7"/>
                <a:gd name="T5" fmla="*/ 7 h 13"/>
                <a:gd name="T6" fmla="*/ 1 w 7"/>
                <a:gd name="T7" fmla="*/ 12 h 13"/>
                <a:gd name="T8" fmla="*/ 0 w 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7" y="0"/>
                  </a:moveTo>
                  <a:cubicBezTo>
                    <a:pt x="7" y="0"/>
                    <a:pt x="5" y="3"/>
                    <a:pt x="5" y="4"/>
                  </a:cubicBezTo>
                  <a:cubicBezTo>
                    <a:pt x="5" y="5"/>
                    <a:pt x="4" y="7"/>
                    <a:pt x="4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257">
              <a:extLst>
                <a:ext uri="{FF2B5EF4-FFF2-40B4-BE49-F238E27FC236}">
                  <a16:creationId xmlns:a16="http://schemas.microsoft.com/office/drawing/2014/main" id="{3850AD6C-5FBB-406B-BF79-F22C13438C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37250" y="3575052"/>
              <a:ext cx="133350" cy="203200"/>
            </a:xfrm>
            <a:custGeom>
              <a:avLst/>
              <a:gdLst>
                <a:gd name="T0" fmla="*/ 0 w 8"/>
                <a:gd name="T1" fmla="*/ 0 h 12"/>
                <a:gd name="T2" fmla="*/ 3 w 8"/>
                <a:gd name="T3" fmla="*/ 7 h 12"/>
                <a:gd name="T4" fmla="*/ 8 w 8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0"/>
                    <a:pt x="1" y="4"/>
                    <a:pt x="3" y="7"/>
                  </a:cubicBezTo>
                  <a:cubicBezTo>
                    <a:pt x="5" y="11"/>
                    <a:pt x="8" y="12"/>
                    <a:pt x="8" y="12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258">
              <a:extLst>
                <a:ext uri="{FF2B5EF4-FFF2-40B4-BE49-F238E27FC236}">
                  <a16:creationId xmlns:a16="http://schemas.microsoft.com/office/drawing/2014/main" id="{E1884237-CFE2-4E09-88BA-AA30ECAD83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1388" y="3644902"/>
              <a:ext cx="49213" cy="984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2 h 6"/>
                <a:gd name="T4" fmla="*/ 2 w 3"/>
                <a:gd name="T5" fmla="*/ 4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6" name="Richtungspfeil 86">
            <a:extLst>
              <a:ext uri="{FF2B5EF4-FFF2-40B4-BE49-F238E27FC236}">
                <a16:creationId xmlns:a16="http://schemas.microsoft.com/office/drawing/2014/main" id="{DDE83A53-3E39-4117-AA57-07243F1C5490}"/>
              </a:ext>
            </a:extLst>
          </p:cNvPr>
          <p:cNvSpPr/>
          <p:nvPr/>
        </p:nvSpPr>
        <p:spPr>
          <a:xfrm>
            <a:off x="248636" y="1291919"/>
            <a:ext cx="874446" cy="244570"/>
          </a:xfrm>
          <a:prstGeom prst="homePlate">
            <a:avLst/>
          </a:prstGeom>
          <a:solidFill>
            <a:srgbClr val="B4A069">
              <a:lumMod val="60000"/>
              <a:lumOff val="40000"/>
            </a:srgbClr>
          </a:solidFill>
          <a:ln w="3175" cap="flat" cmpd="sng" algn="ctr">
            <a:solidFill>
              <a:srgbClr val="A51E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kern="0" dirty="0">
                <a:solidFill>
                  <a:srgbClr val="333333"/>
                </a:solidFill>
              </a:rPr>
              <a:t>2012</a:t>
            </a:r>
            <a:endParaRPr kumimoji="0" lang="de-CH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7" name="Eingekerbter Richtungspfeil 12">
            <a:extLst>
              <a:ext uri="{FF2B5EF4-FFF2-40B4-BE49-F238E27FC236}">
                <a16:creationId xmlns:a16="http://schemas.microsoft.com/office/drawing/2014/main" id="{D7D12DDE-D29D-42A4-B4B5-513C0AB6201D}"/>
              </a:ext>
            </a:extLst>
          </p:cNvPr>
          <p:cNvSpPr/>
          <p:nvPr/>
        </p:nvSpPr>
        <p:spPr>
          <a:xfrm>
            <a:off x="1292788" y="1292344"/>
            <a:ext cx="1183463" cy="244570"/>
          </a:xfrm>
          <a:prstGeom prst="chevron">
            <a:avLst/>
          </a:prstGeom>
          <a:solidFill>
            <a:srgbClr val="FFFFFF"/>
          </a:solidFill>
          <a:ln w="3175" cap="flat" cmpd="sng" algn="ctr">
            <a:solidFill>
              <a:srgbClr val="A51E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kern="0" dirty="0">
                <a:solidFill>
                  <a:srgbClr val="333333"/>
                </a:solidFill>
              </a:rPr>
              <a:t>2019</a:t>
            </a:r>
            <a:endParaRPr kumimoji="0" lang="de-CH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7204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enutzerdefiniert 1">
      <a:dk1>
        <a:sysClr val="windowText" lastClr="000000"/>
      </a:dk1>
      <a:lt1>
        <a:sysClr val="window" lastClr="FFFFFF"/>
      </a:lt1>
      <a:dk2>
        <a:srgbClr val="004179"/>
      </a:dk2>
      <a:lt2>
        <a:srgbClr val="E5EAED"/>
      </a:lt2>
      <a:accent1>
        <a:srgbClr val="0057A2"/>
      </a:accent1>
      <a:accent2>
        <a:srgbClr val="86929A"/>
      </a:accent2>
      <a:accent3>
        <a:srgbClr val="FABC34"/>
      </a:accent3>
      <a:accent4>
        <a:srgbClr val="478B7D"/>
      </a:accent4>
      <a:accent5>
        <a:srgbClr val="A0B2BD"/>
      </a:accent5>
      <a:accent6>
        <a:srgbClr val="A64633"/>
      </a:accent6>
      <a:hlink>
        <a:srgbClr val="0057A2"/>
      </a:hlink>
      <a:folHlink>
        <a:srgbClr val="8F69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1533</Words>
  <Application>Microsoft Office PowerPoint</Application>
  <PresentationFormat>Bildschirmpräsentation (16:10)</PresentationFormat>
  <Paragraphs>169</Paragraphs>
  <Slides>19</Slides>
  <Notes>1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Arial</vt:lpstr>
      <vt:lpstr>BlinkMacSystemFont</vt:lpstr>
      <vt:lpstr>Calibri</vt:lpstr>
      <vt:lpstr>Century Gothic</vt:lpstr>
      <vt:lpstr>Lato Light</vt:lpstr>
      <vt:lpstr>Wingdings</vt:lpstr>
      <vt:lpstr>Wingdings 3</vt:lpstr>
      <vt:lpstr>Wisp</vt:lpstr>
      <vt:lpstr>Graph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Zenthe</dc:creator>
  <cp:lastModifiedBy>Christoph Iselin</cp:lastModifiedBy>
  <cp:revision>652</cp:revision>
  <cp:lastPrinted>2020-02-04T12:18:51Z</cp:lastPrinted>
  <dcterms:created xsi:type="dcterms:W3CDTF">2019-01-15T11:24:18Z</dcterms:created>
  <dcterms:modified xsi:type="dcterms:W3CDTF">2021-10-13T22:43:38Z</dcterms:modified>
</cp:coreProperties>
</file>