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344" r:id="rId2"/>
    <p:sldId id="345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</p:sldIdLst>
  <p:sldSz cx="9144000" cy="5715000" type="screen16x10"/>
  <p:notesSz cx="7010400" cy="9296400"/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de Sutter" initials="MdS" lastIdx="9" clrIdx="0"/>
  <p:cmAuthor id="2" name="Rossella Addamo" initials="RA" lastIdx="1" clrIdx="1"/>
  <p:cmAuthor id="3" name="Rossella Addamo" initials="RA [2]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2"/>
    <a:srgbClr val="AA2749"/>
    <a:srgbClr val="AAB2B6"/>
    <a:srgbClr val="AF262A"/>
    <a:srgbClr val="CCECFF"/>
    <a:srgbClr val="AAB3B6"/>
    <a:srgbClr val="F3E8E8"/>
    <a:srgbClr val="FFFFAB"/>
    <a:srgbClr val="B7DB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CE15C-3E59-47C4-A336-D0E0D298CA2C}" v="207" dt="2021-06-09T12:02:4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88976" autoAdjust="0"/>
  </p:normalViewPr>
  <p:slideViewPr>
    <p:cSldViewPr snapToGrid="0">
      <p:cViewPr varScale="1">
        <p:scale>
          <a:sx n="122" d="100"/>
          <a:sy n="122" d="100"/>
        </p:scale>
        <p:origin x="1104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7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67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la Guenova" userId="902cb1e6aec68764" providerId="LiveId" clId="{22D2166F-1189-4624-AF7B-B0BFA705249D}"/>
    <pc:docChg chg="modSld">
      <pc:chgData name="Emmanuella Guenova" userId="902cb1e6aec68764" providerId="LiveId" clId="{22D2166F-1189-4624-AF7B-B0BFA705249D}" dt="2021-02-24T11:44:32.909" v="3" actId="1076"/>
      <pc:docMkLst>
        <pc:docMk/>
      </pc:docMkLst>
      <pc:sldChg chg="modSp mod">
        <pc:chgData name="Emmanuella Guenova" userId="902cb1e6aec68764" providerId="LiveId" clId="{22D2166F-1189-4624-AF7B-B0BFA705249D}" dt="2021-02-24T11:44:32.909" v="3" actId="1076"/>
        <pc:sldMkLst>
          <pc:docMk/>
          <pc:sldMk cId="386805384" sldId="318"/>
        </pc:sldMkLst>
        <pc:spChg chg="mod">
          <ac:chgData name="Emmanuella Guenova" userId="902cb1e6aec68764" providerId="LiveId" clId="{22D2166F-1189-4624-AF7B-B0BFA705249D}" dt="2021-02-24T11:44:32.909" v="3" actId="1076"/>
          <ac:spMkLst>
            <pc:docMk/>
            <pc:sldMk cId="386805384" sldId="318"/>
            <ac:spMk id="276" creationId="{9B996A88-CE1B-4456-8AF3-7ECE6D96BD86}"/>
          </ac:spMkLst>
        </pc:spChg>
        <pc:spChg chg="mod">
          <ac:chgData name="Emmanuella Guenova" userId="902cb1e6aec68764" providerId="LiveId" clId="{22D2166F-1189-4624-AF7B-B0BFA705249D}" dt="2021-02-24T11:44:23.396" v="1" actId="1076"/>
          <ac:spMkLst>
            <pc:docMk/>
            <pc:sldMk cId="386805384" sldId="318"/>
            <ac:spMk id="325" creationId="{9B996A88-CE1B-4456-8AF3-7ECE6D96BD86}"/>
          </ac:spMkLst>
        </pc:spChg>
      </pc:sldChg>
    </pc:docChg>
  </pc:docChgLst>
  <pc:docChgLst>
    <pc:chgData name="Emmanuella Guenova" userId="902cb1e6aec68764" providerId="LiveId" clId="{829CE15C-3E59-47C4-A336-D0E0D298CA2C}"/>
    <pc:docChg chg="undo redo custSel addSld delSld modSld sldOrd modMainMaster">
      <pc:chgData name="Emmanuella Guenova" userId="902cb1e6aec68764" providerId="LiveId" clId="{829CE15C-3E59-47C4-A336-D0E0D298CA2C}" dt="2021-06-10T06:11:50.904" v="2589" actId="20577"/>
      <pc:docMkLst>
        <pc:docMk/>
      </pc:docMkLst>
      <pc:sldChg chg="modSp mod">
        <pc:chgData name="Emmanuella Guenova" userId="902cb1e6aec68764" providerId="LiveId" clId="{829CE15C-3E59-47C4-A336-D0E0D298CA2C}" dt="2021-06-09T04:52:39.361" v="175" actId="1076"/>
        <pc:sldMkLst>
          <pc:docMk/>
          <pc:sldMk cId="56487741" sldId="258"/>
        </pc:sldMkLst>
        <pc:spChg chg="mod">
          <ac:chgData name="Emmanuella Guenova" userId="902cb1e6aec68764" providerId="LiveId" clId="{829CE15C-3E59-47C4-A336-D0E0D298CA2C}" dt="2021-06-09T04:52:39.361" v="175" actId="1076"/>
          <ac:spMkLst>
            <pc:docMk/>
            <pc:sldMk cId="56487741" sldId="258"/>
            <ac:spMk id="12" creationId="{1457B2BC-3425-420F-9F7E-455E7D577E9B}"/>
          </ac:spMkLst>
        </pc:spChg>
      </pc:sldChg>
      <pc:sldChg chg="modSp mod">
        <pc:chgData name="Emmanuella Guenova" userId="902cb1e6aec68764" providerId="LiveId" clId="{829CE15C-3E59-47C4-A336-D0E0D298CA2C}" dt="2021-06-09T04:57:56.229" v="295" actId="113"/>
        <pc:sldMkLst>
          <pc:docMk/>
          <pc:sldMk cId="683772325" sldId="260"/>
        </pc:sldMkLst>
        <pc:spChg chg="mod">
          <ac:chgData name="Emmanuella Guenova" userId="902cb1e6aec68764" providerId="LiveId" clId="{829CE15C-3E59-47C4-A336-D0E0D298CA2C}" dt="2021-06-09T04:57:56.229" v="295" actId="113"/>
          <ac:spMkLst>
            <pc:docMk/>
            <pc:sldMk cId="683772325" sldId="260"/>
            <ac:spMk id="5" creationId="{00000000-0000-0000-0000-000000000000}"/>
          </ac:spMkLst>
        </pc:spChg>
      </pc:sldChg>
      <pc:sldChg chg="del">
        <pc:chgData name="Emmanuella Guenova" userId="902cb1e6aec68764" providerId="LiveId" clId="{829CE15C-3E59-47C4-A336-D0E0D298CA2C}" dt="2021-06-09T12:01:40.968" v="2477" actId="2696"/>
        <pc:sldMkLst>
          <pc:docMk/>
          <pc:sldMk cId="913743307" sldId="266"/>
        </pc:sldMkLst>
      </pc:sldChg>
      <pc:sldChg chg="del">
        <pc:chgData name="Emmanuella Guenova" userId="902cb1e6aec68764" providerId="LiveId" clId="{829CE15C-3E59-47C4-A336-D0E0D298CA2C}" dt="2021-06-09T12:01:35.692" v="2476" actId="2696"/>
        <pc:sldMkLst>
          <pc:docMk/>
          <pc:sldMk cId="3380167435" sldId="268"/>
        </pc:sldMkLst>
      </pc:sldChg>
      <pc:sldChg chg="modSp mod">
        <pc:chgData name="Emmanuella Guenova" userId="902cb1e6aec68764" providerId="LiveId" clId="{829CE15C-3E59-47C4-A336-D0E0D298CA2C}" dt="2021-06-09T04:58:33.208" v="302" actId="113"/>
        <pc:sldMkLst>
          <pc:docMk/>
          <pc:sldMk cId="958895996" sldId="272"/>
        </pc:sldMkLst>
        <pc:spChg chg="mod">
          <ac:chgData name="Emmanuella Guenova" userId="902cb1e6aec68764" providerId="LiveId" clId="{829CE15C-3E59-47C4-A336-D0E0D298CA2C}" dt="2021-06-09T04:58:33.208" v="302" actId="113"/>
          <ac:spMkLst>
            <pc:docMk/>
            <pc:sldMk cId="958895996" sldId="272"/>
            <ac:spMk id="5" creationId="{00000000-0000-0000-0000-000000000000}"/>
          </ac:spMkLst>
        </pc:spChg>
      </pc:sldChg>
      <pc:sldChg chg="modSp mod">
        <pc:chgData name="Emmanuella Guenova" userId="902cb1e6aec68764" providerId="LiveId" clId="{829CE15C-3E59-47C4-A336-D0E0D298CA2C}" dt="2021-06-09T04:58:29.517" v="300" actId="1035"/>
        <pc:sldMkLst>
          <pc:docMk/>
          <pc:sldMk cId="1603083342" sldId="275"/>
        </pc:sldMkLst>
        <pc:spChg chg="mod">
          <ac:chgData name="Emmanuella Guenova" userId="902cb1e6aec68764" providerId="LiveId" clId="{829CE15C-3E59-47C4-A336-D0E0D298CA2C}" dt="2021-06-09T04:58:29.517" v="300" actId="1035"/>
          <ac:spMkLst>
            <pc:docMk/>
            <pc:sldMk cId="1603083342" sldId="275"/>
            <ac:spMk id="6" creationId="{B3FEC97C-B766-4A39-9810-22083CFA9AAF}"/>
          </ac:spMkLst>
        </pc:spChg>
        <pc:grpChg chg="mod">
          <ac:chgData name="Emmanuella Guenova" userId="902cb1e6aec68764" providerId="LiveId" clId="{829CE15C-3E59-47C4-A336-D0E0D298CA2C}" dt="2021-06-09T04:58:29.517" v="300" actId="1035"/>
          <ac:grpSpMkLst>
            <pc:docMk/>
            <pc:sldMk cId="1603083342" sldId="275"/>
            <ac:grpSpMk id="8" creationId="{462892A0-2ADF-45A5-AB28-21CEA753068A}"/>
          </ac:grpSpMkLst>
        </pc:grpChg>
      </pc:sldChg>
      <pc:sldChg chg="del">
        <pc:chgData name="Emmanuella Guenova" userId="902cb1e6aec68764" providerId="LiveId" clId="{829CE15C-3E59-47C4-A336-D0E0D298CA2C}" dt="2021-06-09T12:01:27.040" v="2475" actId="2696"/>
        <pc:sldMkLst>
          <pc:docMk/>
          <pc:sldMk cId="2588419364" sldId="276"/>
        </pc:sldMkLst>
      </pc:sldChg>
      <pc:sldChg chg="del">
        <pc:chgData name="Emmanuella Guenova" userId="902cb1e6aec68764" providerId="LiveId" clId="{829CE15C-3E59-47C4-A336-D0E0D298CA2C}" dt="2021-06-09T12:01:46.729" v="2478" actId="2696"/>
        <pc:sldMkLst>
          <pc:docMk/>
          <pc:sldMk cId="1579002378" sldId="278"/>
        </pc:sldMkLst>
      </pc:sldChg>
      <pc:sldChg chg="modSp mod">
        <pc:chgData name="Emmanuella Guenova" userId="902cb1e6aec68764" providerId="LiveId" clId="{829CE15C-3E59-47C4-A336-D0E0D298CA2C}" dt="2021-06-09T08:11:36.941" v="694" actId="20577"/>
        <pc:sldMkLst>
          <pc:docMk/>
          <pc:sldMk cId="2172512426" sldId="283"/>
        </pc:sldMkLst>
        <pc:spChg chg="mod">
          <ac:chgData name="Emmanuella Guenova" userId="902cb1e6aec68764" providerId="LiveId" clId="{829CE15C-3E59-47C4-A336-D0E0D298CA2C}" dt="2021-06-09T08:11:36.941" v="694" actId="20577"/>
          <ac:spMkLst>
            <pc:docMk/>
            <pc:sldMk cId="2172512426" sldId="283"/>
            <ac:spMk id="5" creationId="{00000000-0000-0000-0000-000000000000}"/>
          </ac:spMkLst>
        </pc:spChg>
      </pc:sldChg>
      <pc:sldChg chg="modSp mod">
        <pc:chgData name="Emmanuella Guenova" userId="902cb1e6aec68764" providerId="LiveId" clId="{829CE15C-3E59-47C4-A336-D0E0D298CA2C}" dt="2021-06-09T05:17:44.669" v="315" actId="207"/>
        <pc:sldMkLst>
          <pc:docMk/>
          <pc:sldMk cId="174249964" sldId="286"/>
        </pc:sldMkLst>
        <pc:spChg chg="mod">
          <ac:chgData name="Emmanuella Guenova" userId="902cb1e6aec68764" providerId="LiveId" clId="{829CE15C-3E59-47C4-A336-D0E0D298CA2C}" dt="2021-06-09T05:17:41.418" v="314" actId="207"/>
          <ac:spMkLst>
            <pc:docMk/>
            <pc:sldMk cId="174249964" sldId="286"/>
            <ac:spMk id="32" creationId="{2B7C5DCA-0678-4F93-BDC5-66BE13B32BD7}"/>
          </ac:spMkLst>
        </pc:spChg>
        <pc:spChg chg="mod">
          <ac:chgData name="Emmanuella Guenova" userId="902cb1e6aec68764" providerId="LiveId" clId="{829CE15C-3E59-47C4-A336-D0E0D298CA2C}" dt="2021-06-09T05:17:44.669" v="315" actId="207"/>
          <ac:spMkLst>
            <pc:docMk/>
            <pc:sldMk cId="174249964" sldId="286"/>
            <ac:spMk id="33" creationId="{2B7C5DCA-0678-4F93-BDC5-66BE13B32BD7}"/>
          </ac:spMkLst>
        </pc:spChg>
      </pc:sldChg>
      <pc:sldChg chg="del">
        <pc:chgData name="Emmanuella Guenova" userId="902cb1e6aec68764" providerId="LiveId" clId="{829CE15C-3E59-47C4-A336-D0E0D298CA2C}" dt="2021-06-09T12:01:21.503" v="2474" actId="2696"/>
        <pc:sldMkLst>
          <pc:docMk/>
          <pc:sldMk cId="3202096644" sldId="287"/>
        </pc:sldMkLst>
      </pc:sldChg>
      <pc:sldChg chg="del">
        <pc:chgData name="Emmanuella Guenova" userId="902cb1e6aec68764" providerId="LiveId" clId="{829CE15C-3E59-47C4-A336-D0E0D298CA2C}" dt="2021-06-09T12:01:21.503" v="2474" actId="2696"/>
        <pc:sldMkLst>
          <pc:docMk/>
          <pc:sldMk cId="1040642272" sldId="288"/>
        </pc:sldMkLst>
      </pc:sldChg>
      <pc:sldChg chg="del">
        <pc:chgData name="Emmanuella Guenova" userId="902cb1e6aec68764" providerId="LiveId" clId="{829CE15C-3E59-47C4-A336-D0E0D298CA2C}" dt="2021-06-09T12:04:10.952" v="2513" actId="2696"/>
        <pc:sldMkLst>
          <pc:docMk/>
          <pc:sldMk cId="3599977375" sldId="290"/>
        </pc:sldMkLst>
      </pc:sldChg>
      <pc:sldChg chg="del">
        <pc:chgData name="Emmanuella Guenova" userId="902cb1e6aec68764" providerId="LiveId" clId="{829CE15C-3E59-47C4-A336-D0E0D298CA2C}" dt="2021-06-09T12:04:13.393" v="2514" actId="2696"/>
        <pc:sldMkLst>
          <pc:docMk/>
          <pc:sldMk cId="1608940825" sldId="291"/>
        </pc:sldMkLst>
      </pc:sldChg>
      <pc:sldChg chg="del">
        <pc:chgData name="Emmanuella Guenova" userId="902cb1e6aec68764" providerId="LiveId" clId="{829CE15C-3E59-47C4-A336-D0E0D298CA2C}" dt="2021-06-09T12:01:10.988" v="2473" actId="2696"/>
        <pc:sldMkLst>
          <pc:docMk/>
          <pc:sldMk cId="1184612655" sldId="294"/>
        </pc:sldMkLst>
      </pc:sldChg>
      <pc:sldChg chg="ord">
        <pc:chgData name="Emmanuella Guenova" userId="902cb1e6aec68764" providerId="LiveId" clId="{829CE15C-3E59-47C4-A336-D0E0D298CA2C}" dt="2021-06-09T10:14:44.173" v="973"/>
        <pc:sldMkLst>
          <pc:docMk/>
          <pc:sldMk cId="1529847579" sldId="295"/>
        </pc:sldMkLst>
      </pc:sldChg>
      <pc:sldChg chg="modSp mod">
        <pc:chgData name="Emmanuella Guenova" userId="902cb1e6aec68764" providerId="LiveId" clId="{829CE15C-3E59-47C4-A336-D0E0D298CA2C}" dt="2021-06-09T08:36:40.234" v="964" actId="20577"/>
        <pc:sldMkLst>
          <pc:docMk/>
          <pc:sldMk cId="4142957820" sldId="297"/>
        </pc:sldMkLst>
        <pc:spChg chg="mod">
          <ac:chgData name="Emmanuella Guenova" userId="902cb1e6aec68764" providerId="LiveId" clId="{829CE15C-3E59-47C4-A336-D0E0D298CA2C}" dt="2021-06-09T08:36:40.234" v="964" actId="20577"/>
          <ac:spMkLst>
            <pc:docMk/>
            <pc:sldMk cId="4142957820" sldId="297"/>
            <ac:spMk id="3" creationId="{00000000-0000-0000-0000-000000000000}"/>
          </ac:spMkLst>
        </pc:spChg>
      </pc:sldChg>
      <pc:sldChg chg="modSp mod ord">
        <pc:chgData name="Emmanuella Guenova" userId="902cb1e6aec68764" providerId="LiveId" clId="{829CE15C-3E59-47C4-A336-D0E0D298CA2C}" dt="2021-06-09T10:14:30.096" v="971"/>
        <pc:sldMkLst>
          <pc:docMk/>
          <pc:sldMk cId="1981632646" sldId="309"/>
        </pc:sldMkLst>
        <pc:spChg chg="mod">
          <ac:chgData name="Emmanuella Guenova" userId="902cb1e6aec68764" providerId="LiveId" clId="{829CE15C-3E59-47C4-A336-D0E0D298CA2C}" dt="2021-06-09T05:17:33.891" v="312" actId="207"/>
          <ac:spMkLst>
            <pc:docMk/>
            <pc:sldMk cId="1981632646" sldId="309"/>
            <ac:spMk id="32" creationId="{2B7C5DCA-0678-4F93-BDC5-66BE13B32BD7}"/>
          </ac:spMkLst>
        </pc:spChg>
      </pc:sldChg>
      <pc:sldChg chg="addSp delSp modSp mod modClrScheme chgLayout">
        <pc:chgData name="Emmanuella Guenova" userId="902cb1e6aec68764" providerId="LiveId" clId="{829CE15C-3E59-47C4-A336-D0E0D298CA2C}" dt="2021-06-09T10:55:22.273" v="1475" actId="1076"/>
        <pc:sldMkLst>
          <pc:docMk/>
          <pc:sldMk cId="2307219388" sldId="313"/>
        </pc:sldMkLst>
        <pc:spChg chg="add del 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2" creationId="{113B3799-1CF3-4EF3-8122-97C15820C766}"/>
          </ac:spMkLst>
        </pc:spChg>
        <pc:spChg chg="add mod">
          <ac:chgData name="Emmanuella Guenova" userId="902cb1e6aec68764" providerId="LiveId" clId="{829CE15C-3E59-47C4-A336-D0E0D298CA2C}" dt="2021-06-09T10:55:22.273" v="1475" actId="1076"/>
          <ac:spMkLst>
            <pc:docMk/>
            <pc:sldMk cId="2307219388" sldId="313"/>
            <ac:spMk id="3" creationId="{DA53B024-6BA7-431E-A6ED-F02DB7226E70}"/>
          </ac:spMkLst>
        </pc:spChg>
        <pc:spChg chg="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6" creationId="{00000000-0000-0000-0000-000000000000}"/>
          </ac:spMkLst>
        </pc:spChg>
        <pc:spChg chg="mod ord">
          <ac:chgData name="Emmanuella Guenova" userId="902cb1e6aec68764" providerId="LiveId" clId="{829CE15C-3E59-47C4-A336-D0E0D298CA2C}" dt="2021-06-09T10:54:46.722" v="1466" actId="20577"/>
          <ac:spMkLst>
            <pc:docMk/>
            <pc:sldMk cId="2307219388" sldId="313"/>
            <ac:spMk id="9" creationId="{00000000-0000-0000-0000-000000000000}"/>
          </ac:spMkLst>
        </pc:spChg>
        <pc:spChg chg="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1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4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7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8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9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1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4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9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1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54:18.638" v="1462"/>
          <ac:spMkLst>
            <pc:docMk/>
            <pc:sldMk cId="2307219388" sldId="313"/>
            <ac:spMk id="33" creationId="{00000000-0000-0000-0000-000000000000}"/>
          </ac:spMkLst>
        </pc:spChg>
        <pc:grpChg chg="mod">
          <ac:chgData name="Emmanuella Guenova" userId="902cb1e6aec68764" providerId="LiveId" clId="{829CE15C-3E59-47C4-A336-D0E0D298CA2C}" dt="2021-06-09T10:46:17.891" v="1440" actId="1076"/>
          <ac:grpSpMkLst>
            <pc:docMk/>
            <pc:sldMk cId="2307219388" sldId="313"/>
            <ac:grpSpMk id="11" creationId="{00000000-0000-0000-0000-000000000000}"/>
          </ac:grpSpMkLst>
        </pc:grpChg>
        <pc:picChg chg="add mod">
          <ac:chgData name="Emmanuella Guenova" userId="902cb1e6aec68764" providerId="LiveId" clId="{829CE15C-3E59-47C4-A336-D0E0D298CA2C}" dt="2021-06-09T10:47:45.612" v="1456" actId="1076"/>
          <ac:picMkLst>
            <pc:docMk/>
            <pc:sldMk cId="2307219388" sldId="313"/>
            <ac:picMk id="34" creationId="{284161FF-64D1-4BC0-944D-AD29E555728F}"/>
          </ac:picMkLst>
        </pc:pic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5" creationId="{00000000-0000-0000-0000-000000000000}"/>
          </ac:cxnSpMkLst>
        </pc:cxn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7" creationId="{00000000-0000-0000-0000-000000000000}"/>
          </ac:cxnSpMkLst>
        </pc:cxn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8" creationId="{00000000-0000-0000-0000-000000000000}"/>
          </ac:cxnSpMkLst>
        </pc:cxnChg>
      </pc:sldChg>
      <pc:sldChg chg="addSp delSp modSp add mod">
        <pc:chgData name="Emmanuella Guenova" userId="902cb1e6aec68764" providerId="LiveId" clId="{829CE15C-3E59-47C4-A336-D0E0D298CA2C}" dt="2021-06-09T11:37:15.283" v="1883" actId="20577"/>
        <pc:sldMkLst>
          <pc:docMk/>
          <pc:sldMk cId="954915772" sldId="319"/>
        </pc:sldMkLst>
        <pc:spChg chg="mod">
          <ac:chgData name="Emmanuella Guenova" userId="902cb1e6aec68764" providerId="LiveId" clId="{829CE15C-3E59-47C4-A336-D0E0D298CA2C}" dt="2021-06-09T11:37:15.283" v="1883" actId="20577"/>
          <ac:spMkLst>
            <pc:docMk/>
            <pc:sldMk cId="954915772" sldId="319"/>
            <ac:spMk id="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1:36:53.361" v="1865" actId="20577"/>
          <ac:spMkLst>
            <pc:docMk/>
            <pc:sldMk cId="954915772" sldId="319"/>
            <ac:spMk id="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35:49.310" v="1827" actId="478"/>
          <ac:spMkLst>
            <pc:docMk/>
            <pc:sldMk cId="954915772" sldId="319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35:52.754" v="1829" actId="1076"/>
          <ac:spMkLst>
            <pc:docMk/>
            <pc:sldMk cId="954915772" sldId="319"/>
            <ac:spMk id="143" creationId="{513C5913-9F45-405C-AE39-B2D8EBF34B46}"/>
          </ac:spMkLst>
        </pc:spChg>
      </pc:sldChg>
      <pc:sldChg chg="del">
        <pc:chgData name="Emmanuella Guenova" userId="902cb1e6aec68764" providerId="LiveId" clId="{829CE15C-3E59-47C4-A336-D0E0D298CA2C}" dt="2021-06-09T11:35:03.581" v="1825" actId="2696"/>
        <pc:sldMkLst>
          <pc:docMk/>
          <pc:sldMk cId="2903643965" sldId="319"/>
        </pc:sldMkLst>
      </pc:sldChg>
      <pc:sldChg chg="del">
        <pc:chgData name="Emmanuella Guenova" userId="902cb1e6aec68764" providerId="LiveId" clId="{829CE15C-3E59-47C4-A336-D0E0D298CA2C}" dt="2021-06-09T12:04:18.893" v="2515" actId="2696"/>
        <pc:sldMkLst>
          <pc:docMk/>
          <pc:sldMk cId="3636304675" sldId="322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661941342" sldId="323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562265807" sldId="324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935673134" sldId="325"/>
        </pc:sldMkLst>
      </pc:sldChg>
      <pc:sldChg chg="modSp mod">
        <pc:chgData name="Emmanuella Guenova" userId="902cb1e6aec68764" providerId="LiveId" clId="{829CE15C-3E59-47C4-A336-D0E0D298CA2C}" dt="2021-06-09T12:34:49.695" v="2583" actId="6549"/>
        <pc:sldMkLst>
          <pc:docMk/>
          <pc:sldMk cId="3472533726" sldId="326"/>
        </pc:sldMkLst>
        <pc:spChg chg="mod">
          <ac:chgData name="Emmanuella Guenova" userId="902cb1e6aec68764" providerId="LiveId" clId="{829CE15C-3E59-47C4-A336-D0E0D298CA2C}" dt="2021-06-09T12:34:49.695" v="2583" actId="6549"/>
          <ac:spMkLst>
            <pc:docMk/>
            <pc:sldMk cId="3472533726" sldId="326"/>
            <ac:spMk id="3" creationId="{00000000-0000-0000-0000-000000000000}"/>
          </ac:spMkLst>
        </pc:spChg>
      </pc:sldChg>
      <pc:sldChg chg="addSp delSp modSp new mod">
        <pc:chgData name="Emmanuella Guenova" userId="902cb1e6aec68764" providerId="LiveId" clId="{829CE15C-3E59-47C4-A336-D0E0D298CA2C}" dt="2021-06-09T04:52:34.143" v="174" actId="1076"/>
        <pc:sldMkLst>
          <pc:docMk/>
          <pc:sldMk cId="1566958005" sldId="327"/>
        </pc:sldMkLst>
        <pc:spChg chg="mod">
          <ac:chgData name="Emmanuella Guenova" userId="902cb1e6aec68764" providerId="LiveId" clId="{829CE15C-3E59-47C4-A336-D0E0D298CA2C}" dt="2021-06-09T04:42:38.583" v="79" actId="20577"/>
          <ac:spMkLst>
            <pc:docMk/>
            <pc:sldMk cId="1566958005" sldId="327"/>
            <ac:spMk id="2" creationId="{97808426-D862-4918-9A01-B67C34362A2D}"/>
          </ac:spMkLst>
        </pc:spChg>
        <pc:spChg chg="mod">
          <ac:chgData name="Emmanuella Guenova" userId="902cb1e6aec68764" providerId="LiveId" clId="{829CE15C-3E59-47C4-A336-D0E0D298CA2C}" dt="2021-06-09T04:43:33.914" v="102" actId="20577"/>
          <ac:spMkLst>
            <pc:docMk/>
            <pc:sldMk cId="1566958005" sldId="327"/>
            <ac:spMk id="3" creationId="{AE3E4046-40C1-496B-B4B0-4460FA7E9A2F}"/>
          </ac:spMkLst>
        </pc:spChg>
        <pc:spChg chg="del">
          <ac:chgData name="Emmanuella Guenova" userId="902cb1e6aec68764" providerId="LiveId" clId="{829CE15C-3E59-47C4-A336-D0E0D298CA2C}" dt="2021-06-09T04:39:36.188" v="67" actId="478"/>
          <ac:spMkLst>
            <pc:docMk/>
            <pc:sldMk cId="1566958005" sldId="327"/>
            <ac:spMk id="4" creationId="{4BE9E83E-6645-4996-8018-544DD089D1D5}"/>
          </ac:spMkLst>
        </pc:spChg>
        <pc:spChg chg="mod">
          <ac:chgData name="Emmanuella Guenova" userId="902cb1e6aec68764" providerId="LiveId" clId="{829CE15C-3E59-47C4-A336-D0E0D298CA2C}" dt="2021-06-09T04:43:06.419" v="93" actId="20577"/>
          <ac:spMkLst>
            <pc:docMk/>
            <pc:sldMk cId="1566958005" sldId="327"/>
            <ac:spMk id="5" creationId="{F5606166-C696-4354-B553-2FEE478C0993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6" creationId="{D1AA72CD-8DAA-4BEA-9380-B76DA20DFF4D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7" creationId="{FA92F43A-A24B-41A8-AC67-F94D22E93490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8" creationId="{BAF12BDC-77D2-433A-B13B-8C642CC20D9A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9" creationId="{10574ABB-743E-4579-A3BA-C20AD2F52753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0" creationId="{3F147AEF-0028-46B1-B4AF-16C629265716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1" creationId="{1797D18E-92F9-47DF-BF96-6A046C52DB75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2" creationId="{BA1D51C5-30D9-4688-9CE6-6A8780EE28FE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3" creationId="{9B2D77B7-5E9F-4961-8162-E420861400AB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4" creationId="{B3D7775C-34A2-483D-9CB0-05064E37E8EE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5" creationId="{1AC5BF8E-C5C7-4A5C-B6B3-BBF935D8A3D8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7" creationId="{7D0DAF02-DC46-4916-B4B8-A98486F741C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8" creationId="{2C24784E-1829-4951-8A7D-ACDABAD83303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9" creationId="{C626C4B9-526E-4CA2-9649-0B7E79FC7D65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0" creationId="{92735CFE-7C36-4712-88F9-747F58CAA690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1" creationId="{86BBF2EF-77BF-4510-B1FB-1B265B785BDC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2" creationId="{DF9F6753-6FE4-457B-9727-8B3CB2085060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3" creationId="{875E4718-A966-42CD-BD22-B4C0E6AC2B8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4" creationId="{ACE908A1-238A-4CF0-9909-4C4BA4354D59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5" creationId="{F636A2BF-BD02-4D01-A537-D9C1C81B05E8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6" creationId="{20D9F511-5467-492D-A21A-3417164539EE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7" creationId="{5EAC3600-52AB-435C-8590-06BEC07A5CA9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8" creationId="{295FAFC3-1A63-4FE1-815F-99D2CAD8853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9" creationId="{42EC7B0E-9B57-482F-BF72-7CF1D01E9CC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2" creationId="{309A6A16-6A64-4844-84D1-040411E920F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5" creationId="{04E122D7-E3D2-4609-B925-684516D74A2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8" creationId="{E8BDF1A6-5703-40DC-81BB-575093EFD83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41" creationId="{9F2A24DD-BCC4-4A05-8CB4-6398C95BACA8}"/>
          </ac:spMkLst>
        </pc:spChg>
        <pc:spChg chg="add mod topLvl">
          <ac:chgData name="Emmanuella Guenova" userId="902cb1e6aec68764" providerId="LiveId" clId="{829CE15C-3E59-47C4-A336-D0E0D298CA2C}" dt="2021-06-09T04:45:21.497" v="114" actId="164"/>
          <ac:spMkLst>
            <pc:docMk/>
            <pc:sldMk cId="1566958005" sldId="327"/>
            <ac:spMk id="42" creationId="{CAF294D5-091C-43CB-AAA4-5D7AE27FEB18}"/>
          </ac:spMkLst>
        </pc:spChg>
        <pc:spChg chg="add mod topLvl">
          <ac:chgData name="Emmanuella Guenova" userId="902cb1e6aec68764" providerId="LiveId" clId="{829CE15C-3E59-47C4-A336-D0E0D298CA2C}" dt="2021-06-09T04:45:51.443" v="119" actId="1076"/>
          <ac:spMkLst>
            <pc:docMk/>
            <pc:sldMk cId="1566958005" sldId="327"/>
            <ac:spMk id="43" creationId="{FD91AA53-623A-434E-AD75-D9E90539EAAD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5" creationId="{55BFFD3D-2F4E-4E68-BD27-2A5FA0374B48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6" creationId="{DE5C26C1-1780-4FA7-92EC-D83113BE1B5A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7" creationId="{3A72B4A7-86BC-40CB-938C-02F45E8073D4}"/>
          </ac:spMkLst>
        </pc:spChg>
        <pc:spChg chg="add mod">
          <ac:chgData name="Emmanuella Guenova" userId="902cb1e6aec68764" providerId="LiveId" clId="{829CE15C-3E59-47C4-A336-D0E0D298CA2C}" dt="2021-06-09T04:52:34.143" v="174" actId="1076"/>
          <ac:spMkLst>
            <pc:docMk/>
            <pc:sldMk cId="1566958005" sldId="327"/>
            <ac:spMk id="49" creationId="{569ABE08-EEE8-4AA6-82AE-69A17C95F3D8}"/>
          </ac:spMkLst>
        </pc:spChg>
        <pc:grpChg chg="add del mod">
          <ac:chgData name="Emmanuella Guenova" userId="902cb1e6aec68764" providerId="LiveId" clId="{829CE15C-3E59-47C4-A336-D0E0D298CA2C}" dt="2021-06-09T04:48:36.461" v="132" actId="165"/>
          <ac:grpSpMkLst>
            <pc:docMk/>
            <pc:sldMk cId="1566958005" sldId="327"/>
            <ac:grpSpMk id="4" creationId="{A4F36E88-26E9-4864-8C54-D4133AB2D426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16" creationId="{02B43A91-04CE-49DE-B417-2BDBE3858003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0" creationId="{B54FE130-342B-4982-9B2F-EF698FB673CA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3" creationId="{0E7BE6C7-2F52-40B8-9AEF-065BA72F9C6C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6" creationId="{B328692E-9AD3-4400-B769-BDB0D11D3E6A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9" creationId="{05202617-2C73-45BD-9C9D-51D12FF328B6}"/>
          </ac:grpSpMkLst>
        </pc:grpChg>
        <pc:grpChg chg="add del mod">
          <ac:chgData name="Emmanuella Guenova" userId="902cb1e6aec68764" providerId="LiveId" clId="{829CE15C-3E59-47C4-A336-D0E0D298CA2C}" dt="2021-06-09T04:40:46.320" v="73" actId="165"/>
          <ac:grpSpMkLst>
            <pc:docMk/>
            <pc:sldMk cId="1566958005" sldId="327"/>
            <ac:grpSpMk id="44" creationId="{86A72DE1-2224-48CD-AA0C-8AC5F486BC94}"/>
          </ac:grpSpMkLst>
        </pc:grpChg>
        <pc:grpChg chg="add mod">
          <ac:chgData name="Emmanuella Guenova" userId="902cb1e6aec68764" providerId="LiveId" clId="{829CE15C-3E59-47C4-A336-D0E0D298CA2C}" dt="2021-06-09T04:45:35.625" v="117" actId="1076"/>
          <ac:grpSpMkLst>
            <pc:docMk/>
            <pc:sldMk cId="1566958005" sldId="327"/>
            <ac:grpSpMk id="44" creationId="{BE410AEA-ABDB-4CD5-9A74-EE238DF801F4}"/>
          </ac:grpSpMkLst>
        </pc:grpChg>
        <pc:grpChg chg="add mod">
          <ac:chgData name="Emmanuella Guenova" userId="902cb1e6aec68764" providerId="LiveId" clId="{829CE15C-3E59-47C4-A336-D0E0D298CA2C}" dt="2021-06-09T04:50:23.143" v="139" actId="164"/>
          <ac:grpSpMkLst>
            <pc:docMk/>
            <pc:sldMk cId="1566958005" sldId="327"/>
            <ac:grpSpMk id="45" creationId="{AA0E5D9D-0CF6-4478-A61F-522F089EED06}"/>
          </ac:grpSpMkLst>
        </pc:grpChg>
        <pc:grpChg chg="add del mod">
          <ac:chgData name="Emmanuella Guenova" userId="902cb1e6aec68764" providerId="LiveId" clId="{829CE15C-3E59-47C4-A336-D0E0D298CA2C}" dt="2021-06-09T04:44:30.926" v="106" actId="165"/>
          <ac:grpSpMkLst>
            <pc:docMk/>
            <pc:sldMk cId="1566958005" sldId="327"/>
            <ac:grpSpMk id="48" creationId="{24128179-C8E4-44AD-B5EF-8332C487AA9F}"/>
          </ac:grpSpMkLst>
        </pc:grp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1" creationId="{57C45AC3-6C24-493E-AB05-71D6B92BD47D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4" creationId="{4B96F447-9160-4D4E-BE0D-331AEFA62AB4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7" creationId="{B1F873F5-6781-45E7-B559-A9A331EB649A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40" creationId="{20D29213-5FCD-46F8-BE4C-0DE54208411D}"/>
          </ac:graphicFrameMkLst>
        </pc:graphicFrameChg>
        <pc:graphicFrameChg chg="add del mod ord">
          <ac:chgData name="Emmanuella Guenova" userId="902cb1e6aec68764" providerId="LiveId" clId="{829CE15C-3E59-47C4-A336-D0E0D298CA2C}" dt="2021-06-09T04:50:18.042" v="138" actId="478"/>
          <ac:graphicFrameMkLst>
            <pc:docMk/>
            <pc:sldMk cId="1566958005" sldId="327"/>
            <ac:graphicFrameMk id="46" creationId="{926091CE-355C-4CEB-A1F8-E1EF53416A2C}"/>
          </ac:graphicFrameMkLst>
        </pc:graphicFrameChg>
      </pc:sldChg>
      <pc:sldChg chg="addSp delSp modSp new mod ord">
        <pc:chgData name="Emmanuella Guenova" userId="902cb1e6aec68764" providerId="LiveId" clId="{829CE15C-3E59-47C4-A336-D0E0D298CA2C}" dt="2021-06-09T10:12:06.172" v="967" actId="313"/>
        <pc:sldMkLst>
          <pc:docMk/>
          <pc:sldMk cId="2480963212" sldId="328"/>
        </pc:sldMkLst>
        <pc:spChg chg="mod">
          <ac:chgData name="Emmanuella Guenova" userId="902cb1e6aec68764" providerId="LiveId" clId="{829CE15C-3E59-47C4-A336-D0E0D298CA2C}" dt="2021-06-09T04:54:48.839" v="203" actId="20577"/>
          <ac:spMkLst>
            <pc:docMk/>
            <pc:sldMk cId="2480963212" sldId="328"/>
            <ac:spMk id="2" creationId="{ED6C311F-7771-404F-9099-DAF8DB176F56}"/>
          </ac:spMkLst>
        </pc:spChg>
        <pc:spChg chg="mod">
          <ac:chgData name="Emmanuella Guenova" userId="902cb1e6aec68764" providerId="LiveId" clId="{829CE15C-3E59-47C4-A336-D0E0D298CA2C}" dt="2021-06-09T08:11:23.079" v="672" actId="20577"/>
          <ac:spMkLst>
            <pc:docMk/>
            <pc:sldMk cId="2480963212" sldId="328"/>
            <ac:spMk id="3" creationId="{221FFDA4-A716-4446-8C3D-FD362AC5CB02}"/>
          </ac:spMkLst>
        </pc:spChg>
        <pc:spChg chg="del">
          <ac:chgData name="Emmanuella Guenova" userId="902cb1e6aec68764" providerId="LiveId" clId="{829CE15C-3E59-47C4-A336-D0E0D298CA2C}" dt="2021-06-09T04:54:53.707" v="204" actId="478"/>
          <ac:spMkLst>
            <pc:docMk/>
            <pc:sldMk cId="2480963212" sldId="328"/>
            <ac:spMk id="4" creationId="{598EDC8D-4B7E-4E88-ACFE-761BE13E84AC}"/>
          </ac:spMkLst>
        </pc:spChg>
        <pc:spChg chg="mod">
          <ac:chgData name="Emmanuella Guenova" userId="902cb1e6aec68764" providerId="LiveId" clId="{829CE15C-3E59-47C4-A336-D0E0D298CA2C}" dt="2021-06-09T10:12:06.172" v="967" actId="313"/>
          <ac:spMkLst>
            <pc:docMk/>
            <pc:sldMk cId="2480963212" sldId="328"/>
            <ac:spMk id="5" creationId="{9D39E96F-9D5F-4171-99BA-4D93434C94F9}"/>
          </ac:spMkLst>
        </pc:spChg>
        <pc:spChg chg="add del mod">
          <ac:chgData name="Emmanuella Guenova" userId="902cb1e6aec68764" providerId="LiveId" clId="{829CE15C-3E59-47C4-A336-D0E0D298CA2C}" dt="2021-06-09T04:58:57.502" v="304"/>
          <ac:spMkLst>
            <pc:docMk/>
            <pc:sldMk cId="2480963212" sldId="328"/>
            <ac:spMk id="25" creationId="{3981622C-C822-4B60-A1A5-2992DC70C3A4}"/>
          </ac:spMkLst>
        </pc:spChg>
        <pc:spChg chg="add mod">
          <ac:chgData name="Emmanuella Guenova" userId="902cb1e6aec68764" providerId="LiveId" clId="{829CE15C-3E59-47C4-A336-D0E0D298CA2C}" dt="2021-06-09T04:59:25.065" v="307" actId="1076"/>
          <ac:spMkLst>
            <pc:docMk/>
            <pc:sldMk cId="2480963212" sldId="328"/>
            <ac:spMk id="26" creationId="{532E0E98-977E-48D9-A23A-896EEE942977}"/>
          </ac:spMkLst>
        </pc:spChg>
        <pc:grpChg chg="add mod">
          <ac:chgData name="Emmanuella Guenova" userId="902cb1e6aec68764" providerId="LiveId" clId="{829CE15C-3E59-47C4-A336-D0E0D298CA2C}" dt="2021-06-09T04:59:25.065" v="307" actId="1076"/>
          <ac:grpSpMkLst>
            <pc:docMk/>
            <pc:sldMk cId="2480963212" sldId="328"/>
            <ac:grpSpMk id="15" creationId="{38237408-BFBD-4B19-B890-214112BBC0EA}"/>
          </ac:grpSpMkLst>
        </pc:grp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6" creationId="{4292289D-3C98-4767-B771-674D7A700DF5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7" creationId="{053C8F31-C335-46AB-BFCA-57DA7EF7388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8" creationId="{AEF29B3F-EB31-4070-921A-8E18BD93B39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9" creationId="{F2FE80FC-DBC5-4560-9D69-75E02DC7B46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0" creationId="{D3CDA0E5-88F3-4DAA-8C9F-79B0A61074B0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1" creationId="{02AE0929-7D9E-4004-A749-6EE593F80626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2" creationId="{4EF00E54-5401-4B33-A25D-9F5147A1AF9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3" creationId="{737A9322-D3AA-4996-B4D3-1EFE007FECBD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4" creationId="{1DB52A4D-B778-4BE8-9D39-5E910B20069A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6" creationId="{5C1E2FE9-3F46-4065-A049-A3A70E66E2CA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7" creationId="{D1FAC426-D576-439A-8950-D02CBA3DE627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8" creationId="{B2E8FB52-4C58-403D-B634-6ACEBA75ED13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9" creationId="{37A86C39-5404-4B4A-9855-F1B799A403A8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0" creationId="{79B831AA-B541-4F23-B255-518FCED9C41E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1" creationId="{497B5A4E-8BBD-4025-93BC-DFBBEBBE15D4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2" creationId="{2CE004E8-04B6-48A8-814A-3741EE333D90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3" creationId="{88562326-5CD3-4EB7-B5BB-8CB3E5D64371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4" creationId="{D24B3AF6-799D-4404-BFB7-F6B52A630660}"/>
          </ac:picMkLst>
        </pc:picChg>
      </pc:sldChg>
      <pc:sldChg chg="addSp delSp modSp add mod modNotesTx">
        <pc:chgData name="Emmanuella Guenova" userId="902cb1e6aec68764" providerId="LiveId" clId="{829CE15C-3E59-47C4-A336-D0E0D298CA2C}" dt="2021-06-09T12:11:32.119" v="2548" actId="20577"/>
        <pc:sldMkLst>
          <pc:docMk/>
          <pc:sldMk cId="3929964794" sldId="329"/>
        </pc:sldMkLst>
        <pc:spChg chg="mod">
          <ac:chgData name="Emmanuella Guenova" userId="902cb1e6aec68764" providerId="LiveId" clId="{829CE15C-3E59-47C4-A336-D0E0D298CA2C}" dt="2021-06-09T12:11:32.119" v="2548" actId="20577"/>
          <ac:spMkLst>
            <pc:docMk/>
            <pc:sldMk cId="3929964794" sldId="329"/>
            <ac:spMk id="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5:39:31.649" v="417" actId="6549"/>
          <ac:spMkLst>
            <pc:docMk/>
            <pc:sldMk cId="3929964794" sldId="329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5:39:01.507" v="412" actId="122"/>
          <ac:spMkLst>
            <pc:docMk/>
            <pc:sldMk cId="3929964794" sldId="329"/>
            <ac:spMk id="6" creationId="{00000000-0000-0000-0000-000000000000}"/>
          </ac:spMkLst>
        </pc:spChg>
        <pc:spChg chg="del mod">
          <ac:chgData name="Emmanuella Guenova" userId="902cb1e6aec68764" providerId="LiveId" clId="{829CE15C-3E59-47C4-A336-D0E0D298CA2C}" dt="2021-06-09T05:38:42.428" v="410" actId="478"/>
          <ac:spMkLst>
            <pc:docMk/>
            <pc:sldMk cId="3929964794" sldId="329"/>
            <ac:spMk id="7" creationId="{7C46220C-7473-4799-99E4-DD0011EEF72D}"/>
          </ac:spMkLst>
        </pc:spChg>
        <pc:spChg chg="del">
          <ac:chgData name="Emmanuella Guenova" userId="902cb1e6aec68764" providerId="LiveId" clId="{829CE15C-3E59-47C4-A336-D0E0D298CA2C}" dt="2021-06-09T05:35:31.692" v="344" actId="478"/>
          <ac:spMkLst>
            <pc:docMk/>
            <pc:sldMk cId="3929964794" sldId="329"/>
            <ac:spMk id="9" creationId="{D05599A4-4820-41B4-93AD-8AC7EEF9E495}"/>
          </ac:spMkLst>
        </pc:spChg>
        <pc:spChg chg="del">
          <ac:chgData name="Emmanuella Guenova" userId="902cb1e6aec68764" providerId="LiveId" clId="{829CE15C-3E59-47C4-A336-D0E0D298CA2C}" dt="2021-06-09T05:35:28.151" v="343" actId="478"/>
          <ac:spMkLst>
            <pc:docMk/>
            <pc:sldMk cId="3929964794" sldId="329"/>
            <ac:spMk id="10" creationId="{00000000-0000-0000-0000-000000000000}"/>
          </ac:spMkLst>
        </pc:spChg>
        <pc:spChg chg="add del mod">
          <ac:chgData name="Emmanuella Guenova" userId="902cb1e6aec68764" providerId="LiveId" clId="{829CE15C-3E59-47C4-A336-D0E0D298CA2C}" dt="2021-06-09T05:37:53.558" v="405" actId="478"/>
          <ac:spMkLst>
            <pc:docMk/>
            <pc:sldMk cId="3929964794" sldId="329"/>
            <ac:spMk id="11" creationId="{093807F0-CD6B-4FD5-9195-FCC8EB4356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3" creationId="{E6BB5D52-9230-44D3-A5D4-42D07A7634C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4" creationId="{E7E8DD80-B3B0-4478-841F-97931D6535A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5" creationId="{3ACDADE3-1A44-46E3-A61C-75365154713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6" creationId="{C0A1AA09-6C6A-4860-8320-E673778D9BE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7" creationId="{81CA2E1F-08CE-4CE8-A13C-3566A200F2C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8" creationId="{7FBFA119-5748-4EC7-9D5F-D1CDF624CBB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9" creationId="{CF4F8213-3718-4F4C-8F73-BCD7C53865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0" creationId="{52C44757-6555-4F16-ABDB-7950BC83263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1" creationId="{BFF16B64-7353-4203-98ED-DB022BDBC8E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2" creationId="{D5187495-C4EF-43A3-A2C3-A58F57DF0049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3" creationId="{AC0987A0-E578-4942-8174-25759F5256A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4" creationId="{FFB3A17B-6EE5-40A7-9531-AFA59FAF2FB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5" creationId="{2F201749-E789-49CA-AF05-0E42A56BCFE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6" creationId="{31780C0F-DB93-4ED8-A3AB-B3976CF7A85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7" creationId="{33C1CC39-4299-418B-81F5-A791511DB3A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8" creationId="{AE7114F7-67C1-4231-B793-FF438F3F2B2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9" creationId="{21A167E8-C907-47BC-953B-8C0E35D1CBC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0" creationId="{A64B8C4A-F057-47D7-99EF-F431AAA888C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1" creationId="{3EF2C5A2-5873-4F76-B6D6-9DC436EB780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2" creationId="{E5984E78-256B-432B-B944-6E50CAAFB6C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3" creationId="{2410DD73-766A-4E76-BEEB-DD10673E7F1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4" creationId="{659C0556-3FB6-48D9-8143-361E13E670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5" creationId="{B61F7DFC-0949-4E75-BAFC-77AF018A612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6" creationId="{4CD00A65-4A45-4820-BCED-3554089B897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7" creationId="{59217226-DC54-4909-996A-1F1FD98636A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8" creationId="{67EB6178-0510-4178-BF03-EE7B3303D0B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9" creationId="{A9B354B0-8516-465E-9799-C825EBD7FF3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0" creationId="{93AE0DFB-64B4-4030-ACDC-AACB75335019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1" creationId="{A5BE4FFE-4147-4EA5-964F-D3B0732F7A8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2" creationId="{092F4859-4D5B-4645-91AE-B515B6B50A9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3" creationId="{46F27A82-20F2-450D-8176-6B445248902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4" creationId="{875CBD57-F619-4519-83F6-450EBEC0423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5" creationId="{7B873155-F1EC-48E5-90E0-43E3383533D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6" creationId="{0D50C6B5-3CA9-4D39-A662-0C59B2D8504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7" creationId="{10044242-E5FE-4A5F-A315-6F6FDB904B8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8" creationId="{E60C4816-0FDE-4779-8088-5D5F281BF1F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9" creationId="{ED85ACD0-1BE7-48AC-9778-8B043286152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0" creationId="{88919772-5D49-4B77-B764-60114BBC9CD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1" creationId="{3A903C56-8DBE-4E6C-9C74-DA23D1637D7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2" creationId="{3E06B9DE-36F5-4F9C-8B10-8C1251BBEC8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3" creationId="{F4455A61-A6B6-4B75-84D3-E1740DD6D3F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4" creationId="{D9F77C77-63C3-4587-B038-017101FC4A1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5" creationId="{1BBE6565-4E5E-4868-8512-9BCD6D1B6C7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6" creationId="{E6C6F13A-F0AE-4414-9496-61B3C317C27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7" creationId="{FAE6808F-EBA6-47A2-BC4C-6FDC0304BA1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8" creationId="{ED502784-5949-4A2A-B919-2C13AB6D137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9" creationId="{B76E1A1A-8042-49F0-BE03-61C84B53053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0" creationId="{E99D6B75-B93F-4DC8-8C68-91260789053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1" creationId="{AE12F6D0-7291-4F3A-97CF-CDCBCBE5C80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2" creationId="{470633A9-5D67-4D6F-AAE0-CE774B016B4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3" creationId="{40FD9B2C-3549-42AE-B887-4875893A066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4" creationId="{A47A56F0-1900-4E76-9B2C-BD58F873B20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5" creationId="{7B3FC353-5DED-4B9A-96F6-DB0F228614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6" creationId="{965683E3-9A90-4421-9B1D-642B32E8A7D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7" creationId="{8CC40869-3240-45D3-8A1D-C0034D792AD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8" creationId="{7580EA4F-0E64-4556-9A9D-5F1924897E3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9" creationId="{0E39DA39-836C-469A-81A7-52D0A921B3A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0" creationId="{33517C82-D79B-437B-BC91-FF2FEC74549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1" creationId="{FA62D9B7-562D-4F4E-9E6E-18243D7DD81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2" creationId="{7083D2FA-7AE7-413A-BE4E-9F43240AA8F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3" creationId="{882B8B92-896F-49AC-A8FC-A9A234C5B82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4" creationId="{533E8466-DB44-4E04-97CA-9158821C872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5" creationId="{741979D3-8DEF-4E05-BC97-F4B92BA2386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6" creationId="{EC7C6114-340D-429C-9F15-811EB233296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7" creationId="{877ADEC4-98A7-4EBE-A2BE-5DFA0DECC88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8" creationId="{BAE9BB33-61E5-4B21-870C-D824B5C5A66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9" creationId="{7FB9BD08-62BA-4594-B176-6D91E0E5977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0" creationId="{1D17EDF4-7C36-4E31-8772-175D0E5B0FD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1" creationId="{81206F45-D71E-4D2E-8373-59A10924D11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2" creationId="{110F30DE-89BC-4C94-9752-7E4705CBE11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3" creationId="{2FE673F5-5355-4EFF-9874-6AF99729B9F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4" creationId="{596DC16A-3749-4FFF-97F9-C1E42EC3A82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5" creationId="{BA8E247C-FB20-4329-88BC-8131E8BCA90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6" creationId="{9B7A0260-F975-4C6D-8D2E-83550F2A1C7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7" creationId="{A88F3BC6-381D-46D9-9758-49B39EF173C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8" creationId="{BDE0C134-EAAD-48BF-BA3B-1A47E11A7CF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9" creationId="{03850DF0-AEE9-418E-A2B2-AD5A15BAA74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0" creationId="{163F6117-75AE-4C17-8AFB-62BB44412F2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1" creationId="{5A0A5A2A-C974-41FB-969E-5C4E59A0B2E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2" creationId="{EACC65FF-48A2-4D97-9EE8-A6A5D1B9FD8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3" creationId="{15F2A57B-C06E-4272-9FFB-FBF65A0A16A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4" creationId="{D5A2443E-CA54-4406-BF1A-F43F2147C1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5" creationId="{B38B7BF8-A864-4DEE-8775-0B35ABF258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6" creationId="{94D1F091-091A-49AF-BE5A-B0CFE8E0EC4C}"/>
          </ac:spMkLst>
        </pc:spChg>
        <pc:spChg chg="add del mod">
          <ac:chgData name="Emmanuella Guenova" userId="902cb1e6aec68764" providerId="LiveId" clId="{829CE15C-3E59-47C4-A336-D0E0D298CA2C}" dt="2021-06-09T05:36:09.104" v="349" actId="164"/>
          <ac:spMkLst>
            <pc:docMk/>
            <pc:sldMk cId="3929964794" sldId="329"/>
            <ac:spMk id="103" creationId="{18A16639-716F-451E-90FC-E6A1ED2E2150}"/>
          </ac:spMkLst>
        </pc:spChg>
        <pc:spChg chg="add del mod">
          <ac:chgData name="Emmanuella Guenova" userId="902cb1e6aec68764" providerId="LiveId" clId="{829CE15C-3E59-47C4-A336-D0E0D298CA2C}" dt="2021-06-09T05:36:09.104" v="349" actId="164"/>
          <ac:spMkLst>
            <pc:docMk/>
            <pc:sldMk cId="3929964794" sldId="329"/>
            <ac:spMk id="104" creationId="{BA874161-8244-4B38-B306-C8C1EFD1B654}"/>
          </ac:spMkLst>
        </pc:spChg>
        <pc:spChg chg="add del mod">
          <ac:chgData name="Emmanuella Guenova" userId="902cb1e6aec68764" providerId="LiveId" clId="{829CE15C-3E59-47C4-A336-D0E0D298CA2C}" dt="2021-06-09T05:38:15.908" v="407" actId="2710"/>
          <ac:spMkLst>
            <pc:docMk/>
            <pc:sldMk cId="3929964794" sldId="329"/>
            <ac:spMk id="105" creationId="{269837C1-FA49-430F-B950-F1F024F1A855}"/>
          </ac:spMkLst>
        </pc:spChg>
        <pc:spChg chg="add del mod">
          <ac:chgData name="Emmanuella Guenova" userId="902cb1e6aec68764" providerId="LiveId" clId="{829CE15C-3E59-47C4-A336-D0E0D298CA2C}" dt="2021-06-09T05:38:23.511" v="408" actId="2710"/>
          <ac:spMkLst>
            <pc:docMk/>
            <pc:sldMk cId="3929964794" sldId="329"/>
            <ac:spMk id="106" creationId="{D968FDA6-571A-487E-A562-7060DF9B0B59}"/>
          </ac:spMkLst>
        </pc:spChg>
        <pc:grpChg chg="add mod">
          <ac:chgData name="Emmanuella Guenova" userId="902cb1e6aec68764" providerId="LiveId" clId="{829CE15C-3E59-47C4-A336-D0E0D298CA2C}" dt="2021-06-09T05:39:09.355" v="413" actId="1076"/>
          <ac:grpSpMkLst>
            <pc:docMk/>
            <pc:sldMk cId="3929964794" sldId="329"/>
            <ac:grpSpMk id="8" creationId="{654AD834-9413-4188-9164-5B593EEC68FD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12" creationId="{1EB83E3D-6752-4868-95A2-40AAAB7DB508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97" creationId="{D04E0C44-F17B-4A13-AC4D-3246A13B4C5F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100" creationId="{11CB3455-3205-4BF1-9634-D0C3C6DAFABB}"/>
          </ac:grpSpMkLst>
        </pc:grp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98" creationId="{10BD0988-D652-43A6-9952-E5B744FCAE80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99" creationId="{A77FABEA-704D-45BF-B9F5-9C52E0C7260E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101" creationId="{B6A61AE6-2706-4F99-81FE-1B63389E790B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102" creationId="{B96540E3-2113-4E8C-A6C5-3D5CD5489D21}"/>
          </ac:cxnSpMkLst>
        </pc:cxnChg>
      </pc:sldChg>
      <pc:sldChg chg="addSp delSp modSp new mod modShow">
        <pc:chgData name="Emmanuella Guenova" userId="902cb1e6aec68764" providerId="LiveId" clId="{829CE15C-3E59-47C4-A336-D0E0D298CA2C}" dt="2021-06-09T12:08:33.265" v="2546" actId="729"/>
        <pc:sldMkLst>
          <pc:docMk/>
          <pc:sldMk cId="3014042244" sldId="330"/>
        </pc:sldMkLst>
        <pc:spChg chg="mod">
          <ac:chgData name="Emmanuella Guenova" userId="902cb1e6aec68764" providerId="LiveId" clId="{829CE15C-3E59-47C4-A336-D0E0D298CA2C}" dt="2021-06-09T12:07:53.069" v="2545" actId="6549"/>
          <ac:spMkLst>
            <pc:docMk/>
            <pc:sldMk cId="3014042244" sldId="330"/>
            <ac:spMk id="3" creationId="{9645C53F-6E78-4519-807E-285E6900777C}"/>
          </ac:spMkLst>
        </pc:spChg>
        <pc:spChg chg="del">
          <ac:chgData name="Emmanuella Guenova" userId="902cb1e6aec68764" providerId="LiveId" clId="{829CE15C-3E59-47C4-A336-D0E0D298CA2C}" dt="2021-06-09T05:47:49.894" v="444" actId="478"/>
          <ac:spMkLst>
            <pc:docMk/>
            <pc:sldMk cId="3014042244" sldId="330"/>
            <ac:spMk id="4" creationId="{BE6349D3-A73C-4CE0-81EA-765C965C535B}"/>
          </ac:spMkLst>
        </pc:spChg>
        <pc:spChg chg="mod">
          <ac:chgData name="Emmanuella Guenova" userId="902cb1e6aec68764" providerId="LiveId" clId="{829CE15C-3E59-47C4-A336-D0E0D298CA2C}" dt="2021-06-09T05:49:03.320" v="527" actId="20577"/>
          <ac:spMkLst>
            <pc:docMk/>
            <pc:sldMk cId="3014042244" sldId="330"/>
            <ac:spMk id="5" creationId="{93754BE8-E203-4901-864A-F1EE94C2D8A4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8" creationId="{E2282246-40DC-462F-97A6-A8D0412ECC39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9" creationId="{59619DF9-DA5E-4C00-BA6C-EB55018767E0}"/>
          </ac:spMkLst>
        </pc:spChg>
        <pc:spChg chg="mod">
          <ac:chgData name="Emmanuella Guenova" userId="902cb1e6aec68764" providerId="LiveId" clId="{829CE15C-3E59-47C4-A336-D0E0D298CA2C}" dt="2021-06-09T05:50:18.403" v="548" actId="207"/>
          <ac:spMkLst>
            <pc:docMk/>
            <pc:sldMk cId="3014042244" sldId="330"/>
            <ac:spMk id="10" creationId="{5C1712AA-65E8-4F29-B465-8CD685751181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1" creationId="{AE64EFA8-FE01-43D0-B187-64231CDF50F1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2" creationId="{C7388378-124F-4531-ADE3-A0C9217F24C4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3" creationId="{E59C17A8-2230-46D8-8BFD-4CEC8EFB6A63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4" creationId="{AE6DA87A-DC4E-4578-8CC4-2AF8617ED03B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1" creationId="{A929D98F-9880-4490-A72B-8E949DDA34B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2" creationId="{3F2E60BD-9E18-418C-819F-149EB0717D4A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7" creationId="{1BC47B45-37AB-402D-A6BB-AE758C4E105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8" creationId="{E702728E-C107-4667-BBFD-9D35DC7C992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9" creationId="{D8475001-411C-41FB-BCA8-FFD43DF7C3F5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0" creationId="{C8958EA9-7757-4FCB-B778-10A42593594B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1" creationId="{B8D83E76-3125-4F46-8718-5737B5E3EB47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2" creationId="{3B93F918-BBE7-4B25-B3DD-1A00E081C382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3" creationId="{7E94177D-02DD-482C-9B5D-27321FDC9487}"/>
          </ac:spMkLst>
        </pc:spChg>
        <pc:spChg chg="add mod">
          <ac:chgData name="Emmanuella Guenova" userId="902cb1e6aec68764" providerId="LiveId" clId="{829CE15C-3E59-47C4-A336-D0E0D298CA2C}" dt="2021-06-09T05:50:01.227" v="547" actId="1038"/>
          <ac:spMkLst>
            <pc:docMk/>
            <pc:sldMk cId="3014042244" sldId="330"/>
            <ac:spMk id="34" creationId="{EEC5F09E-F94C-4ECE-8570-72119B1CD851}"/>
          </ac:spMkLst>
        </pc:spChg>
        <pc:grpChg chg="add mod">
          <ac:chgData name="Emmanuella Guenova" userId="902cb1e6aec68764" providerId="LiveId" clId="{829CE15C-3E59-47C4-A336-D0E0D298CA2C}" dt="2021-06-09T05:48:29.561" v="455" actId="1037"/>
          <ac:grpSpMkLst>
            <pc:docMk/>
            <pc:sldMk cId="3014042244" sldId="330"/>
            <ac:grpSpMk id="6" creationId="{B7674FA8-F568-49F7-A85F-0A123DC9BE7E}"/>
          </ac:grpSpMkLst>
        </pc:grpChg>
        <pc:grpChg chg="mod">
          <ac:chgData name="Emmanuella Guenova" userId="902cb1e6aec68764" providerId="LiveId" clId="{829CE15C-3E59-47C4-A336-D0E0D298CA2C}" dt="2021-06-09T05:47:43.360" v="440"/>
          <ac:grpSpMkLst>
            <pc:docMk/>
            <pc:sldMk cId="3014042244" sldId="330"/>
            <ac:grpSpMk id="7" creationId="{873E5913-85E6-41D3-AE2A-9E2000174DE0}"/>
          </ac:grpSpMkLst>
        </pc:grpChg>
        <pc:cxnChg chg="mod">
          <ac:chgData name="Emmanuella Guenova" userId="902cb1e6aec68764" providerId="LiveId" clId="{829CE15C-3E59-47C4-A336-D0E0D298CA2C}" dt="2021-06-09T05:48:11.985" v="448" actId="2711"/>
          <ac:cxnSpMkLst>
            <pc:docMk/>
            <pc:sldMk cId="3014042244" sldId="330"/>
            <ac:cxnSpMk id="15" creationId="{0B2A0BE4-EC35-4A78-8F77-91B6F2FF2EF2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6" creationId="{E7A2ABB9-40B9-4A41-BB64-EF8791ECC421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7" creationId="{5A5BD689-6B04-4207-AC6C-DEBAC6C14303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8" creationId="{06197FEC-2AB6-47A4-8AA6-E8A81A6607F4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9" creationId="{9EFDADB8-AADA-4B39-A3DF-9098C7A2BF62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0" creationId="{D52C9B43-14D5-4016-A8DB-0D5A52F53444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3" creationId="{5C4CC371-3EF9-4A8F-A2F6-16D4449D1236}"/>
          </ac:cxnSpMkLst>
        </pc:cxnChg>
        <pc:cxnChg chg="mod">
          <ac:chgData name="Emmanuella Guenova" userId="902cb1e6aec68764" providerId="LiveId" clId="{829CE15C-3E59-47C4-A336-D0E0D298CA2C}" dt="2021-06-09T05:48:11.985" v="448" actId="2711"/>
          <ac:cxnSpMkLst>
            <pc:docMk/>
            <pc:sldMk cId="3014042244" sldId="330"/>
            <ac:cxnSpMk id="24" creationId="{31FC0E79-6ECD-43C5-BA77-05CBB4100DE1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5" creationId="{0C20D649-BF07-4506-8624-DC3DEB961976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6" creationId="{51F898CC-D0D3-40ED-8FAB-AFF46383CCD0}"/>
          </ac:cxnSpMkLst>
        </pc:cxnChg>
      </pc:sldChg>
      <pc:sldChg chg="addSp delSp modSp add mod ord modNotesTx">
        <pc:chgData name="Emmanuella Guenova" userId="902cb1e6aec68764" providerId="LiveId" clId="{829CE15C-3E59-47C4-A336-D0E0D298CA2C}" dt="2021-06-09T10:43:41.212" v="1439"/>
        <pc:sldMkLst>
          <pc:docMk/>
          <pc:sldMk cId="3021258218" sldId="331"/>
        </pc:sldMkLst>
        <pc:spChg chg="del">
          <ac:chgData name="Emmanuella Guenova" userId="902cb1e6aec68764" providerId="LiveId" clId="{829CE15C-3E59-47C4-A336-D0E0D298CA2C}" dt="2021-06-09T08:13:38.744" v="707" actId="478"/>
          <ac:spMkLst>
            <pc:docMk/>
            <pc:sldMk cId="3021258218" sldId="331"/>
            <ac:spMk id="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13:26.187" v="704" actId="27636"/>
          <ac:spMkLst>
            <pc:docMk/>
            <pc:sldMk cId="3021258218" sldId="331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15:35.989" v="725"/>
          <ac:spMkLst>
            <pc:docMk/>
            <pc:sldMk cId="3021258218" sldId="331"/>
            <ac:spMk id="21" creationId="{53B42C70-00C3-4842-BE5A-9CE1460D31ED}"/>
          </ac:spMkLst>
        </pc:spChg>
        <pc:spChg chg="add mod">
          <ac:chgData name="Emmanuella Guenova" userId="902cb1e6aec68764" providerId="LiveId" clId="{829CE15C-3E59-47C4-A336-D0E0D298CA2C}" dt="2021-06-09T08:17:45.912" v="758" actId="20577"/>
          <ac:spMkLst>
            <pc:docMk/>
            <pc:sldMk cId="3021258218" sldId="331"/>
            <ac:spMk id="24" creationId="{073A5F35-108B-4E1C-A3C0-99D8D694CAD8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29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0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2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3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8" creationId="{C16729C6-8FD7-49C6-B494-C608265B2558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9" creationId="{3BC76F54-AAB9-4AD9-974B-DFF6D9A1D53D}"/>
          </ac:spMkLst>
        </pc:spChg>
        <pc:spChg chg="mod">
          <ac:chgData name="Emmanuella Guenova" userId="902cb1e6aec68764" providerId="LiveId" clId="{829CE15C-3E59-47C4-A336-D0E0D298CA2C}" dt="2021-06-09T08:16:10.490" v="735" actId="14100"/>
          <ac:spMkLst>
            <pc:docMk/>
            <pc:sldMk cId="3021258218" sldId="331"/>
            <ac:spMk id="42" creationId="{033C2E90-706B-426B-9B93-8AD67EDC9C90}"/>
          </ac:spMkLst>
        </pc:spChg>
        <pc:grpChg chg="add mod">
          <ac:chgData name="Emmanuella Guenova" userId="902cb1e6aec68764" providerId="LiveId" clId="{829CE15C-3E59-47C4-A336-D0E0D298CA2C}" dt="2021-06-09T08:14:34.984" v="715" actId="1076"/>
          <ac:grpSpMkLst>
            <pc:docMk/>
            <pc:sldMk cId="3021258218" sldId="331"/>
            <ac:grpSpMk id="4" creationId="{978139B0-7702-4BEF-B6E0-8FD4E86D7798}"/>
          </ac:grpSpMkLst>
        </pc:grpChg>
        <pc:grpChg chg="del">
          <ac:chgData name="Emmanuella Guenova" userId="902cb1e6aec68764" providerId="LiveId" clId="{829CE15C-3E59-47C4-A336-D0E0D298CA2C}" dt="2021-06-09T08:13:42.917" v="708" actId="478"/>
          <ac:grpSpMkLst>
            <pc:docMk/>
            <pc:sldMk cId="3021258218" sldId="331"/>
            <ac:grpSpMk id="26" creationId="{00000000-0000-0000-0000-000000000000}"/>
          </ac:grpSpMkLst>
        </pc:grpChg>
        <pc:grpChg chg="add mod">
          <ac:chgData name="Emmanuella Guenova" userId="902cb1e6aec68764" providerId="LiveId" clId="{829CE15C-3E59-47C4-A336-D0E0D298CA2C}" dt="2021-06-09T08:14:11.028" v="710" actId="164"/>
          <ac:grpSpMkLst>
            <pc:docMk/>
            <pc:sldMk cId="3021258218" sldId="331"/>
            <ac:grpSpMk id="40" creationId="{4913DAA7-DD1E-4A7F-8C46-358A666EDBD2}"/>
          </ac:grpSpMkLst>
        </pc:grpChg>
        <pc:picChg chg="del">
          <ac:chgData name="Emmanuella Guenova" userId="902cb1e6aec68764" providerId="LiveId" clId="{829CE15C-3E59-47C4-A336-D0E0D298CA2C}" dt="2021-06-09T08:13:31.558" v="706" actId="478"/>
          <ac:picMkLst>
            <pc:docMk/>
            <pc:sldMk cId="3021258218" sldId="331"/>
            <ac:picMk id="3" creationId="{D009DC43-086C-4079-B8EF-3A345FF72ADC}"/>
          </ac:picMkLst>
        </pc:picChg>
        <pc:picChg chg="del">
          <ac:chgData name="Emmanuella Guenova" userId="902cb1e6aec68764" providerId="LiveId" clId="{829CE15C-3E59-47C4-A336-D0E0D298CA2C}" dt="2021-06-09T08:13:30.367" v="705" actId="478"/>
          <ac:picMkLst>
            <pc:docMk/>
            <pc:sldMk cId="3021258218" sldId="331"/>
            <ac:picMk id="25" creationId="{00000000-0000-0000-0000-000000000000}"/>
          </ac:picMkLst>
        </pc:picChg>
        <pc:picChg chg="mod">
          <ac:chgData name="Emmanuella Guenova" userId="902cb1e6aec68764" providerId="LiveId" clId="{829CE15C-3E59-47C4-A336-D0E0D298CA2C}" dt="2021-06-09T08:14:00.306" v="709"/>
          <ac:picMkLst>
            <pc:docMk/>
            <pc:sldMk cId="3021258218" sldId="331"/>
            <ac:picMk id="41" creationId="{49D57B91-B74D-498E-AD21-2CE6F77F5630}"/>
          </ac:picMkLst>
        </pc:picChg>
        <pc:cxnChg chg="del">
          <ac:chgData name="Emmanuella Guenova" userId="902cb1e6aec68764" providerId="LiveId" clId="{829CE15C-3E59-47C4-A336-D0E0D298CA2C}" dt="2021-06-09T08:13:42.917" v="708" actId="478"/>
          <ac:cxnSpMkLst>
            <pc:docMk/>
            <pc:sldMk cId="3021258218" sldId="331"/>
            <ac:cxnSpMk id="36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08:13:42.917" v="708" actId="478"/>
          <ac:cxnSpMkLst>
            <pc:docMk/>
            <pc:sldMk cId="3021258218" sldId="331"/>
            <ac:cxnSpMk id="37" creationId="{00000000-0000-0000-0000-000000000000}"/>
          </ac:cxnSpMkLst>
        </pc:cxnChg>
      </pc:sldChg>
      <pc:sldChg chg="addSp delSp modSp add mod ord modNotesTx">
        <pc:chgData name="Emmanuella Guenova" userId="902cb1e6aec68764" providerId="LiveId" clId="{829CE15C-3E59-47C4-A336-D0E0D298CA2C}" dt="2021-06-09T10:35:48.085" v="1349" actId="14100"/>
        <pc:sldMkLst>
          <pc:docMk/>
          <pc:sldMk cId="4162277539" sldId="332"/>
        </pc:sldMkLst>
        <pc:spChg chg="mod">
          <ac:chgData name="Emmanuella Guenova" userId="902cb1e6aec68764" providerId="LiveId" clId="{829CE15C-3E59-47C4-A336-D0E0D298CA2C}" dt="2021-06-09T08:19:50.247" v="768" actId="27636"/>
          <ac:spMkLst>
            <pc:docMk/>
            <pc:sldMk cId="4162277539" sldId="332"/>
            <ac:spMk id="5" creationId="{00000000-0000-0000-0000-000000000000}"/>
          </ac:spMkLst>
        </pc:spChg>
        <pc:spChg chg="add del">
          <ac:chgData name="Emmanuella Guenova" userId="902cb1e6aec68764" providerId="LiveId" clId="{829CE15C-3E59-47C4-A336-D0E0D298CA2C}" dt="2021-06-09T10:27:12.868" v="1131"/>
          <ac:spMkLst>
            <pc:docMk/>
            <pc:sldMk cId="4162277539" sldId="332"/>
            <ac:spMk id="6" creationId="{25F223D5-FFEA-4670-BE3B-2D7A94DFCCB6}"/>
          </ac:spMkLst>
        </pc:spChg>
        <pc:spChg chg="add del mod">
          <ac:chgData name="Emmanuella Guenova" userId="902cb1e6aec68764" providerId="LiveId" clId="{829CE15C-3E59-47C4-A336-D0E0D298CA2C}" dt="2021-06-09T10:27:12.424" v="1130"/>
          <ac:spMkLst>
            <pc:docMk/>
            <pc:sldMk cId="4162277539" sldId="332"/>
            <ac:spMk id="7" creationId="{A19F6752-CC89-46DA-8FDA-AFE20E543CB2}"/>
          </ac:spMkLst>
        </pc:spChg>
        <pc:spChg chg="mod">
          <ac:chgData name="Emmanuella Guenova" userId="902cb1e6aec68764" providerId="LiveId" clId="{829CE15C-3E59-47C4-A336-D0E0D298CA2C}" dt="2021-06-09T08:19:57.926" v="786" actId="20577"/>
          <ac:spMkLst>
            <pc:docMk/>
            <pc:sldMk cId="4162277539" sldId="332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32:36.375" v="1214" actId="5793"/>
          <ac:spMkLst>
            <pc:docMk/>
            <pc:sldMk cId="4162277539" sldId="332"/>
            <ac:spMk id="11" creationId="{2BA7F436-1EEE-41A2-A87A-D8F6AD871FC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2" creationId="{0165DA81-C4FA-4C0C-B0F0-3E968D8EF66F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3" creationId="{F170D3B5-6595-43D3-BEF7-18D5FEB6173E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4" creationId="{8E07A7AC-448E-4326-83B0-6CB65012A23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5" creationId="{34110F8C-D940-47E1-B308-5FD5522ED8FE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6" creationId="{AC8ED94F-86BD-4F01-9969-2230441AC9F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7" creationId="{46110DCF-10A4-4EDA-A3FB-A126827198CF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8" creationId="{88EB4784-B3E9-4A10-9119-13CE3E581316}"/>
          </ac:spMkLst>
        </pc:spChg>
        <pc:spChg chg="add del mod">
          <ac:chgData name="Emmanuella Guenova" userId="902cb1e6aec68764" providerId="LiveId" clId="{829CE15C-3E59-47C4-A336-D0E0D298CA2C}" dt="2021-06-09T10:25:27.906" v="1115" actId="478"/>
          <ac:spMkLst>
            <pc:docMk/>
            <pc:sldMk cId="4162277539" sldId="332"/>
            <ac:spMk id="19" creationId="{4FAAFF91-9DAB-43B0-A7D1-8DFB864C4484}"/>
          </ac:spMkLst>
        </pc:spChg>
        <pc:spChg chg="add del mod">
          <ac:chgData name="Emmanuella Guenova" userId="902cb1e6aec68764" providerId="LiveId" clId="{829CE15C-3E59-47C4-A336-D0E0D298CA2C}" dt="2021-06-09T10:35:34.698" v="1347" actId="478"/>
          <ac:spMkLst>
            <pc:docMk/>
            <pc:sldMk cId="4162277539" sldId="332"/>
            <ac:spMk id="20" creationId="{354CAE58-EF91-4771-B728-57AE1EC5A4E8}"/>
          </ac:spMkLst>
        </pc:spChg>
        <pc:spChg chg="mod">
          <ac:chgData name="Emmanuella Guenova" userId="902cb1e6aec68764" providerId="LiveId" clId="{829CE15C-3E59-47C4-A336-D0E0D298CA2C}" dt="2021-06-09T10:35:22.896" v="1345" actId="108"/>
          <ac:spMkLst>
            <pc:docMk/>
            <pc:sldMk cId="4162277539" sldId="332"/>
            <ac:spMk id="21" creationId="{53B42C70-00C3-4842-BE5A-9CE1460D31ED}"/>
          </ac:spMkLst>
        </pc:spChg>
        <pc:spChg chg="add mod">
          <ac:chgData name="Emmanuella Guenova" userId="902cb1e6aec68764" providerId="LiveId" clId="{829CE15C-3E59-47C4-A336-D0E0D298CA2C}" dt="2021-06-09T10:35:31.039" v="1346" actId="20577"/>
          <ac:spMkLst>
            <pc:docMk/>
            <pc:sldMk cId="4162277539" sldId="332"/>
            <ac:spMk id="22" creationId="{B923921C-254F-4E89-9A6D-3CDE6B481BAA}"/>
          </ac:spMkLst>
        </pc:spChg>
        <pc:grpChg chg="add mod">
          <ac:chgData name="Emmanuella Guenova" userId="902cb1e6aec68764" providerId="LiveId" clId="{829CE15C-3E59-47C4-A336-D0E0D298CA2C}" dt="2021-06-09T10:35:48.085" v="1349" actId="14100"/>
          <ac:grpSpMkLst>
            <pc:docMk/>
            <pc:sldMk cId="4162277539" sldId="332"/>
            <ac:grpSpMk id="2" creationId="{2D77DC02-75B8-4EF7-BCE0-2E4E6878DBF4}"/>
          </ac:grpSpMkLst>
        </pc:grpChg>
        <pc:grpChg chg="del">
          <ac:chgData name="Emmanuella Guenova" userId="902cb1e6aec68764" providerId="LiveId" clId="{829CE15C-3E59-47C4-A336-D0E0D298CA2C}" dt="2021-06-09T08:20:09.245" v="787" actId="478"/>
          <ac:grpSpMkLst>
            <pc:docMk/>
            <pc:sldMk cId="4162277539" sldId="332"/>
            <ac:grpSpMk id="4" creationId="{978139B0-7702-4BEF-B6E0-8FD4E86D7798}"/>
          </ac:grpSpMkLst>
        </pc:grpChg>
      </pc:sldChg>
      <pc:sldChg chg="addSp delSp modSp add del mod">
        <pc:chgData name="Emmanuella Guenova" userId="902cb1e6aec68764" providerId="LiveId" clId="{829CE15C-3E59-47C4-A336-D0E0D298CA2C}" dt="2021-06-09T11:36:58.836" v="1866" actId="2696"/>
        <pc:sldMkLst>
          <pc:docMk/>
          <pc:sldMk cId="4088966534" sldId="333"/>
        </pc:sldMkLst>
        <pc:spChg chg="mod">
          <ac:chgData name="Emmanuella Guenova" userId="902cb1e6aec68764" providerId="LiveId" clId="{829CE15C-3E59-47C4-A336-D0E0D298CA2C}" dt="2021-06-09T08:22:20.225" v="821" actId="27636"/>
          <ac:spMkLst>
            <pc:docMk/>
            <pc:sldMk cId="4088966534" sldId="333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2:30.455" v="859" actId="20577"/>
          <ac:spMkLst>
            <pc:docMk/>
            <pc:sldMk cId="4088966534" sldId="333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38:25.006" v="1397" actId="20577"/>
          <ac:spMkLst>
            <pc:docMk/>
            <pc:sldMk cId="4088966534" sldId="333"/>
            <ac:spMk id="19" creationId="{9D856136-368C-4FE9-A041-FD8C2DF30D6C}"/>
          </ac:spMkLst>
        </pc:spChg>
        <pc:spChg chg="mod">
          <ac:chgData name="Emmanuella Guenova" userId="902cb1e6aec68764" providerId="LiveId" clId="{829CE15C-3E59-47C4-A336-D0E0D298CA2C}" dt="2021-06-09T10:40:57.544" v="1432" actId="20577"/>
          <ac:spMkLst>
            <pc:docMk/>
            <pc:sldMk cId="4088966534" sldId="333"/>
            <ac:spMk id="21" creationId="{53B42C70-00C3-4842-BE5A-9CE1460D31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27" creationId="{BEC562F8-CB0F-4DC9-8BB5-43F997F2774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28" creationId="{C5F4094E-7EB3-4DFB-9A8F-9B593014F0B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1" creationId="{64CECC1F-07EC-4E6F-8BDF-E05BEF67239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2" creationId="{5EE5AAF7-43BC-4787-854F-45F03C1F81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3" creationId="{0DCE634D-3658-4288-8EAE-B95AD6F2621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6" creationId="{B9925309-F433-4B9E-A4E8-E3D7C73582D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1" creationId="{C2E4073F-6F69-4488-80FD-E55B52AA105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2" creationId="{727797DD-36FE-4339-A5F7-30CC08E3FF0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3" creationId="{DAB50187-F361-4EFD-8692-9B1B7BEE75F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4" creationId="{8BC33632-F5FE-43F1-8F76-1877A4AF9A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5" creationId="{C79266EE-4EC1-4CE4-ABC1-12C0D1F9DFA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8" creationId="{B5C74C03-1393-454E-959E-C285AF82183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9" creationId="{7056CF78-16BB-4D51-A439-32F2C57C64C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0" creationId="{70A1CEF6-7856-49C4-9EDE-415168C53E1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1" creationId="{044DA479-3991-45EE-B9C9-B5762B9E806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2" creationId="{7A69B926-327E-4B8D-8CB9-431AFDD59A6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3" creationId="{6BD4AA51-09F5-4A08-B1DD-A63811EDCAD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4" creationId="{C697C0F3-982B-41D6-9A4B-6C1AD4D7DF3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5" creationId="{9D34CEFD-E756-4F33-BD1F-E516E75DB22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6" creationId="{F645C833-6BEA-4BB9-80C3-FF59A6AC1DD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7" creationId="{ED798258-7B55-46EF-B12C-A498D3848AF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8" creationId="{25D77392-B118-4B8E-9975-7D3F42176D7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9" creationId="{9FC102E3-BD3B-4F87-A879-1E7F3736306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0" creationId="{50483930-837A-4301-9C20-9BC8FEAEA0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1" creationId="{3C4802B2-B039-4675-B17F-0DC7B508741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2" creationId="{BE21271C-1A94-4CEA-A6B7-15839DA2CA7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3" creationId="{ECAD55C2-D002-419B-85E5-A3F56211BB0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4" creationId="{9D4F37DC-7A4A-4D2F-B6DE-42AC3E229C0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5" creationId="{C3FEE444-13D1-41BD-BD9C-5A18C69865B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6" creationId="{CC575737-5A9C-4BC9-9B05-FCE51FA428D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7" creationId="{301C5223-63EC-4EBC-86F6-1703AFA682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8" creationId="{1D5FF477-E761-4D2F-A113-92F17B2B8ED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9" creationId="{C458974B-668A-43EF-A672-33DA197CC87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0" creationId="{9D980A2A-F5F9-445B-AA7E-02D062448B5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1" creationId="{129D3F53-7C67-4A5D-B891-9E8FE0EFAD3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2" creationId="{1D30B952-9F43-4A6F-A9C6-1326D0F5974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3" creationId="{55FAFB66-195D-4201-82E2-46AF8502D24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4" creationId="{B60865A6-49CB-4A15-8DC6-A2EEFD157B7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5" creationId="{C4AB1426-A828-4101-B7F8-70CC825F1EE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6" creationId="{FC20E683-58A8-41E1-B0EB-20B2D165980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7" creationId="{39522C0F-DD22-4F51-BDE4-4B991953A2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8" creationId="{F6DE9AD5-7D03-4972-A5AC-5F130A80326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9" creationId="{8216CF12-E5C1-4909-9B4A-EFD500AA476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0" creationId="{B093BA34-6ED3-4B93-99C2-FAA968623E7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1" creationId="{0AD38E9A-45FA-42DB-AAAE-81708F1F22A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2" creationId="{7048F1CC-42EB-42A4-AF7F-BD38C0D69F0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3" creationId="{026A1940-19AE-423C-9446-B85836D6D5D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6" creationId="{DD829E6B-AA1E-4FC0-8427-726E1C4C018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7" creationId="{8E94925F-7E1F-4843-82B7-35A9EC5DA38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8" creationId="{EADCD37E-6090-4A5D-83DF-E1764186481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9" creationId="{F285ADDA-C9AB-41A0-8603-CBF1B695D32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0" creationId="{51942FD7-2A1E-4199-93A1-DF38F54371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1" creationId="{742A9C5D-D915-44BD-B20C-6B7FA42245D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2" creationId="{A8613EC5-A080-472A-B3DE-AA3E16F2586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3" creationId="{4F9E7F4B-20D6-498B-8FE2-5436C67FF3B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4" creationId="{89BD754A-8789-47FF-952E-4E085DB836D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5" creationId="{32195CC2-7E10-467B-B96A-1C4D83A1DC9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6" creationId="{2F70E69B-99EE-4128-AAB0-5365D9E358A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7" creationId="{DAB84524-81AA-4DFD-9343-2E85887CC4E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8" creationId="{B9AA71D6-A4EB-439F-A717-3571DA6962F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9" creationId="{BBF86124-03EC-46DE-B05E-4DE5A5EB307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0" creationId="{455AD596-09F6-4C1F-BE08-0E79AE0AC0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1" creationId="{6BB1B620-1D04-4190-A936-03B73D3E709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2" creationId="{D83D35D4-D958-43C2-9500-F57CF5684E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3" creationId="{F344BE3E-7FDC-4EE4-8A16-D20BA790AE8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4" creationId="{C5EE14D3-ABAD-4498-8B6D-2CFA32C1588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5" creationId="{0C4419E0-33A1-4591-9650-1AA9B07DFBC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6" creationId="{3AEAE67B-E189-4ADF-A122-3B7C9485A7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7" creationId="{E700CC4B-D958-4D3E-B1E5-8786CC6DD2B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8" creationId="{32FC989A-E8C0-4AA3-B92B-162D7C582A0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9" creationId="{B8B5B9E0-E7E6-4126-9866-9C32306D03C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0" creationId="{9DF79FE3-8639-4357-B34F-2870A4EB5DC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1" creationId="{1A6C5A49-78EF-4873-BB7B-282EA6B66E4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2" creationId="{2C1A772D-CD9C-4768-BBF6-F3137F62E9B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3" creationId="{277ACC35-AB90-43C6-98F6-F1DEAD8C0C9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4" creationId="{41679697-F09E-4974-AED8-6C70CCBC0C2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5" creationId="{866EBD02-B200-42B3-AB64-623C308D4E4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6" creationId="{547BC5AC-DE8D-4A77-9159-598C07CD954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7" creationId="{A298947E-E64B-4447-BD31-D282491227E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8" creationId="{F081AEF9-CEDC-4506-ABEE-0A507DC3105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9" creationId="{066B9756-5DCF-4D67-AF50-F308BAB4072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0" creationId="{2C53F71D-D336-47B3-9413-4565CA27E39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1" creationId="{4AD83F21-17C1-402E-AC9C-EA23DD9A20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2" creationId="{685D0D9B-6E34-49D6-9E6B-8DFA6B3071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3" creationId="{9A8D28FB-9ACA-4DA2-BEDC-7C11ECF6936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4" creationId="{0B84F4F9-6837-426E-ADE9-F83158D9CEB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5" creationId="{959997C5-0550-4C13-B6AC-4860C12BAB7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6" creationId="{EB09ECCD-A0D6-4552-ACD7-B1C79A2D672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7" creationId="{43283052-162D-4A2A-B2E1-F4894216C27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8" creationId="{35493515-0301-4849-A56D-6A38A597457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9" creationId="{A7BB21EA-3801-4A86-A0E7-BBB222E317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0" creationId="{6003A9B3-1AF9-430F-B0D2-A3558188DBF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1" creationId="{60A9C005-D48C-4943-93CB-BEC1D83A471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2" creationId="{974DD575-06A3-4B87-AF0F-2701BE3D658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3" creationId="{CCAF2172-0ED8-4B89-9758-0F83EF7D2E8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4" creationId="{67D5DB67-8BF0-4EAA-9B83-E8809FA8587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5" creationId="{95626A84-9DE5-4900-ACD1-DCBC69A3B0A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6" creationId="{3CAC9551-9921-4C51-AB9E-08AB93387B8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7" creationId="{1AF6E7B8-78E4-4978-A7CB-CB3110EADF6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8" creationId="{A818DB97-F00B-42B4-9127-42E9D097691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9" creationId="{FFE46206-518F-420C-99B9-07A8243ADC5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0" creationId="{C4E8EA02-2FA9-460A-9AFF-AF3CEF11FA4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1" creationId="{4E32BFA7-8F5D-4244-91E0-7197BB48873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2" creationId="{CCD94010-1087-463F-9066-684E943A5F8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3" creationId="{DFA0596A-46D6-4551-BEE5-A92401BB8FC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4" creationId="{989FCDDB-5F9B-42D1-BCB6-4499959FF0F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5" creationId="{8952A791-834B-4A63-890E-6280CDDBBAF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6" creationId="{E4504B70-6063-4051-911F-D235833CB21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7" creationId="{ED3ABDE2-FCA3-4047-AB19-4DC31BF4D70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8" creationId="{BAF4CEEC-DA27-4C37-976C-4298FAB2017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9" creationId="{F514D4F5-F892-482A-88B6-179DAA7C2B6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0" creationId="{7CF60F73-68AE-4EDF-A308-7C80A4C9A26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1" creationId="{D90EBE97-6B4E-4033-8FFE-88442F08C19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2" creationId="{D7845537-93BC-4188-B49B-FD0ACC9BE4D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3" creationId="{EAA8C89C-E36B-4C77-B6C5-25AB7ADF40E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4" creationId="{273C2D36-1DE5-4437-A5E7-4B7E01F37723}"/>
          </ac:spMkLst>
        </pc:spChg>
        <pc:spChg chg="add mod">
          <ac:chgData name="Emmanuella Guenova" userId="902cb1e6aec68764" providerId="LiveId" clId="{829CE15C-3E59-47C4-A336-D0E0D298CA2C}" dt="2021-06-09T08:23:39.087" v="868" actId="1076"/>
          <ac:spMkLst>
            <pc:docMk/>
            <pc:sldMk cId="4088966534" sldId="333"/>
            <ac:spMk id="155" creationId="{0D58D59F-34A1-4F58-90CB-AE4509C38C4B}"/>
          </ac:spMkLst>
        </pc:spChg>
        <pc:spChg chg="add del mod">
          <ac:chgData name="Emmanuella Guenova" userId="902cb1e6aec68764" providerId="LiveId" clId="{829CE15C-3E59-47C4-A336-D0E0D298CA2C}" dt="2021-06-09T10:41:02.060" v="1433" actId="478"/>
          <ac:spMkLst>
            <pc:docMk/>
            <pc:sldMk cId="4088966534" sldId="333"/>
            <ac:spMk id="156" creationId="{FCAC1219-9365-46A8-985B-EF404C51721B}"/>
          </ac:spMkLst>
        </pc:spChg>
        <pc:grpChg chg="del">
          <ac:chgData name="Emmanuella Guenova" userId="902cb1e6aec68764" providerId="LiveId" clId="{829CE15C-3E59-47C4-A336-D0E0D298CA2C}" dt="2021-06-09T08:22:40.038" v="860" actId="478"/>
          <ac:grpSpMkLst>
            <pc:docMk/>
            <pc:sldMk cId="4088966534" sldId="333"/>
            <ac:grpSpMk id="2" creationId="{2D77DC02-75B8-4EF7-BCE0-2E4E6878DBF4}"/>
          </ac:grpSpMkLst>
        </pc:grpChg>
        <pc:grpChg chg="add mod">
          <ac:chgData name="Emmanuella Guenova" userId="902cb1e6aec68764" providerId="LiveId" clId="{829CE15C-3E59-47C4-A336-D0E0D298CA2C}" dt="2021-06-09T08:23:18.604" v="864" actId="1076"/>
          <ac:grpSpMkLst>
            <pc:docMk/>
            <pc:sldMk cId="4088966534" sldId="333"/>
            <ac:grpSpMk id="3" creationId="{7836E941-5AED-472E-8E31-D8C2B61E2A55}"/>
          </ac:grpSpMkLst>
        </pc:grpChg>
        <pc:grpChg chg="add mod">
          <ac:chgData name="Emmanuella Guenova" userId="902cb1e6aec68764" providerId="LiveId" clId="{829CE15C-3E59-47C4-A336-D0E0D298CA2C}" dt="2021-06-09T08:23:08.229" v="862" actId="164"/>
          <ac:grpSpMkLst>
            <pc:docMk/>
            <pc:sldMk cId="4088966534" sldId="333"/>
            <ac:grpSpMk id="20" creationId="{55BD6CAB-B9F4-4DD5-B8D0-225C253BD0F1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22" creationId="{FF2EE7CC-AAD4-45CE-BAC3-4DFE31AFB042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24" creationId="{84A97302-2DB4-404C-8E04-B558C591079E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46" creationId="{DEA61DA8-3D8D-4F03-AFFF-1987D4B126F4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47" creationId="{DD854548-AC7C-48FD-873D-49988CCAB709}"/>
          </ac:grpSpMkLst>
        </pc:grp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5" creationId="{D9CE5886-FC31-46A7-A1E8-8AA918B0916C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6" creationId="{ECA637FC-365F-4AC5-9784-265B53C1395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9" creationId="{1B91911F-7D7E-4AED-8433-D2E058B83735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0" creationId="{21E50A13-1CF3-4E05-9E65-2FD9A4D521F7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4" creationId="{E1C22FB8-A154-4BA4-AE57-BCBAF044E2B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5" creationId="{01EE5794-D53E-456D-A15C-36714FF597B2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7" creationId="{CB3139EB-9E20-4E8E-96A5-A18655261B98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8" creationId="{C46B4165-FF95-4012-BE99-4D8336003F1E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9" creationId="{188E2B3C-F4F3-47BF-BCBC-B0A28D3AF303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40" creationId="{FA5542EC-420E-4FD3-9699-3FD052EEEFA7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84" creationId="{21D78C02-AF34-48D8-8890-267625100FA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85" creationId="{61E04A99-876B-4826-B1AB-2C36209975E6}"/>
          </ac:cxnSpMkLst>
        </pc:cxnChg>
      </pc:sldChg>
      <pc:sldChg chg="addSp delSp modSp add mod ord">
        <pc:chgData name="Emmanuella Guenova" userId="902cb1e6aec68764" providerId="LiveId" clId="{829CE15C-3E59-47C4-A336-D0E0D298CA2C}" dt="2021-06-09T10:18:52.066" v="1005" actId="20577"/>
        <pc:sldMkLst>
          <pc:docMk/>
          <pc:sldMk cId="543482448" sldId="334"/>
        </pc:sldMkLst>
        <pc:spChg chg="mod">
          <ac:chgData name="Emmanuella Guenova" userId="902cb1e6aec68764" providerId="LiveId" clId="{829CE15C-3E59-47C4-A336-D0E0D298CA2C}" dt="2021-06-09T10:18:52.066" v="1005" actId="20577"/>
          <ac:spMkLst>
            <pc:docMk/>
            <pc:sldMk cId="543482448" sldId="334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7:51.451" v="905" actId="113"/>
          <ac:spMkLst>
            <pc:docMk/>
            <pc:sldMk cId="543482448" sldId="334"/>
            <ac:spMk id="8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8:15.728" v="909" actId="122"/>
          <ac:spMkLst>
            <pc:docMk/>
            <pc:sldMk cId="543482448" sldId="334"/>
            <ac:spMk id="21" creationId="{53B42C70-00C3-4842-BE5A-9CE1460D31ED}"/>
          </ac:spMkLst>
        </pc:spChg>
        <pc:spChg chg="mod">
          <ac:chgData name="Emmanuella Guenova" userId="902cb1e6aec68764" providerId="LiveId" clId="{829CE15C-3E59-47C4-A336-D0E0D298CA2C}" dt="2021-06-09T08:28:32.056" v="910"/>
          <ac:spMkLst>
            <pc:docMk/>
            <pc:sldMk cId="543482448" sldId="334"/>
            <ac:spMk id="157" creationId="{C332BE3C-1824-41CB-826F-FF5D1CA37270}"/>
          </ac:spMkLst>
        </pc:spChg>
        <pc:spChg chg="mod">
          <ac:chgData name="Emmanuella Guenova" userId="902cb1e6aec68764" providerId="LiveId" clId="{829CE15C-3E59-47C4-A336-D0E0D298CA2C}" dt="2021-06-09T08:28:32.056" v="910"/>
          <ac:spMkLst>
            <pc:docMk/>
            <pc:sldMk cId="543482448" sldId="334"/>
            <ac:spMk id="158" creationId="{0C6D88F2-56CF-4721-BDEF-1BF6652E26DC}"/>
          </ac:spMkLst>
        </pc:spChg>
        <pc:spChg chg="add mod">
          <ac:chgData name="Emmanuella Guenova" userId="902cb1e6aec68764" providerId="LiveId" clId="{829CE15C-3E59-47C4-A336-D0E0D298CA2C}" dt="2021-06-09T08:29:21.145" v="919" actId="207"/>
          <ac:spMkLst>
            <pc:docMk/>
            <pc:sldMk cId="543482448" sldId="334"/>
            <ac:spMk id="159" creationId="{200C476B-BF81-4AB0-AE33-BE22BD0037B9}"/>
          </ac:spMkLst>
        </pc:spChg>
        <pc:spChg chg="add mod">
          <ac:chgData name="Emmanuella Guenova" userId="902cb1e6aec68764" providerId="LiveId" clId="{829CE15C-3E59-47C4-A336-D0E0D298CA2C}" dt="2021-06-09T10:17:49.004" v="1003" actId="14100"/>
          <ac:spMkLst>
            <pc:docMk/>
            <pc:sldMk cId="543482448" sldId="334"/>
            <ac:spMk id="160" creationId="{1485B164-1841-44D9-95E6-39750A60994B}"/>
          </ac:spMkLst>
        </pc:spChg>
        <pc:spChg chg="add mod">
          <ac:chgData name="Emmanuella Guenova" userId="902cb1e6aec68764" providerId="LiveId" clId="{829CE15C-3E59-47C4-A336-D0E0D298CA2C}" dt="2021-06-09T10:17:36.090" v="1000" actId="207"/>
          <ac:spMkLst>
            <pc:docMk/>
            <pc:sldMk cId="543482448" sldId="334"/>
            <ac:spMk id="161" creationId="{257801DD-D418-42C4-BDC3-C666FDDAEE77}"/>
          </ac:spMkLst>
        </pc:spChg>
        <pc:spChg chg="add mod">
          <ac:chgData name="Emmanuella Guenova" userId="902cb1e6aec68764" providerId="LiveId" clId="{829CE15C-3E59-47C4-A336-D0E0D298CA2C}" dt="2021-06-09T10:17:40.815" v="1001" actId="207"/>
          <ac:spMkLst>
            <pc:docMk/>
            <pc:sldMk cId="543482448" sldId="334"/>
            <ac:spMk id="162" creationId="{89EF7889-553C-4FAC-9057-9AA26CB27B02}"/>
          </ac:spMkLst>
        </pc:spChg>
        <pc:spChg chg="add mod">
          <ac:chgData name="Emmanuella Guenova" userId="902cb1e6aec68764" providerId="LiveId" clId="{829CE15C-3E59-47C4-A336-D0E0D298CA2C}" dt="2021-06-09T10:17:44.348" v="1002" actId="207"/>
          <ac:spMkLst>
            <pc:docMk/>
            <pc:sldMk cId="543482448" sldId="334"/>
            <ac:spMk id="163" creationId="{C9900F02-D16D-4023-94D1-5949FD55B4EF}"/>
          </ac:spMkLst>
        </pc:spChg>
        <pc:spChg chg="add mod">
          <ac:chgData name="Emmanuella Guenova" userId="902cb1e6aec68764" providerId="LiveId" clId="{829CE15C-3E59-47C4-A336-D0E0D298CA2C}" dt="2021-06-09T10:17:33.243" v="999" actId="207"/>
          <ac:spMkLst>
            <pc:docMk/>
            <pc:sldMk cId="543482448" sldId="334"/>
            <ac:spMk id="164" creationId="{5FD989CC-BEEB-4AA9-853D-DBA070EC8F88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5" creationId="{DA6A2359-BCBE-4616-90A2-0853671E274B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6" creationId="{6F4FBCF8-A138-4C66-8BB3-B759FC782E77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7" creationId="{A0874CA4-BF82-4941-8D51-83415D2E73B8}"/>
          </ac:spMkLst>
        </pc:spChg>
        <pc:spChg chg="add mod">
          <ac:chgData name="Emmanuella Guenova" userId="902cb1e6aec68764" providerId="LiveId" clId="{829CE15C-3E59-47C4-A336-D0E0D298CA2C}" dt="2021-06-09T08:29:09.131" v="918" actId="113"/>
          <ac:spMkLst>
            <pc:docMk/>
            <pc:sldMk cId="543482448" sldId="334"/>
            <ac:spMk id="170" creationId="{0036926D-4F8F-4368-B461-250C47B9E55A}"/>
          </ac:spMkLst>
        </pc:spChg>
        <pc:grpChg chg="add mod">
          <ac:chgData name="Emmanuella Guenova" userId="902cb1e6aec68764" providerId="LiveId" clId="{829CE15C-3E59-47C4-A336-D0E0D298CA2C}" dt="2021-06-09T08:29:00.227" v="916" actId="1076"/>
          <ac:grpSpMkLst>
            <pc:docMk/>
            <pc:sldMk cId="543482448" sldId="334"/>
            <ac:grpSpMk id="2" creationId="{1CAB2044-0D08-4260-A5E3-166150A7C7BA}"/>
          </ac:grpSpMkLst>
        </pc:grpChg>
        <pc:grpChg chg="del">
          <ac:chgData name="Emmanuella Guenova" userId="902cb1e6aec68764" providerId="LiveId" clId="{829CE15C-3E59-47C4-A336-D0E0D298CA2C}" dt="2021-06-09T08:27:15.565" v="902" actId="478"/>
          <ac:grpSpMkLst>
            <pc:docMk/>
            <pc:sldMk cId="543482448" sldId="334"/>
            <ac:grpSpMk id="3" creationId="{7836E941-5AED-472E-8E31-D8C2B61E2A55}"/>
          </ac:grpSpMkLst>
        </pc:grpChg>
        <pc:grpChg chg="add mod">
          <ac:chgData name="Emmanuella Guenova" userId="902cb1e6aec68764" providerId="LiveId" clId="{829CE15C-3E59-47C4-A336-D0E0D298CA2C}" dt="2021-06-09T08:28:45.435" v="912" actId="164"/>
          <ac:grpSpMkLst>
            <pc:docMk/>
            <pc:sldMk cId="543482448" sldId="334"/>
            <ac:grpSpMk id="156" creationId="{20F9DA75-05E1-4AA1-9DE8-55B6D1B4B139}"/>
          </ac:grpSpMkLst>
        </pc:grp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25" creationId="{D9CE5886-FC31-46A7-A1E8-8AA918B0916C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26" creationId="{ECA637FC-365F-4AC5-9784-265B53C13950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37" creationId="{CB3139EB-9E20-4E8E-96A5-A18655261B98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38" creationId="{C46B4165-FF95-4012-BE99-4D8336003F1E}"/>
          </ac:cxnSpMkLst>
        </pc:cxnChg>
        <pc:cxnChg chg="add mod">
          <ac:chgData name="Emmanuella Guenova" userId="902cb1e6aec68764" providerId="LiveId" clId="{829CE15C-3E59-47C4-A336-D0E0D298CA2C}" dt="2021-06-09T10:15:46.485" v="987" actId="1037"/>
          <ac:cxnSpMkLst>
            <pc:docMk/>
            <pc:sldMk cId="543482448" sldId="334"/>
            <ac:cxnSpMk id="168" creationId="{02A7E13C-F6BE-40ED-B018-4949376AC65F}"/>
          </ac:cxnSpMkLst>
        </pc:cxnChg>
        <pc:cxnChg chg="add mod">
          <ac:chgData name="Emmanuella Guenova" userId="902cb1e6aec68764" providerId="LiveId" clId="{829CE15C-3E59-47C4-A336-D0E0D298CA2C}" dt="2021-06-09T08:28:45.435" v="912" actId="164"/>
          <ac:cxnSpMkLst>
            <pc:docMk/>
            <pc:sldMk cId="543482448" sldId="334"/>
            <ac:cxnSpMk id="169" creationId="{671AFBE0-4D4D-45AD-B6B4-6393170C5C95}"/>
          </ac:cxnSpMkLst>
        </pc:cxnChg>
      </pc:sldChg>
      <pc:sldChg chg="addSp delSp modSp add del mod">
        <pc:chgData name="Emmanuella Guenova" userId="902cb1e6aec68764" providerId="LiveId" clId="{829CE15C-3E59-47C4-A336-D0E0D298CA2C}" dt="2021-06-09T11:26:14.737" v="1772" actId="2696"/>
        <pc:sldMkLst>
          <pc:docMk/>
          <pc:sldMk cId="357448792" sldId="335"/>
        </pc:sldMkLst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" creationId="{DA53B024-6BA7-431E-A6ED-F02DB7226E70}"/>
          </ac:spMkLst>
        </pc:spChg>
        <pc:spChg chg="mod">
          <ac:chgData name="Emmanuella Guenova" userId="902cb1e6aec68764" providerId="LiveId" clId="{829CE15C-3E59-47C4-A336-D0E0D298CA2C}" dt="2021-06-09T10:57:48.899" v="1552" actId="20577"/>
          <ac:spMkLst>
            <pc:docMk/>
            <pc:sldMk cId="357448792" sldId="335"/>
            <ac:spMk id="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9:44.305" v="1579" actId="478"/>
          <ac:spMkLst>
            <pc:docMk/>
            <pc:sldMk cId="357448792" sldId="335"/>
            <ac:spMk id="33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59:36.880" v="1578" actId="20577"/>
          <ac:spMkLst>
            <pc:docMk/>
            <pc:sldMk cId="357448792" sldId="335"/>
            <ac:spMk id="35" creationId="{5A8A339B-970A-4CF1-BD0A-D11ED31918EC}"/>
          </ac:spMkLst>
        </pc:spChg>
        <pc:spChg chg="add del mod">
          <ac:chgData name="Emmanuella Guenova" userId="902cb1e6aec68764" providerId="LiveId" clId="{829CE15C-3E59-47C4-A336-D0E0D298CA2C}" dt="2021-06-09T11:01:15.175" v="1609" actId="478"/>
          <ac:spMkLst>
            <pc:docMk/>
            <pc:sldMk cId="357448792" sldId="335"/>
            <ac:spMk id="36" creationId="{277A4415-75F6-4538-920A-6434D5CEC459}"/>
          </ac:spMkLst>
        </pc:spChg>
        <pc:spChg chg="add mod">
          <ac:chgData name="Emmanuella Guenova" userId="902cb1e6aec68764" providerId="LiveId" clId="{829CE15C-3E59-47C4-A336-D0E0D298CA2C}" dt="2021-06-09T11:01:49.594" v="1630" actId="1036"/>
          <ac:spMkLst>
            <pc:docMk/>
            <pc:sldMk cId="357448792" sldId="335"/>
            <ac:spMk id="37" creationId="{70D1D025-899C-4969-BF36-00ACF59F6068}"/>
          </ac:spMkLst>
        </pc:spChg>
        <pc:grpChg chg="del">
          <ac:chgData name="Emmanuella Guenova" userId="902cb1e6aec68764" providerId="LiveId" clId="{829CE15C-3E59-47C4-A336-D0E0D298CA2C}" dt="2021-06-09T10:57:36.836" v="1528" actId="478"/>
          <ac:grpSpMkLst>
            <pc:docMk/>
            <pc:sldMk cId="357448792" sldId="335"/>
            <ac:grpSpMk id="11" creationId="{00000000-0000-0000-0000-000000000000}"/>
          </ac:grpSpMkLst>
        </pc:grpChg>
        <pc:picChg chg="del">
          <ac:chgData name="Emmanuella Guenova" userId="902cb1e6aec68764" providerId="LiveId" clId="{829CE15C-3E59-47C4-A336-D0E0D298CA2C}" dt="2021-06-09T10:57:36.836" v="1528" actId="478"/>
          <ac:picMkLst>
            <pc:docMk/>
            <pc:sldMk cId="357448792" sldId="335"/>
            <ac:picMk id="34" creationId="{284161FF-64D1-4BC0-944D-AD29E555728F}"/>
          </ac:picMkLst>
        </pc:pic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5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7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8" creationId="{00000000-0000-0000-0000-000000000000}"/>
          </ac:cxnSpMkLst>
        </pc:cxnChg>
      </pc:sldChg>
      <pc:sldChg chg="addSp modSp add mod ord modAnim">
        <pc:chgData name="Emmanuella Guenova" userId="902cb1e6aec68764" providerId="LiveId" clId="{829CE15C-3E59-47C4-A336-D0E0D298CA2C}" dt="2021-06-09T11:27:30.552" v="1776"/>
        <pc:sldMkLst>
          <pc:docMk/>
          <pc:sldMk cId="3053855270" sldId="336"/>
        </pc:sldMkLst>
        <pc:spChg chg="mod">
          <ac:chgData name="Emmanuella Guenova" userId="902cb1e6aec68764" providerId="LiveId" clId="{829CE15C-3E59-47C4-A336-D0E0D298CA2C}" dt="2021-06-09T11:24:02.812" v="1762" actId="1076"/>
          <ac:spMkLst>
            <pc:docMk/>
            <pc:sldMk cId="3053855270" sldId="336"/>
            <ac:spMk id="9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20:35.031" v="1736" actId="207"/>
          <ac:spMkLst>
            <pc:docMk/>
            <pc:sldMk cId="3053855270" sldId="336"/>
            <ac:spMk id="11" creationId="{ED8AAED5-19A1-498B-8129-B51986EA4360}"/>
          </ac:spMkLst>
        </pc:spChg>
        <pc:spChg chg="add mod">
          <ac:chgData name="Emmanuella Guenova" userId="902cb1e6aec68764" providerId="LiveId" clId="{829CE15C-3E59-47C4-A336-D0E0D298CA2C}" dt="2021-06-09T11:27:28.296" v="1775" actId="164"/>
          <ac:spMkLst>
            <pc:docMk/>
            <pc:sldMk cId="3053855270" sldId="336"/>
            <ac:spMk id="12" creationId="{C1851827-903D-4968-BBC1-1E8707EBE2ED}"/>
          </ac:spMkLst>
        </pc:spChg>
        <pc:spChg chg="mod">
          <ac:chgData name="Emmanuella Guenova" userId="902cb1e6aec68764" providerId="LiveId" clId="{829CE15C-3E59-47C4-A336-D0E0D298CA2C}" dt="2021-06-09T11:06:45.268" v="1730" actId="20578"/>
          <ac:spMkLst>
            <pc:docMk/>
            <pc:sldMk cId="3053855270" sldId="336"/>
            <ac:spMk id="35" creationId="{5A8A339B-970A-4CF1-BD0A-D11ED31918EC}"/>
          </ac:spMkLst>
        </pc:spChg>
        <pc:grpChg chg="add mod">
          <ac:chgData name="Emmanuella Guenova" userId="902cb1e6aec68764" providerId="LiveId" clId="{829CE15C-3E59-47C4-A336-D0E0D298CA2C}" dt="2021-06-09T11:27:28.296" v="1775" actId="164"/>
          <ac:grpSpMkLst>
            <pc:docMk/>
            <pc:sldMk cId="3053855270" sldId="336"/>
            <ac:grpSpMk id="3" creationId="{243966D6-E41D-4861-93A0-42D102F2CCE3}"/>
          </ac:grpSpMkLst>
        </pc:grpChg>
        <pc:picChg chg="add mod">
          <ac:chgData name="Emmanuella Guenova" userId="902cb1e6aec68764" providerId="LiveId" clId="{829CE15C-3E59-47C4-A336-D0E0D298CA2C}" dt="2021-06-09T11:27:28.296" v="1775" actId="164"/>
          <ac:picMkLst>
            <pc:docMk/>
            <pc:sldMk cId="3053855270" sldId="336"/>
            <ac:picMk id="7" creationId="{F779AA2A-7BED-46EB-9197-D60198BFBFB5}"/>
          </ac:picMkLst>
        </pc:picChg>
        <pc:picChg chg="add mod">
          <ac:chgData name="Emmanuella Guenova" userId="902cb1e6aec68764" providerId="LiveId" clId="{829CE15C-3E59-47C4-A336-D0E0D298CA2C}" dt="2021-06-09T11:27:28.296" v="1775" actId="164"/>
          <ac:picMkLst>
            <pc:docMk/>
            <pc:sldMk cId="3053855270" sldId="336"/>
            <ac:picMk id="8" creationId="{2017D43F-EA71-43BB-9BD6-94EF6465D623}"/>
          </ac:picMkLst>
        </pc:picChg>
      </pc:sldChg>
      <pc:sldChg chg="addSp delSp modSp add mod modAnim">
        <pc:chgData name="Emmanuella Guenova" userId="902cb1e6aec68764" providerId="LiveId" clId="{829CE15C-3E59-47C4-A336-D0E0D298CA2C}" dt="2021-06-10T06:11:50.904" v="2589" actId="20577"/>
        <pc:sldMkLst>
          <pc:docMk/>
          <pc:sldMk cId="2000594522" sldId="337"/>
        </pc:sldMkLst>
        <pc:spChg chg="mod">
          <ac:chgData name="Emmanuella Guenova" userId="902cb1e6aec68764" providerId="LiveId" clId="{829CE15C-3E59-47C4-A336-D0E0D298CA2C}" dt="2021-06-10T06:11:50.904" v="2589" actId="20577"/>
          <ac:spMkLst>
            <pc:docMk/>
            <pc:sldMk cId="2000594522" sldId="337"/>
            <ac:spMk id="11" creationId="{ED8AAED5-19A1-498B-8129-B51986EA4360}"/>
          </ac:spMkLst>
        </pc:spChg>
        <pc:spChg chg="mod">
          <ac:chgData name="Emmanuella Guenova" userId="902cb1e6aec68764" providerId="LiveId" clId="{829CE15C-3E59-47C4-A336-D0E0D298CA2C}" dt="2021-06-09T11:28:21.280" v="1781" actId="20577"/>
          <ac:spMkLst>
            <pc:docMk/>
            <pc:sldMk cId="2000594522" sldId="337"/>
            <ac:spMk id="12" creationId="{C1851827-903D-4968-BBC1-1E8707EBE2ED}"/>
          </ac:spMkLst>
        </pc:spChg>
        <pc:picChg chg="del">
          <ac:chgData name="Emmanuella Guenova" userId="902cb1e6aec68764" providerId="LiveId" clId="{829CE15C-3E59-47C4-A336-D0E0D298CA2C}" dt="2021-06-09T11:28:24.570" v="1782" actId="478"/>
          <ac:picMkLst>
            <pc:docMk/>
            <pc:sldMk cId="2000594522" sldId="337"/>
            <ac:picMk id="7" creationId="{F779AA2A-7BED-46EB-9197-D60198BFBFB5}"/>
          </ac:picMkLst>
        </pc:picChg>
        <pc:picChg chg="del">
          <ac:chgData name="Emmanuella Guenova" userId="902cb1e6aec68764" providerId="LiveId" clId="{829CE15C-3E59-47C4-A336-D0E0D298CA2C}" dt="2021-06-09T11:28:24.570" v="1782" actId="478"/>
          <ac:picMkLst>
            <pc:docMk/>
            <pc:sldMk cId="2000594522" sldId="337"/>
            <ac:picMk id="8" creationId="{2017D43F-EA71-43BB-9BD6-94EF6465D623}"/>
          </ac:picMkLst>
        </pc:picChg>
        <pc:picChg chg="add mod">
          <ac:chgData name="Emmanuella Guenova" userId="902cb1e6aec68764" providerId="LiveId" clId="{829CE15C-3E59-47C4-A336-D0E0D298CA2C}" dt="2021-06-09T11:31:17.692" v="1787" actId="1076"/>
          <ac:picMkLst>
            <pc:docMk/>
            <pc:sldMk cId="2000594522" sldId="337"/>
            <ac:picMk id="13" creationId="{1F02E622-B627-4053-B513-A25429571272}"/>
          </ac:picMkLst>
        </pc:picChg>
      </pc:sldChg>
      <pc:sldChg chg="addSp delSp modSp add mod">
        <pc:chgData name="Emmanuella Guenova" userId="902cb1e6aec68764" providerId="LiveId" clId="{829CE15C-3E59-47C4-A336-D0E0D298CA2C}" dt="2021-06-09T11:54:46.566" v="2298" actId="1035"/>
        <pc:sldMkLst>
          <pc:docMk/>
          <pc:sldMk cId="1994050193" sldId="338"/>
        </pc:sldMkLst>
        <pc:spChg chg="mod">
          <ac:chgData name="Emmanuella Guenova" userId="902cb1e6aec68764" providerId="LiveId" clId="{829CE15C-3E59-47C4-A336-D0E0D298CA2C}" dt="2021-06-09T11:48:16.508" v="2137" actId="20577"/>
          <ac:spMkLst>
            <pc:docMk/>
            <pc:sldMk cId="1994050193" sldId="338"/>
            <ac:spMk id="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5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74" creationId="{6DD2196E-8A8B-4268-8CB9-7D4EDACE318C}"/>
          </ac:spMkLst>
        </pc:spChg>
        <pc:spChg chg="del">
          <ac:chgData name="Emmanuella Guenova" userId="902cb1e6aec68764" providerId="LiveId" clId="{829CE15C-3E59-47C4-A336-D0E0D298CA2C}" dt="2021-06-09T11:45:30.887" v="1980" actId="478"/>
          <ac:spMkLst>
            <pc:docMk/>
            <pc:sldMk cId="1994050193" sldId="338"/>
            <ac:spMk id="275" creationId="{A5BA91B8-FC36-4D98-92F8-32E6106F7B05}"/>
          </ac:spMkLst>
        </pc:spChg>
        <pc:spChg chg="del">
          <ac:chgData name="Emmanuella Guenova" userId="902cb1e6aec68764" providerId="LiveId" clId="{829CE15C-3E59-47C4-A336-D0E0D298CA2C}" dt="2021-06-09T11:45:57.406" v="1986" actId="478"/>
          <ac:spMkLst>
            <pc:docMk/>
            <pc:sldMk cId="1994050193" sldId="338"/>
            <ac:spMk id="276" creationId="{9B996A88-CE1B-4456-8AF3-7ECE6D96BD86}"/>
          </ac:spMkLst>
        </pc:spChg>
        <pc:spChg chg="mod">
          <ac:chgData name="Emmanuella Guenova" userId="902cb1e6aec68764" providerId="LiveId" clId="{829CE15C-3E59-47C4-A336-D0E0D298CA2C}" dt="2021-06-09T11:45:03.031" v="1970" actId="1076"/>
          <ac:spMkLst>
            <pc:docMk/>
            <pc:sldMk cId="1994050193" sldId="338"/>
            <ac:spMk id="27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52:28.900" v="2231" actId="14100"/>
          <ac:spMkLst>
            <pc:docMk/>
            <pc:sldMk cId="1994050193" sldId="338"/>
            <ac:spMk id="279" creationId="{F56BCE14-5E5E-41D5-977A-8A203C95CF45}"/>
          </ac:spMkLst>
        </pc:spChg>
        <pc:spChg chg="add del">
          <ac:chgData name="Emmanuella Guenova" userId="902cb1e6aec68764" providerId="LiveId" clId="{829CE15C-3E59-47C4-A336-D0E0D298CA2C}" dt="2021-06-09T11:42:09.154" v="1903" actId="478"/>
          <ac:spMkLst>
            <pc:docMk/>
            <pc:sldMk cId="1994050193" sldId="338"/>
            <ac:spMk id="326" creationId="{FDA8AB66-AA89-4A96-A5F7-30663FD484E0}"/>
          </ac:spMkLst>
        </pc:spChg>
        <pc:spChg chg="add del mod">
          <ac:chgData name="Emmanuella Guenova" userId="902cb1e6aec68764" providerId="LiveId" clId="{829CE15C-3E59-47C4-A336-D0E0D298CA2C}" dt="2021-06-09T11:52:42.592" v="2233" actId="1076"/>
          <ac:spMkLst>
            <pc:docMk/>
            <pc:sldMk cId="1994050193" sldId="338"/>
            <ac:spMk id="328" creationId="{D10381E0-26FC-40F5-B207-543AA08C4917}"/>
          </ac:spMkLst>
        </pc:spChg>
        <pc:spChg chg="add mod">
          <ac:chgData name="Emmanuella Guenova" userId="902cb1e6aec68764" providerId="LiveId" clId="{829CE15C-3E59-47C4-A336-D0E0D298CA2C}" dt="2021-06-09T11:52:52.885" v="2235" actId="1076"/>
          <ac:spMkLst>
            <pc:docMk/>
            <pc:sldMk cId="1994050193" sldId="338"/>
            <ac:spMk id="331" creationId="{C951E673-DC46-4E52-97AA-360500B76891}"/>
          </ac:spMkLst>
        </pc:spChg>
        <pc:spChg chg="add mod">
          <ac:chgData name="Emmanuella Guenova" userId="902cb1e6aec68764" providerId="LiveId" clId="{829CE15C-3E59-47C4-A336-D0E0D298CA2C}" dt="2021-06-09T11:52:26.044" v="2230" actId="14100"/>
          <ac:spMkLst>
            <pc:docMk/>
            <pc:sldMk cId="1994050193" sldId="338"/>
            <ac:spMk id="334" creationId="{1BC724C5-FCCC-460F-8E29-66DF9A6D1C51}"/>
          </ac:spMkLst>
        </pc:spChg>
        <pc:spChg chg="add mod">
          <ac:chgData name="Emmanuella Guenova" userId="902cb1e6aec68764" providerId="LiveId" clId="{829CE15C-3E59-47C4-A336-D0E0D298CA2C}" dt="2021-06-09T11:53:22.171" v="2241" actId="14100"/>
          <ac:spMkLst>
            <pc:docMk/>
            <pc:sldMk cId="1994050193" sldId="338"/>
            <ac:spMk id="335" creationId="{D2050B11-5767-4C64-97A2-75482D3A777D}"/>
          </ac:spMkLst>
        </pc:spChg>
        <pc:spChg chg="add mod">
          <ac:chgData name="Emmanuella Guenova" userId="902cb1e6aec68764" providerId="LiveId" clId="{829CE15C-3E59-47C4-A336-D0E0D298CA2C}" dt="2021-06-09T11:54:46.566" v="2298" actId="1035"/>
          <ac:spMkLst>
            <pc:docMk/>
            <pc:sldMk cId="1994050193" sldId="338"/>
            <ac:spMk id="336" creationId="{8B70C8E1-037D-45F6-A201-F21CB45CE615}"/>
          </ac:spMkLst>
        </pc:s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8" creationId="{00000000-0000-0000-0000-000000000000}"/>
          </ac:grpSpMkLst>
        </pc:gr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79" creationId="{00000000-0000-0000-0000-000000000000}"/>
          </ac:grpSpMkLst>
        </pc:gr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157" creationId="{00000000-0000-0000-0000-000000000000}"/>
          </ac:grpSpMkLst>
        </pc:grpChg>
        <pc:grpChg chg="del mod">
          <ac:chgData name="Emmanuella Guenova" userId="902cb1e6aec68764" providerId="LiveId" clId="{829CE15C-3E59-47C4-A336-D0E0D298CA2C}" dt="2021-06-09T11:51:33.137" v="2222" actId="478"/>
          <ac:grpSpMkLst>
            <pc:docMk/>
            <pc:sldMk cId="1994050193" sldId="338"/>
            <ac:grpSpMk id="340" creationId="{00000000-0000-0000-0000-000000000000}"/>
          </ac:grpSpMkLst>
        </pc:grpChg>
        <pc:graphicFrameChg chg="del">
          <ac:chgData name="Emmanuella Guenova" userId="902cb1e6aec68764" providerId="LiveId" clId="{829CE15C-3E59-47C4-A336-D0E0D298CA2C}" dt="2021-06-09T11:42:01.057" v="1901" actId="478"/>
          <ac:graphicFrameMkLst>
            <pc:docMk/>
            <pc:sldMk cId="1994050193" sldId="338"/>
            <ac:graphicFrameMk id="7" creationId="{2483CC39-B28E-4313-9FC6-BF217DE533F9}"/>
          </ac:graphicFrameMkLst>
        </pc:graphicFrameChg>
        <pc:graphicFrameChg chg="del">
          <ac:chgData name="Emmanuella Guenova" userId="902cb1e6aec68764" providerId="LiveId" clId="{829CE15C-3E59-47C4-A336-D0E0D298CA2C}" dt="2021-06-09T11:45:50.974" v="1984" actId="478"/>
          <ac:graphicFrameMkLst>
            <pc:docMk/>
            <pc:sldMk cId="1994050193" sldId="338"/>
            <ac:graphicFrameMk id="277" creationId="{9C39D41A-B0AB-4221-92C7-374A98850CAC}"/>
          </ac:graphicFrameMkLst>
        </pc:graphicFrameChg>
        <pc:graphicFrameChg chg="add mod">
          <ac:chgData name="Emmanuella Guenova" userId="902cb1e6aec68764" providerId="LiveId" clId="{829CE15C-3E59-47C4-A336-D0E0D298CA2C}" dt="2021-06-09T11:52:45.975" v="2234" actId="14100"/>
          <ac:graphicFrameMkLst>
            <pc:docMk/>
            <pc:sldMk cId="1994050193" sldId="338"/>
            <ac:graphicFrameMk id="329" creationId="{DE21FCCA-B3C2-44BB-88A1-360A1FD50BCA}"/>
          </ac:graphicFrameMkLst>
        </pc:graphicFrameChg>
        <pc:graphicFrameChg chg="add mod">
          <ac:chgData name="Emmanuella Guenova" userId="902cb1e6aec68764" providerId="LiveId" clId="{829CE15C-3E59-47C4-A336-D0E0D298CA2C}" dt="2021-06-09T11:53:01.906" v="2237" actId="14100"/>
          <ac:graphicFrameMkLst>
            <pc:docMk/>
            <pc:sldMk cId="1994050193" sldId="338"/>
            <ac:graphicFrameMk id="330" creationId="{85723E35-160F-4557-8D2C-AB2DFB1D4D82}"/>
          </ac:graphicFrameMkLst>
        </pc:graphicFrameChg>
        <pc:picChg chg="add mod">
          <ac:chgData name="Emmanuella Guenova" userId="902cb1e6aec68764" providerId="LiveId" clId="{829CE15C-3E59-47C4-A336-D0E0D298CA2C}" dt="2021-06-09T11:54:38.344" v="2291" actId="1035"/>
          <ac:picMkLst>
            <pc:docMk/>
            <pc:sldMk cId="1994050193" sldId="338"/>
            <ac:picMk id="332" creationId="{7B057E5E-C697-4A46-8106-11909C0931EC}"/>
          </ac:picMkLst>
        </pc:picChg>
        <pc:picChg chg="add mod">
          <ac:chgData name="Emmanuella Guenova" userId="902cb1e6aec68764" providerId="LiveId" clId="{829CE15C-3E59-47C4-A336-D0E0D298CA2C}" dt="2021-06-09T11:54:41.411" v="2297" actId="1038"/>
          <ac:picMkLst>
            <pc:docMk/>
            <pc:sldMk cId="1994050193" sldId="338"/>
            <ac:picMk id="333" creationId="{FC6FDA62-A3A3-4BCE-8738-AB9CE6AD819A}"/>
          </ac:picMkLst>
        </pc:pic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3" creationId="{FCE50FE5-46A7-437A-AE0F-BB7A3D972E22}"/>
          </ac:cxnSpMkLst>
        </pc:cxn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4" creationId="{BA87EBDF-F48E-4E3D-BD70-A5B90675A677}"/>
          </ac:cxnSpMkLst>
        </pc:cxn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5" creationId="{4F774D68-A884-4B0F-8807-F18B2D4B7854}"/>
          </ac:cxnSpMkLst>
        </pc:cxnChg>
        <pc:cxnChg chg="mod">
          <ac:chgData name="Emmanuella Guenova" userId="902cb1e6aec68764" providerId="LiveId" clId="{829CE15C-3E59-47C4-A336-D0E0D298CA2C}" dt="2021-06-09T11:51:33.137" v="2222" actId="478"/>
          <ac:cxnSpMkLst>
            <pc:docMk/>
            <pc:sldMk cId="1994050193" sldId="338"/>
            <ac:cxnSpMk id="290" creationId="{6157A04F-F376-4127-992B-0783DA7CCC44}"/>
          </ac:cxnSpMkLst>
        </pc:cxnChg>
      </pc:sldChg>
      <pc:sldChg chg="addSp delSp modSp new mod modClrScheme chgLayout">
        <pc:chgData name="Emmanuella Guenova" userId="902cb1e6aec68764" providerId="LiveId" clId="{829CE15C-3E59-47C4-A336-D0E0D298CA2C}" dt="2021-06-09T12:24:24.026" v="2568" actId="20577"/>
        <pc:sldMkLst>
          <pc:docMk/>
          <pc:sldMk cId="1263966187" sldId="339"/>
        </pc:sldMkLst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2" creationId="{0B316D56-345C-455C-80A9-D3F15E9FCCF2}"/>
          </ac:spMkLst>
        </pc:spChg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3" creationId="{1D8C4903-2824-461A-AC78-0C610CED7F56}"/>
          </ac:spMkLst>
        </pc:spChg>
        <pc:spChg chg="del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4" creationId="{7DCFF917-155B-46D5-B796-9C30AC909281}"/>
          </ac:spMkLst>
        </pc:spChg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5" creationId="{08411412-A53A-4362-B098-678A4ABBB0ED}"/>
          </ac:spMkLst>
        </pc:spChg>
        <pc:spChg chg="del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6" creationId="{15D2E6BE-6927-4034-870C-89C2ADFBEFAF}"/>
          </ac:spMkLst>
        </pc:spChg>
        <pc:spChg chg="add mod ord">
          <ac:chgData name="Emmanuella Guenova" userId="902cb1e6aec68764" providerId="LiveId" clId="{829CE15C-3E59-47C4-A336-D0E0D298CA2C}" dt="2021-06-09T11:56:26.894" v="2371" actId="20577"/>
          <ac:spMkLst>
            <pc:docMk/>
            <pc:sldMk cId="1263966187" sldId="339"/>
            <ac:spMk id="7" creationId="{E3E3545C-1B8A-42EF-B7A9-01D101D355E1}"/>
          </ac:spMkLst>
        </pc:spChg>
        <pc:spChg chg="add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8" creationId="{26D6A891-FA9F-4935-81F0-73D8A528CC42}"/>
          </ac:spMkLst>
        </pc:spChg>
        <pc:spChg chg="add del mod ord">
          <ac:chgData name="Emmanuella Guenova" userId="902cb1e6aec68764" providerId="LiveId" clId="{829CE15C-3E59-47C4-A336-D0E0D298CA2C}" dt="2021-06-09T11:56:40.514" v="2405" actId="478"/>
          <ac:spMkLst>
            <pc:docMk/>
            <pc:sldMk cId="1263966187" sldId="339"/>
            <ac:spMk id="9" creationId="{8249378F-AF2B-408F-9EBB-4ACC36B99E09}"/>
          </ac:spMkLst>
        </pc:spChg>
        <pc:spChg chg="add mod ord">
          <ac:chgData name="Emmanuella Guenova" userId="902cb1e6aec68764" providerId="LiveId" clId="{829CE15C-3E59-47C4-A336-D0E0D298CA2C}" dt="2021-06-09T12:24:24.026" v="2568" actId="20577"/>
          <ac:spMkLst>
            <pc:docMk/>
            <pc:sldMk cId="1263966187" sldId="339"/>
            <ac:spMk id="10" creationId="{27C7E6C4-4E81-474B-B2F5-2C3C46DDB6EA}"/>
          </ac:spMkLst>
        </pc:spChg>
        <pc:spChg chg="add mod">
          <ac:chgData name="Emmanuella Guenova" userId="902cb1e6aec68764" providerId="LiveId" clId="{829CE15C-3E59-47C4-A336-D0E0D298CA2C}" dt="2021-06-09T11:57:04.555" v="2413" actId="255"/>
          <ac:spMkLst>
            <pc:docMk/>
            <pc:sldMk cId="1263966187" sldId="339"/>
            <ac:spMk id="16" creationId="{55232E25-0848-446E-AD77-7B5D7F7DE037}"/>
          </ac:spMkLst>
        </pc:spChg>
        <pc:spChg chg="add mod">
          <ac:chgData name="Emmanuella Guenova" userId="902cb1e6aec68764" providerId="LiveId" clId="{829CE15C-3E59-47C4-A336-D0E0D298CA2C}" dt="2021-06-09T11:57:04.555" v="2413" actId="255"/>
          <ac:spMkLst>
            <pc:docMk/>
            <pc:sldMk cId="1263966187" sldId="339"/>
            <ac:spMk id="17" creationId="{ED23703F-9ACA-4FFC-9B12-7ADCE7EC77E3}"/>
          </ac:spMkLst>
        </pc:spChg>
        <pc:grpChg chg="add mod">
          <ac:chgData name="Emmanuella Guenova" userId="902cb1e6aec68764" providerId="LiveId" clId="{829CE15C-3E59-47C4-A336-D0E0D298CA2C}" dt="2021-06-09T11:56:54.155" v="2410" actId="1076"/>
          <ac:grpSpMkLst>
            <pc:docMk/>
            <pc:sldMk cId="1263966187" sldId="339"/>
            <ac:grpSpMk id="18" creationId="{B87DEEFE-D5FA-4BE9-AEB1-C1165510A9B6}"/>
          </ac:grpSpMkLst>
        </pc:grp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1" creationId="{2F2DC361-AAE8-482C-83BF-0A3595209AD4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2" creationId="{827C1DFE-FBD3-4E75-82BE-8180C2654614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3" creationId="{9DCE903F-992E-414B-93DD-DDD5B341707D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4" creationId="{6F6C8FEA-1A6F-4ABB-A406-2B834FE275E8}"/>
          </ac:picMkLst>
        </pc:picChg>
        <pc:cxnChg chg="add mod">
          <ac:chgData name="Emmanuella Guenova" userId="902cb1e6aec68764" providerId="LiveId" clId="{829CE15C-3E59-47C4-A336-D0E0D298CA2C}" dt="2021-06-09T11:56:47.144" v="2408" actId="164"/>
          <ac:cxnSpMkLst>
            <pc:docMk/>
            <pc:sldMk cId="1263966187" sldId="339"/>
            <ac:cxnSpMk id="15" creationId="{0879252D-A359-4D0F-8651-9F93143F0B9D}"/>
          </ac:cxnSpMkLst>
        </pc:cxnChg>
      </pc:sldChg>
      <pc:sldChg chg="addSp delSp modSp add mod">
        <pc:chgData name="Emmanuella Guenova" userId="902cb1e6aec68764" providerId="LiveId" clId="{829CE15C-3E59-47C4-A336-D0E0D298CA2C}" dt="2021-06-09T12:00:04.986" v="2471" actId="20577"/>
        <pc:sldMkLst>
          <pc:docMk/>
          <pc:sldMk cId="3959948468" sldId="340"/>
        </pc:sldMkLst>
        <pc:spChg chg="mod">
          <ac:chgData name="Emmanuella Guenova" userId="902cb1e6aec68764" providerId="LiveId" clId="{829CE15C-3E59-47C4-A336-D0E0D298CA2C}" dt="2021-06-09T12:00:04.986" v="2471" actId="20577"/>
          <ac:spMkLst>
            <pc:docMk/>
            <pc:sldMk cId="3959948468" sldId="340"/>
            <ac:spMk id="7" creationId="{E3E3545C-1B8A-42EF-B7A9-01D101D355E1}"/>
          </ac:spMkLst>
        </pc:spChg>
        <pc:spChg chg="mod">
          <ac:chgData name="Emmanuella Guenova" userId="902cb1e6aec68764" providerId="LiveId" clId="{829CE15C-3E59-47C4-A336-D0E0D298CA2C}" dt="2021-06-09T11:58:54.004" v="2439" actId="20577"/>
          <ac:spMkLst>
            <pc:docMk/>
            <pc:sldMk cId="3959948468" sldId="340"/>
            <ac:spMk id="10" creationId="{27C7E6C4-4E81-474B-B2F5-2C3C46DDB6EA}"/>
          </ac:spMkLst>
        </pc:spChg>
        <pc:spChg chg="add del mod ord topLvl">
          <ac:chgData name="Emmanuella Guenova" userId="902cb1e6aec68764" providerId="LiveId" clId="{829CE15C-3E59-47C4-A336-D0E0D298CA2C}" dt="2021-06-09T11:59:38.245" v="2447"/>
          <ac:spMkLst>
            <pc:docMk/>
            <pc:sldMk cId="3959948468" sldId="340"/>
            <ac:spMk id="16" creationId="{55232E25-0848-446E-AD77-7B5D7F7DE037}"/>
          </ac:spMkLst>
        </pc:spChg>
        <pc:spChg chg="mod topLvl">
          <ac:chgData name="Emmanuella Guenova" userId="902cb1e6aec68764" providerId="LiveId" clId="{829CE15C-3E59-47C4-A336-D0E0D298CA2C}" dt="2021-06-09T11:59:50.028" v="2448"/>
          <ac:spMkLst>
            <pc:docMk/>
            <pc:sldMk cId="3959948468" sldId="340"/>
            <ac:spMk id="17" creationId="{ED23703F-9ACA-4FFC-9B12-7ADCE7EC77E3}"/>
          </ac:spMkLst>
        </pc:spChg>
        <pc:spChg chg="add del mod">
          <ac:chgData name="Emmanuella Guenova" userId="902cb1e6aec68764" providerId="LiveId" clId="{829CE15C-3E59-47C4-A336-D0E0D298CA2C}" dt="2021-06-09T11:59:18.443" v="2444" actId="478"/>
          <ac:spMkLst>
            <pc:docMk/>
            <pc:sldMk cId="3959948468" sldId="340"/>
            <ac:spMk id="19" creationId="{7A68E499-8B81-437E-A5CD-28080BC46585}"/>
          </ac:spMkLst>
        </pc:spChg>
        <pc:spChg chg="add del mod">
          <ac:chgData name="Emmanuella Guenova" userId="902cb1e6aec68764" providerId="LiveId" clId="{829CE15C-3E59-47C4-A336-D0E0D298CA2C}" dt="2021-06-09T11:59:13.823" v="2443" actId="478"/>
          <ac:spMkLst>
            <pc:docMk/>
            <pc:sldMk cId="3959948468" sldId="340"/>
            <ac:spMk id="20" creationId="{E9D5072C-2B50-4354-9472-2F2646AEFB9F}"/>
          </ac:spMkLst>
        </pc:spChg>
        <pc:spChg chg="add mod">
          <ac:chgData name="Emmanuella Guenova" userId="902cb1e6aec68764" providerId="LiveId" clId="{829CE15C-3E59-47C4-A336-D0E0D298CA2C}" dt="2021-06-09T11:59:24.198" v="2445" actId="1076"/>
          <ac:spMkLst>
            <pc:docMk/>
            <pc:sldMk cId="3959948468" sldId="340"/>
            <ac:spMk id="22" creationId="{FA550744-C920-4EEB-847C-03F60319B3E2}"/>
          </ac:spMkLst>
        </pc:spChg>
        <pc:spChg chg="add mod">
          <ac:chgData name="Emmanuella Guenova" userId="902cb1e6aec68764" providerId="LiveId" clId="{829CE15C-3E59-47C4-A336-D0E0D298CA2C}" dt="2021-06-09T11:59:26.448" v="2446" actId="1076"/>
          <ac:spMkLst>
            <pc:docMk/>
            <pc:sldMk cId="3959948468" sldId="340"/>
            <ac:spMk id="24" creationId="{421781D9-6580-4AB4-8648-6BE545B686A8}"/>
          </ac:spMkLst>
        </pc:spChg>
        <pc:grpChg chg="add mod">
          <ac:chgData name="Emmanuella Guenova" userId="902cb1e6aec68764" providerId="LiveId" clId="{829CE15C-3E59-47C4-A336-D0E0D298CA2C}" dt="2021-06-09T11:57:58.587" v="2421" actId="1076"/>
          <ac:grpSpMkLst>
            <pc:docMk/>
            <pc:sldMk cId="3959948468" sldId="340"/>
            <ac:grpSpMk id="2" creationId="{E5D137C1-7EA7-4390-A523-7437ED61919A}"/>
          </ac:grpSpMkLst>
        </pc:grpChg>
        <pc:grpChg chg="del">
          <ac:chgData name="Emmanuella Guenova" userId="902cb1e6aec68764" providerId="LiveId" clId="{829CE15C-3E59-47C4-A336-D0E0D298CA2C}" dt="2021-06-09T11:58:10.055" v="2422" actId="165"/>
          <ac:grpSpMkLst>
            <pc:docMk/>
            <pc:sldMk cId="3959948468" sldId="340"/>
            <ac:grpSpMk id="18" creationId="{B87DEEFE-D5FA-4BE9-AEB1-C1165510A9B6}"/>
          </ac:grpSpMkLst>
        </pc:grpChg>
        <pc:picChg chg="del mod topLvl">
          <ac:chgData name="Emmanuella Guenova" userId="902cb1e6aec68764" providerId="LiveId" clId="{829CE15C-3E59-47C4-A336-D0E0D298CA2C}" dt="2021-06-09T11:58:20.175" v="2426" actId="478"/>
          <ac:picMkLst>
            <pc:docMk/>
            <pc:sldMk cId="3959948468" sldId="340"/>
            <ac:picMk id="11" creationId="{2F2DC361-AAE8-482C-83BF-0A3595209AD4}"/>
          </ac:picMkLst>
        </pc:picChg>
        <pc:picChg chg="del mod topLvl">
          <ac:chgData name="Emmanuella Guenova" userId="902cb1e6aec68764" providerId="LiveId" clId="{829CE15C-3E59-47C4-A336-D0E0D298CA2C}" dt="2021-06-09T11:58:18.717" v="2425" actId="478"/>
          <ac:picMkLst>
            <pc:docMk/>
            <pc:sldMk cId="3959948468" sldId="340"/>
            <ac:picMk id="12" creationId="{827C1DFE-FBD3-4E75-82BE-8180C2654614}"/>
          </ac:picMkLst>
        </pc:picChg>
        <pc:picChg chg="del mod topLvl">
          <ac:chgData name="Emmanuella Guenova" userId="902cb1e6aec68764" providerId="LiveId" clId="{829CE15C-3E59-47C4-A336-D0E0D298CA2C}" dt="2021-06-09T11:58:29.589" v="2429" actId="478"/>
          <ac:picMkLst>
            <pc:docMk/>
            <pc:sldMk cId="3959948468" sldId="340"/>
            <ac:picMk id="13" creationId="{9DCE903F-992E-414B-93DD-DDD5B341707D}"/>
          </ac:picMkLst>
        </pc:picChg>
        <pc:picChg chg="mod topLvl">
          <ac:chgData name="Emmanuella Guenova" userId="902cb1e6aec68764" providerId="LiveId" clId="{829CE15C-3E59-47C4-A336-D0E0D298CA2C}" dt="2021-06-09T11:58:10.055" v="2422" actId="165"/>
          <ac:picMkLst>
            <pc:docMk/>
            <pc:sldMk cId="3959948468" sldId="340"/>
            <ac:picMk id="14" creationId="{6F6C8FEA-1A6F-4ABB-A406-2B834FE275E8}"/>
          </ac:picMkLst>
        </pc:picChg>
        <pc:picChg chg="add del mod">
          <ac:chgData name="Emmanuella Guenova" userId="902cb1e6aec68764" providerId="LiveId" clId="{829CE15C-3E59-47C4-A336-D0E0D298CA2C}" dt="2021-06-09T11:58:16.964" v="2424" actId="478"/>
          <ac:picMkLst>
            <pc:docMk/>
            <pc:sldMk cId="3959948468" sldId="340"/>
            <ac:picMk id="21" creationId="{260EF9F5-CDA5-4E75-96F7-7446D3A891CB}"/>
          </ac:picMkLst>
        </pc:picChg>
        <pc:picChg chg="add mod">
          <ac:chgData name="Emmanuella Guenova" userId="902cb1e6aec68764" providerId="LiveId" clId="{829CE15C-3E59-47C4-A336-D0E0D298CA2C}" dt="2021-06-09T11:57:33.267" v="2416" actId="164"/>
          <ac:picMkLst>
            <pc:docMk/>
            <pc:sldMk cId="3959948468" sldId="340"/>
            <ac:picMk id="23" creationId="{C33455F0-A16B-4162-8B65-6535A8D845C7}"/>
          </ac:picMkLst>
        </pc:picChg>
        <pc:cxnChg chg="mod topLvl">
          <ac:chgData name="Emmanuella Guenova" userId="902cb1e6aec68764" providerId="LiveId" clId="{829CE15C-3E59-47C4-A336-D0E0D298CA2C}" dt="2021-06-09T11:58:10.055" v="2422" actId="165"/>
          <ac:cxnSpMkLst>
            <pc:docMk/>
            <pc:sldMk cId="3959948468" sldId="340"/>
            <ac:cxnSpMk id="15" creationId="{0879252D-A359-4D0F-8651-9F93143F0B9D}"/>
          </ac:cxnSpMkLst>
        </pc:cxnChg>
      </pc:sldChg>
      <pc:sldChg chg="addSp delSp modSp add mod">
        <pc:chgData name="Emmanuella Guenova" userId="902cb1e6aec68764" providerId="LiveId" clId="{829CE15C-3E59-47C4-A336-D0E0D298CA2C}" dt="2021-06-09T12:13:56.937" v="2560" actId="1038"/>
        <pc:sldMkLst>
          <pc:docMk/>
          <pc:sldMk cId="3550567733" sldId="341"/>
        </pc:sldMkLst>
        <pc:spChg chg="add del mod">
          <ac:chgData name="Emmanuella Guenova" userId="902cb1e6aec68764" providerId="LiveId" clId="{829CE15C-3E59-47C4-A336-D0E0D298CA2C}" dt="2021-06-09T12:02:31.395" v="2481" actId="478"/>
          <ac:spMkLst>
            <pc:docMk/>
            <pc:sldMk cId="3550567733" sldId="341"/>
            <ac:spMk id="5" creationId="{3CF69250-F47A-4A08-93C3-9F9E0B486CA4}"/>
          </ac:spMkLst>
        </pc:spChg>
        <pc:spChg chg="mod">
          <ac:chgData name="Emmanuella Guenova" userId="902cb1e6aec68764" providerId="LiveId" clId="{829CE15C-3E59-47C4-A336-D0E0D298CA2C}" dt="2021-06-09T12:02:58.865" v="2498" actId="20577"/>
          <ac:spMkLst>
            <pc:docMk/>
            <pc:sldMk cId="3550567733" sldId="341"/>
            <ac:spMk id="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2:02:28.410" v="2480" actId="478"/>
          <ac:spMkLst>
            <pc:docMk/>
            <pc:sldMk cId="3550567733" sldId="341"/>
            <ac:spMk id="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2:02:28.410" v="2480" actId="478"/>
          <ac:spMkLst>
            <pc:docMk/>
            <pc:sldMk cId="3550567733" sldId="341"/>
            <ac:spMk id="142" creationId="{F1AAD19D-BB36-4270-85AD-CFAE8F53B686}"/>
          </ac:spMkLst>
        </pc:spChg>
        <pc:spChg chg="mod">
          <ac:chgData name="Emmanuella Guenova" userId="902cb1e6aec68764" providerId="LiveId" clId="{829CE15C-3E59-47C4-A336-D0E0D298CA2C}" dt="2021-06-09T12:03:15.214" v="2506" actId="20577"/>
          <ac:spMkLst>
            <pc:docMk/>
            <pc:sldMk cId="3550567733" sldId="341"/>
            <ac:spMk id="143" creationId="{513C5913-9F45-405C-AE39-B2D8EBF34B46}"/>
          </ac:spMkLst>
        </pc:spChg>
        <pc:spChg chg="add mod">
          <ac:chgData name="Emmanuella Guenova" userId="902cb1e6aec68764" providerId="LiveId" clId="{829CE15C-3E59-47C4-A336-D0E0D298CA2C}" dt="2021-06-09T12:04:01.345" v="2512" actId="1076"/>
          <ac:spMkLst>
            <pc:docMk/>
            <pc:sldMk cId="3550567733" sldId="341"/>
            <ac:spMk id="144" creationId="{DB8DAAD2-9487-4709-A5FC-3F09E872ABB9}"/>
          </ac:spMkLst>
        </pc:spChg>
        <pc:spChg chg="add del mod">
          <ac:chgData name="Emmanuella Guenova" userId="902cb1e6aec68764" providerId="LiveId" clId="{829CE15C-3E59-47C4-A336-D0E0D298CA2C}" dt="2021-06-09T12:03:05.820" v="2499" actId="478"/>
          <ac:spMkLst>
            <pc:docMk/>
            <pc:sldMk cId="3550567733" sldId="341"/>
            <ac:spMk id="145" creationId="{F2AB4623-333D-4D03-88F7-5FEBC7639ECA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48" creationId="{B3672FAE-A331-4279-9356-9F3D269C666D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49" creationId="{34539B04-37F7-4526-848A-87485285A9CD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0" creationId="{CC4F9361-6A9B-4578-A369-1C4FD6B81A5D}"/>
          </ac:spMkLst>
        </pc:spChg>
        <pc:spChg chg="mod">
          <ac:chgData name="Emmanuella Guenova" userId="902cb1e6aec68764" providerId="LiveId" clId="{829CE15C-3E59-47C4-A336-D0E0D298CA2C}" dt="2021-06-09T12:13:55.628" v="2559" actId="1036"/>
          <ac:spMkLst>
            <pc:docMk/>
            <pc:sldMk cId="3550567733" sldId="341"/>
            <ac:spMk id="152" creationId="{645E289E-5B8E-4D57-AA3E-C08F39223D76}"/>
          </ac:spMkLst>
        </pc:spChg>
        <pc:spChg chg="mod">
          <ac:chgData name="Emmanuella Guenova" userId="902cb1e6aec68764" providerId="LiveId" clId="{829CE15C-3E59-47C4-A336-D0E0D298CA2C}" dt="2021-06-09T12:13:56.937" v="2560" actId="1038"/>
          <ac:spMkLst>
            <pc:docMk/>
            <pc:sldMk cId="3550567733" sldId="341"/>
            <ac:spMk id="153" creationId="{7DEB50D8-3EAD-4C90-AF96-4C43096BD763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4" creationId="{868F2F9E-4C25-4BD2-832C-29F08807FEEF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5" creationId="{4FB8E492-1DD5-4DAB-BBCA-9732686E8557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6" creationId="{C19C2730-EEF9-499F-95A0-6CFB32997BF3}"/>
          </ac:spMkLst>
        </pc:spChg>
        <pc:grpChg chg="del">
          <ac:chgData name="Emmanuella Guenova" userId="902cb1e6aec68764" providerId="LiveId" clId="{829CE15C-3E59-47C4-A336-D0E0D298CA2C}" dt="2021-06-09T12:02:28.410" v="2480" actId="478"/>
          <ac:grpSpMkLst>
            <pc:docMk/>
            <pc:sldMk cId="3550567733" sldId="341"/>
            <ac:grpSpMk id="9" creationId="{4BBA9E78-8D69-4212-8CD3-795498AC3632}"/>
          </ac:grpSpMkLst>
        </pc:grpChg>
        <pc:grpChg chg="add mod">
          <ac:chgData name="Emmanuella Guenova" userId="902cb1e6aec68764" providerId="LiveId" clId="{829CE15C-3E59-47C4-A336-D0E0D298CA2C}" dt="2021-06-09T12:03:46.946" v="2510" actId="1076"/>
          <ac:grpSpMkLst>
            <pc:docMk/>
            <pc:sldMk cId="3550567733" sldId="341"/>
            <ac:grpSpMk id="146" creationId="{FAAD5370-A7EC-4331-9D04-E9CD548A1523}"/>
          </ac:grpSpMkLst>
        </pc:grpChg>
        <pc:grpChg chg="mod">
          <ac:chgData name="Emmanuella Guenova" userId="902cb1e6aec68764" providerId="LiveId" clId="{829CE15C-3E59-47C4-A336-D0E0D298CA2C}" dt="2021-06-09T12:02:47.078" v="2482"/>
          <ac:grpSpMkLst>
            <pc:docMk/>
            <pc:sldMk cId="3550567733" sldId="341"/>
            <ac:grpSpMk id="147" creationId="{66A874DF-FC98-4911-8975-303AB5D0CACC}"/>
          </ac:grpSpMkLst>
        </pc:grpChg>
        <pc:graphicFrameChg chg="mod">
          <ac:chgData name="Emmanuella Guenova" userId="902cb1e6aec68764" providerId="LiveId" clId="{829CE15C-3E59-47C4-A336-D0E0D298CA2C}" dt="2021-06-09T12:03:49.958" v="2511" actId="1076"/>
          <ac:graphicFrameMkLst>
            <pc:docMk/>
            <pc:sldMk cId="3550567733" sldId="341"/>
            <ac:graphicFrameMk id="151" creationId="{1039E678-DDB8-4E40-8349-90DED63B0A6E}"/>
          </ac:graphicFrameMkLst>
        </pc:graphicFrame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12" creationId="{2D6CB9E1-6FB9-49A7-B429-4B40C21AF639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13" creationId="{E31CFB9F-1168-400A-81C4-63635435CC3F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24" creationId="{188AABB7-C518-4B6A-A243-DF6F23EE5E5B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25" creationId="{AB37763B-D774-4AC1-8DDB-7713B0C5083E}"/>
          </ac:cxnSpMkLst>
        </pc:cxnChg>
      </pc:sldChg>
      <pc:sldChg chg="modSp del mod">
        <pc:chgData name="Emmanuella Guenova" userId="902cb1e6aec68764" providerId="LiveId" clId="{829CE15C-3E59-47C4-A336-D0E0D298CA2C}" dt="2021-06-09T11:47:33.261" v="2080" actId="2696"/>
        <pc:sldMkLst>
          <pc:docMk/>
          <pc:sldMk cId="1311512723" sldId="414"/>
        </pc:sldMkLst>
        <pc:spChg chg="mod">
          <ac:chgData name="Emmanuella Guenova" userId="902cb1e6aec68764" providerId="LiveId" clId="{829CE15C-3E59-47C4-A336-D0E0D298CA2C}" dt="2021-06-09T11:43:05.986" v="1911" actId="20578"/>
          <ac:spMkLst>
            <pc:docMk/>
            <pc:sldMk cId="1311512723" sldId="414"/>
            <ac:spMk id="8" creationId="{703F842F-BB07-4A73-9BDA-261882947D60}"/>
          </ac:spMkLst>
        </pc:spChg>
        <pc:graphicFrameChg chg="mod">
          <ac:chgData name="Emmanuella Guenova" userId="902cb1e6aec68764" providerId="LiveId" clId="{829CE15C-3E59-47C4-A336-D0E0D298CA2C}" dt="2021-06-09T11:41:39.555" v="1900" actId="1076"/>
          <ac:graphicFrameMkLst>
            <pc:docMk/>
            <pc:sldMk cId="1311512723" sldId="414"/>
            <ac:graphicFrameMk id="14" creationId="{6B26C597-C752-4B5A-AD65-9FCDAD1F52AF}"/>
          </ac:graphicFrameMkLst>
        </pc:graphicFrameChg>
      </pc:sldChg>
      <pc:sldChg chg="modSp del mod">
        <pc:chgData name="Emmanuella Guenova" userId="902cb1e6aec68764" providerId="LiveId" clId="{829CE15C-3E59-47C4-A336-D0E0D298CA2C}" dt="2021-06-09T11:54:56.117" v="2299" actId="2696"/>
        <pc:sldMkLst>
          <pc:docMk/>
          <pc:sldMk cId="6454599" sldId="415"/>
        </pc:sldMkLst>
        <pc:spChg chg="mod">
          <ac:chgData name="Emmanuella Guenova" userId="902cb1e6aec68764" providerId="LiveId" clId="{829CE15C-3E59-47C4-A336-D0E0D298CA2C}" dt="2021-06-09T11:41:09.027" v="1896" actId="27636"/>
          <ac:spMkLst>
            <pc:docMk/>
            <pc:sldMk cId="6454599" sldId="415"/>
            <ac:spMk id="14" creationId="{43A8A813-C3C0-2040-895E-EBC48C77FD64}"/>
          </ac:spMkLst>
        </pc:spChg>
      </pc:sldChg>
      <pc:sldChg chg="add del">
        <pc:chgData name="Emmanuella Guenova" userId="902cb1e6aec68764" providerId="LiveId" clId="{829CE15C-3E59-47C4-A336-D0E0D298CA2C}" dt="2021-06-09T08:26:59.450" v="900" actId="2696"/>
        <pc:sldMkLst>
          <pc:docMk/>
          <pc:sldMk cId="4125348906" sldId="2317"/>
        </pc:sldMkLst>
      </pc:sldChg>
      <pc:sldChg chg="add del">
        <pc:chgData name="Emmanuella Guenova" userId="902cb1e6aec68764" providerId="LiveId" clId="{829CE15C-3E59-47C4-A336-D0E0D298CA2C}" dt="2021-06-09T10:46:25.430" v="1442"/>
        <pc:sldMkLst>
          <pc:docMk/>
          <pc:sldMk cId="398856367" sldId="2363"/>
        </pc:sldMkLst>
      </pc:sldChg>
      <pc:sldMasterChg chg="delSldLayout modSldLayout">
        <pc:chgData name="Emmanuella Guenova" userId="902cb1e6aec68764" providerId="LiveId" clId="{829CE15C-3E59-47C4-A336-D0E0D298CA2C}" dt="2021-06-09T12:04:13.393" v="2514" actId="2696"/>
        <pc:sldMasterMkLst>
          <pc:docMk/>
          <pc:sldMasterMk cId="2619787566" sldId="2147483677"/>
        </pc:sldMasterMkLst>
        <pc:sldLayoutChg chg="delSp modSp mod">
          <pc:chgData name="Emmanuella Guenova" userId="902cb1e6aec68764" providerId="LiveId" clId="{829CE15C-3E59-47C4-A336-D0E0D298CA2C}" dt="2021-06-09T04:29:26.359" v="51" actId="20577"/>
          <pc:sldLayoutMkLst>
            <pc:docMk/>
            <pc:sldMasterMk cId="2619787566" sldId="2147483677"/>
            <pc:sldLayoutMk cId="533912793" sldId="2147483678"/>
          </pc:sldLayoutMkLst>
          <pc:spChg chg="mod">
            <ac:chgData name="Emmanuella Guenova" userId="902cb1e6aec68764" providerId="LiveId" clId="{829CE15C-3E59-47C4-A336-D0E0D298CA2C}" dt="2021-06-09T04:29:26.359" v="51" actId="20577"/>
            <ac:spMkLst>
              <pc:docMk/>
              <pc:sldMasterMk cId="2619787566" sldId="2147483677"/>
              <pc:sldLayoutMk cId="533912793" sldId="2147483678"/>
              <ac:spMk id="7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28:57.372" v="41" actId="478"/>
            <ac:picMkLst>
              <pc:docMk/>
              <pc:sldMasterMk cId="2619787566" sldId="2147483677"/>
              <pc:sldLayoutMk cId="533912793" sldId="2147483678"/>
              <ac:picMk id="3" creationId="{0CD8E7F4-3ACF-4528-A971-17D2B944B001}"/>
            </ac:picMkLst>
          </pc:picChg>
        </pc:sldLayoutChg>
        <pc:sldLayoutChg chg="addSp delSp modSp mod">
          <pc:chgData name="Emmanuella Guenova" userId="902cb1e6aec68764" providerId="LiveId" clId="{829CE15C-3E59-47C4-A336-D0E0D298CA2C}" dt="2021-06-09T04:31:46.187" v="57" actId="478"/>
          <pc:sldLayoutMkLst>
            <pc:docMk/>
            <pc:sldMasterMk cId="2619787566" sldId="2147483677"/>
            <pc:sldLayoutMk cId="4246137145" sldId="2147483679"/>
          </pc:sldLayoutMkLst>
          <pc:spChg chg="mod">
            <ac:chgData name="Emmanuella Guenova" userId="902cb1e6aec68764" providerId="LiveId" clId="{829CE15C-3E59-47C4-A336-D0E0D298CA2C}" dt="2021-06-09T04:26:46.343" v="33" actId="20577"/>
            <ac:spMkLst>
              <pc:docMk/>
              <pc:sldMasterMk cId="2619787566" sldId="2147483677"/>
              <pc:sldLayoutMk cId="4246137145" sldId="2147483679"/>
              <ac:spMk id="11" creationId="{00000000-0000-0000-0000-000000000000}"/>
            </ac:spMkLst>
          </pc:spChg>
          <pc:spChg chg="del">
            <ac:chgData name="Emmanuella Guenova" userId="902cb1e6aec68764" providerId="LiveId" clId="{829CE15C-3E59-47C4-A336-D0E0D298CA2C}" dt="2021-06-09T04:31:46.187" v="57" actId="478"/>
            <ac:spMkLst>
              <pc:docMk/>
              <pc:sldMasterMk cId="2619787566" sldId="2147483677"/>
              <pc:sldLayoutMk cId="4246137145" sldId="2147483679"/>
              <ac:spMk id="15" creationId="{00000000-0000-0000-0000-000000000000}"/>
            </ac:spMkLst>
          </pc:spChg>
          <pc:grpChg chg="add mod">
            <ac:chgData name="Emmanuella Guenova" userId="902cb1e6aec68764" providerId="LiveId" clId="{829CE15C-3E59-47C4-A336-D0E0D298CA2C}" dt="2021-06-09T04:28:46.236" v="40" actId="1076"/>
            <ac:grpSpMkLst>
              <pc:docMk/>
              <pc:sldMasterMk cId="2619787566" sldId="2147483677"/>
              <pc:sldLayoutMk cId="4246137145" sldId="2147483679"/>
              <ac:grpSpMk id="2" creationId="{90ECE963-C504-4FFB-8778-008D74088852}"/>
            </ac:grpSpMkLst>
          </pc:grpChg>
          <pc:picChg chg="del">
            <ac:chgData name="Emmanuella Guenova" userId="902cb1e6aec68764" providerId="LiveId" clId="{829CE15C-3E59-47C4-A336-D0E0D298CA2C}" dt="2021-06-09T04:24:55.852" v="1" actId="478"/>
            <ac:picMkLst>
              <pc:docMk/>
              <pc:sldMasterMk cId="2619787566" sldId="2147483677"/>
              <pc:sldLayoutMk cId="4246137145" sldId="2147483679"/>
              <ac:picMk id="8" creationId="{0CD8E7F4-3ACF-4528-A971-17D2B944B001}"/>
            </ac:picMkLst>
          </pc:picChg>
          <pc:picChg chg="add del mod">
            <ac:chgData name="Emmanuella Guenova" userId="902cb1e6aec68764" providerId="LiveId" clId="{829CE15C-3E59-47C4-A336-D0E0D298CA2C}" dt="2021-06-09T04:28:25.606" v="34" actId="478"/>
            <ac:picMkLst>
              <pc:docMk/>
              <pc:sldMasterMk cId="2619787566" sldId="2147483677"/>
              <pc:sldLayoutMk cId="4246137145" sldId="2147483679"/>
              <ac:picMk id="9" creationId="{75C80EFD-4248-40F1-992C-5EFC5E949D1F}"/>
            </ac:picMkLst>
          </pc:picChg>
          <pc:picChg chg="add mod">
            <ac:chgData name="Emmanuella Guenova" userId="902cb1e6aec68764" providerId="LiveId" clId="{829CE15C-3E59-47C4-A336-D0E0D298CA2C}" dt="2021-06-09T04:28:38.098" v="38" actId="164"/>
            <ac:picMkLst>
              <pc:docMk/>
              <pc:sldMasterMk cId="2619787566" sldId="2147483677"/>
              <pc:sldLayoutMk cId="4246137145" sldId="2147483679"/>
              <ac:picMk id="10" creationId="{5AE322A3-CACA-4F67-9E08-761E30353DA0}"/>
            </ac:picMkLst>
          </pc:picChg>
          <pc:picChg chg="add mod">
            <ac:chgData name="Emmanuella Guenova" userId="902cb1e6aec68764" providerId="LiveId" clId="{829CE15C-3E59-47C4-A336-D0E0D298CA2C}" dt="2021-06-09T04:28:38.098" v="38" actId="164"/>
            <ac:picMkLst>
              <pc:docMk/>
              <pc:sldMasterMk cId="2619787566" sldId="2147483677"/>
              <pc:sldLayoutMk cId="4246137145" sldId="2147483679"/>
              <ac:picMk id="12" creationId="{8969982C-262D-4953-8FE8-69D7178C23D4}"/>
            </ac:picMkLst>
          </pc:picChg>
          <pc:cxnChg chg="add mod">
            <ac:chgData name="Emmanuella Guenova" userId="902cb1e6aec68764" providerId="LiveId" clId="{829CE15C-3E59-47C4-A336-D0E0D298CA2C}" dt="2021-06-09T04:28:38.098" v="38" actId="164"/>
            <ac:cxnSpMkLst>
              <pc:docMk/>
              <pc:sldMasterMk cId="2619787566" sldId="2147483677"/>
              <pc:sldLayoutMk cId="4246137145" sldId="2147483679"/>
              <ac:cxnSpMk id="17" creationId="{F8445781-1144-489C-98C8-2A80C3EC8128}"/>
            </ac:cxnSpMkLst>
          </pc:cxnChg>
        </pc:sldLayoutChg>
        <pc:sldLayoutChg chg="delSp modSp mod">
          <pc:chgData name="Emmanuella Guenova" userId="902cb1e6aec68764" providerId="LiveId" clId="{829CE15C-3E59-47C4-A336-D0E0D298CA2C}" dt="2021-06-09T04:29:41.169" v="53"/>
          <pc:sldLayoutMkLst>
            <pc:docMk/>
            <pc:sldMasterMk cId="2619787566" sldId="2147483677"/>
            <pc:sldLayoutMk cId="107023139" sldId="2147483680"/>
          </pc:sldLayoutMkLst>
          <pc:spChg chg="mod">
            <ac:chgData name="Emmanuella Guenova" userId="902cb1e6aec68764" providerId="LiveId" clId="{829CE15C-3E59-47C4-A336-D0E0D298CA2C}" dt="2021-06-09T04:29:41.169" v="53"/>
            <ac:spMkLst>
              <pc:docMk/>
              <pc:sldMasterMk cId="2619787566" sldId="2147483677"/>
              <pc:sldLayoutMk cId="107023139" sldId="2147483680"/>
              <ac:spMk id="6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24:41.310" v="0" actId="478"/>
            <ac:picMkLst>
              <pc:docMk/>
              <pc:sldMasterMk cId="2619787566" sldId="2147483677"/>
              <pc:sldLayoutMk cId="107023139" sldId="2147483680"/>
              <ac:picMk id="5" creationId="{0CD8E7F4-3ACF-4528-A971-17D2B944B001}"/>
            </ac:picMkLst>
          </pc:picChg>
        </pc:sldLayoutChg>
        <pc:sldLayoutChg chg="delSp modSp mod">
          <pc:chgData name="Emmanuella Guenova" userId="902cb1e6aec68764" providerId="LiveId" clId="{829CE15C-3E59-47C4-A336-D0E0D298CA2C}" dt="2021-06-09T04:42:05.535" v="77"/>
          <pc:sldLayoutMkLst>
            <pc:docMk/>
            <pc:sldMasterMk cId="2619787566" sldId="2147483677"/>
            <pc:sldLayoutMk cId="1244513182" sldId="2147483681"/>
          </pc:sldLayoutMkLst>
          <pc:spChg chg="mod">
            <ac:chgData name="Emmanuella Guenova" userId="902cb1e6aec68764" providerId="LiveId" clId="{829CE15C-3E59-47C4-A336-D0E0D298CA2C}" dt="2021-06-09T04:42:05.535" v="77"/>
            <ac:spMkLst>
              <pc:docMk/>
              <pc:sldMasterMk cId="2619787566" sldId="2147483677"/>
              <pc:sldLayoutMk cId="1244513182" sldId="2147483681"/>
              <ac:spMk id="7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31:33.830" v="56" actId="478"/>
            <ac:picMkLst>
              <pc:docMk/>
              <pc:sldMasterMk cId="2619787566" sldId="2147483677"/>
              <pc:sldLayoutMk cId="1244513182" sldId="2147483681"/>
              <ac:picMk id="3" creationId="{0CD8E7F4-3ACF-4528-A971-17D2B944B001}"/>
            </ac:picMkLst>
          </pc:picChg>
        </pc:sldLayoutChg>
        <pc:sldLayoutChg chg="modSp mod">
          <pc:chgData name="Emmanuella Guenova" userId="902cb1e6aec68764" providerId="LiveId" clId="{829CE15C-3E59-47C4-A336-D0E0D298CA2C}" dt="2021-06-09T04:29:37.820" v="52"/>
          <pc:sldLayoutMkLst>
            <pc:docMk/>
            <pc:sldMasterMk cId="2619787566" sldId="2147483677"/>
            <pc:sldLayoutMk cId="1376810454" sldId="2147483682"/>
          </pc:sldLayoutMkLst>
          <pc:spChg chg="mod">
            <ac:chgData name="Emmanuella Guenova" userId="902cb1e6aec68764" providerId="LiveId" clId="{829CE15C-3E59-47C4-A336-D0E0D298CA2C}" dt="2021-06-09T04:29:37.820" v="52"/>
            <ac:spMkLst>
              <pc:docMk/>
              <pc:sldMasterMk cId="2619787566" sldId="2147483677"/>
              <pc:sldLayoutMk cId="1376810454" sldId="2147483682"/>
              <ac:spMk id="12" creationId="{00000000-0000-0000-0000-000000000000}"/>
            </ac:spMkLst>
          </pc:spChg>
        </pc:sldLayoutChg>
        <pc:sldLayoutChg chg="delSp modSp mod">
          <pc:chgData name="Emmanuella Guenova" userId="902cb1e6aec68764" providerId="LiveId" clId="{829CE15C-3E59-47C4-A336-D0E0D298CA2C}" dt="2021-06-09T04:31:29.294" v="55" actId="478"/>
          <pc:sldLayoutMkLst>
            <pc:docMk/>
            <pc:sldMasterMk cId="2619787566" sldId="2147483677"/>
            <pc:sldLayoutMk cId="3148452828" sldId="2147483683"/>
          </pc:sldLayoutMkLst>
          <pc:spChg chg="mod">
            <ac:chgData name="Emmanuella Guenova" userId="902cb1e6aec68764" providerId="LiveId" clId="{829CE15C-3E59-47C4-A336-D0E0D298CA2C}" dt="2021-06-09T04:29:47.350" v="54"/>
            <ac:spMkLst>
              <pc:docMk/>
              <pc:sldMasterMk cId="2619787566" sldId="2147483677"/>
              <pc:sldLayoutMk cId="3148452828" sldId="2147483683"/>
              <ac:spMk id="5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31:29.294" v="55" actId="478"/>
            <ac:picMkLst>
              <pc:docMk/>
              <pc:sldMasterMk cId="2619787566" sldId="2147483677"/>
              <pc:sldLayoutMk cId="3148452828" sldId="2147483683"/>
              <ac:picMk id="4" creationId="{0CD8E7F4-3ACF-4528-A971-17D2B944B001}"/>
            </ac:picMkLst>
          </pc:picChg>
        </pc:sldLayoutChg>
        <pc:sldLayoutChg chg="del">
          <pc:chgData name="Emmanuella Guenova" userId="902cb1e6aec68764" providerId="LiveId" clId="{829CE15C-3E59-47C4-A336-D0E0D298CA2C}" dt="2021-06-09T12:01:27.040" v="2475" actId="2696"/>
          <pc:sldLayoutMkLst>
            <pc:docMk/>
            <pc:sldMasterMk cId="2619787566" sldId="2147483677"/>
            <pc:sldLayoutMk cId="111814631" sldId="2147483684"/>
          </pc:sldLayoutMkLst>
        </pc:sldLayoutChg>
        <pc:sldLayoutChg chg="del">
          <pc:chgData name="Emmanuella Guenova" userId="902cb1e6aec68764" providerId="LiveId" clId="{829CE15C-3E59-47C4-A336-D0E0D298CA2C}" dt="2021-06-09T12:04:13.393" v="2514" actId="2696"/>
          <pc:sldLayoutMkLst>
            <pc:docMk/>
            <pc:sldMasterMk cId="2619787566" sldId="2147483677"/>
            <pc:sldLayoutMk cId="1911693244" sldId="2147483685"/>
          </pc:sldLayoutMkLst>
        </pc:sldLayoutChg>
        <pc:sldLayoutChg chg="del">
          <pc:chgData name="Emmanuella Guenova" userId="902cb1e6aec68764" providerId="LiveId" clId="{829CE15C-3E59-47C4-A336-D0E0D298CA2C}" dt="2021-06-09T12:04:10.952" v="2513" actId="2696"/>
          <pc:sldLayoutMkLst>
            <pc:docMk/>
            <pc:sldMasterMk cId="2619787566" sldId="2147483677"/>
            <pc:sldLayoutMk cId="2905917840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E2A2E1-3971-43F0-8A7B-0397116EAA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A0C17-89E2-4D0E-9179-488D1A3A3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CD058F-0025-429B-8C58-6B4A4954E058}" type="datetimeFigureOut">
              <a:rPr lang="it-CH" smtClean="0"/>
              <a:t>07.10.2021</a:t>
            </a:fld>
            <a:endParaRPr lang="it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FD717-9836-466A-BBCC-7AEB365DDD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4A14E-654B-47CC-A9FF-91B15E6AD2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F947F-F200-432E-A096-8C35EA804CC7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4216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ED0BD-411A-4420-892E-64B635D6A112}" type="datetimeFigureOut">
              <a:rPr lang="it-CH" smtClean="0"/>
              <a:t>07.10.2021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F76BBD-A697-4578-835D-4E04FFD4D491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0147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71416" y="-4500"/>
            <a:ext cx="5772587" cy="5724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09272" y="824815"/>
            <a:ext cx="5496870" cy="45045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5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1223" y="4196534"/>
            <a:ext cx="2281055" cy="98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1" strike="noStrik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041750" y="2047500"/>
            <a:ext cx="1260000" cy="16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AAB3B6"/>
                </a:solidFill>
              </a:defRPr>
            </a:lvl1pPr>
          </a:lstStyle>
          <a:p>
            <a:r>
              <a:rPr lang="en-GB" dirty="0"/>
              <a:t>Click the icon to place your photo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CE963-C504-4FFB-8778-008D74088852}"/>
              </a:ext>
            </a:extLst>
          </p:cNvPr>
          <p:cNvGrpSpPr/>
          <p:nvPr userDrawn="1"/>
        </p:nvGrpSpPr>
        <p:grpSpPr>
          <a:xfrm>
            <a:off x="501038" y="363154"/>
            <a:ext cx="2356875" cy="572127"/>
            <a:chOff x="321670" y="169037"/>
            <a:chExt cx="2945197" cy="766244"/>
          </a:xfrm>
        </p:grpSpPr>
        <p:pic>
          <p:nvPicPr>
            <p:cNvPr id="10" name="Picture 2" descr="logo-chuv - Swiss Vitamin Institute">
              <a:extLst>
                <a:ext uri="{FF2B5EF4-FFF2-40B4-BE49-F238E27FC236}">
                  <a16:creationId xmlns:a16="http://schemas.microsoft.com/office/drawing/2014/main" id="{5AE322A3-CACA-4F67-9E08-761E30353D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0" t="13601" r="21701" b="14400"/>
            <a:stretch/>
          </p:blipFill>
          <p:spPr bwMode="auto">
            <a:xfrm>
              <a:off x="321670" y="169037"/>
              <a:ext cx="1440160" cy="72008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</p:pic>
        <p:pic>
          <p:nvPicPr>
            <p:cNvPr id="12" name="Image 8">
              <a:extLst>
                <a:ext uri="{FF2B5EF4-FFF2-40B4-BE49-F238E27FC236}">
                  <a16:creationId xmlns:a16="http://schemas.microsoft.com/office/drawing/2014/main" id="{8969982C-262D-4953-8FE8-69D7178C23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419" b="12657"/>
            <a:stretch/>
          </p:blipFill>
          <p:spPr>
            <a:xfrm>
              <a:off x="1932859" y="277263"/>
              <a:ext cx="1334008" cy="611854"/>
            </a:xfrm>
            <a:prstGeom prst="rect">
              <a:avLst/>
            </a:prstGeom>
            <a:effectLst>
              <a:softEdge rad="25400"/>
            </a:effectLst>
          </p:spPr>
        </p:pic>
        <p:cxnSp>
          <p:nvCxnSpPr>
            <p:cNvPr id="17" name="Connecteur droit 9">
              <a:extLst>
                <a:ext uri="{FF2B5EF4-FFF2-40B4-BE49-F238E27FC236}">
                  <a16:creationId xmlns:a16="http://schemas.microsoft.com/office/drawing/2014/main" id="{F8445781-1144-489C-98C8-2A80C3EC8128}"/>
                </a:ext>
              </a:extLst>
            </p:cNvPr>
            <p:cNvCxnSpPr/>
            <p:nvPr userDrawn="1"/>
          </p:nvCxnSpPr>
          <p:spPr>
            <a:xfrm>
              <a:off x="1808613" y="169037"/>
              <a:ext cx="0" cy="766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3509272" y="267629"/>
            <a:ext cx="5496869" cy="512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sz="2400" dirty="0" err="1" smtClean="0"/>
              <a:t>where</a:t>
            </a:r>
            <a:r>
              <a:rPr lang="fr-FR" sz="2400" dirty="0" smtClean="0"/>
              <a:t> │</a:t>
            </a:r>
            <a:r>
              <a:rPr lang="fr-FR" sz="2400" dirty="0" err="1" smtClean="0"/>
              <a:t>when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613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op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3371414" cy="5715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7700915" y="5432185"/>
            <a:ext cx="1311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EADV</a:t>
            </a:r>
            <a:r>
              <a:rPr lang="it-CH" sz="800" b="1" dirty="0">
                <a:solidFill>
                  <a:schemeClr val="bg1"/>
                </a:solidFill>
              </a:rPr>
              <a:t>ELEARNING</a:t>
            </a:r>
            <a:r>
              <a:rPr lang="it-CH" sz="800" b="0" dirty="0">
                <a:solidFill>
                  <a:schemeClr val="bg1"/>
                </a:solidFill>
              </a:rPr>
              <a:t>.COM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8983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338035" y="1006699"/>
            <a:ext cx="3780000" cy="3701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insert a picture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5039" y="1006699"/>
            <a:ext cx="3195165" cy="3691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38931" y="118666"/>
            <a:ext cx="5357084" cy="889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b="1" kern="1200" spc="60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7681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6856" y="130191"/>
            <a:ext cx="8668800" cy="5304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7A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1660" y="130192"/>
            <a:ext cx="165197" cy="518962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57A2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7" y="718341"/>
            <a:ext cx="86688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49" y="1387742"/>
            <a:ext cx="4048125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20138" y="1387742"/>
            <a:ext cx="4200012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7" y="4990500"/>
            <a:ext cx="86688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6857" y="130191"/>
            <a:ext cx="8668800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7A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61660" y="130192"/>
            <a:ext cx="165197" cy="518962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6" y="718341"/>
            <a:ext cx="86688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49" y="1387742"/>
            <a:ext cx="8627952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7" y="4990500"/>
            <a:ext cx="86688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7" y="4990500"/>
            <a:ext cx="86688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5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49" y="1387742"/>
            <a:ext cx="4048125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44328" y="4838615"/>
            <a:ext cx="3803580" cy="447129"/>
          </a:xfr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70" y="4848384"/>
            <a:ext cx="3803580" cy="447129"/>
          </a:xfr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20138" y="1387742"/>
            <a:ext cx="4200012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3851" y="1227013"/>
            <a:ext cx="8496299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6" y="718341"/>
            <a:ext cx="8669159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6857" y="130191"/>
            <a:ext cx="8669158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kern="1200" baseline="0" dirty="0" smtClean="0">
                <a:solidFill>
                  <a:srgbClr val="0057A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0" r:id="rId3"/>
    <p:sldLayoutId id="2147483681" r:id="rId4"/>
    <p:sldLayoutId id="2147483683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defTabSz="356616" rtl="0" eaLnBrk="1" latinLnBrk="0" hangingPunct="1"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388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8004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62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123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defaul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3509271" y="1457325"/>
            <a:ext cx="5496870" cy="3646712"/>
          </a:xfrm>
        </p:spPr>
        <p:txBody>
          <a:bodyPr/>
          <a:lstStyle/>
          <a:p>
            <a:r>
              <a:rPr lang="en-US" sz="2800" dirty="0"/>
              <a:t>Increased </a:t>
            </a:r>
            <a:r>
              <a:rPr lang="en-US" sz="2800" dirty="0" err="1"/>
              <a:t>chlormethine</a:t>
            </a:r>
            <a:r>
              <a:rPr lang="en-US" sz="2800" dirty="0"/>
              <a:t>-induced DNA double-stranded breaks in malignant T cells from mycosis </a:t>
            </a:r>
            <a:r>
              <a:rPr lang="en-US" sz="2800" dirty="0" err="1"/>
              <a:t>fungoides</a:t>
            </a:r>
            <a:r>
              <a:rPr lang="en-US" sz="2800" dirty="0"/>
              <a:t> skin lesions</a:t>
            </a:r>
          </a:p>
          <a:p>
            <a:endParaRPr lang="fr-CH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31222" y="3991818"/>
            <a:ext cx="2281055" cy="989389"/>
          </a:xfrm>
        </p:spPr>
        <p:txBody>
          <a:bodyPr/>
          <a:lstStyle/>
          <a:p>
            <a:r>
              <a:rPr lang="de-CH" b="0" dirty="0" smtClean="0"/>
              <a:t>Yun-Tsan Chang, </a:t>
            </a:r>
            <a:r>
              <a:rPr lang="de-CH" b="0" dirty="0" err="1" smtClean="0"/>
              <a:t>PhD</a:t>
            </a:r>
            <a:endParaRPr lang="fr-CH" b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24059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EORTC CLTF meeting 20-21</a:t>
            </a:r>
          </a:p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Marseille │15.10.2021</a:t>
            </a:r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204" y="4876414"/>
            <a:ext cx="39950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Chang Y.-T., D. Ignatova, W. Hoetzenecker,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</a:t>
            </a:r>
            <a:r>
              <a:rPr lang="en-GB" dirty="0">
                <a:solidFill>
                  <a:schemeClr val="bg1"/>
                </a:solidFill>
              </a:rPr>
              <a:t>. Pascolo, C. Fassnacht, and E. </a:t>
            </a:r>
            <a:r>
              <a:rPr lang="en-GB" dirty="0" smtClean="0">
                <a:solidFill>
                  <a:schemeClr val="bg1"/>
                </a:solidFill>
              </a:rPr>
              <a:t>Guenova</a:t>
            </a:r>
            <a:endParaRPr lang="en-GB" dirty="0">
              <a:solidFill>
                <a:schemeClr val="bg1"/>
              </a:solidFill>
            </a:endParaRPr>
          </a:p>
          <a:p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CL exposure increases expression of the apoptotic gene </a:t>
            </a:r>
            <a:r>
              <a:rPr lang="en-CA" sz="2400" i="1" dirty="0"/>
              <a:t>CASP3</a:t>
            </a:r>
            <a:r>
              <a:rPr lang="en-CA" sz="2400" dirty="0"/>
              <a:t> predominately in malignant MF skin T cells</a:t>
            </a:r>
            <a:endParaRPr lang="fr-CH" sz="24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71F49F5-A884-402F-8F41-F0FEF32258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16" y="1326454"/>
            <a:ext cx="5235480" cy="3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SUMMARY</a:t>
            </a:r>
            <a:endParaRPr lang="fr-CH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248636" y="1028844"/>
            <a:ext cx="8668800" cy="3600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anti-tumor effects of </a:t>
            </a:r>
            <a:r>
              <a:rPr lang="en-US" dirty="0" err="1" smtClean="0"/>
              <a:t>chlormethine</a:t>
            </a:r>
            <a:r>
              <a:rPr lang="en-US" dirty="0" smtClean="0"/>
              <a:t> on MF skin T cells</a:t>
            </a:r>
            <a:endParaRPr lang="en-US" dirty="0"/>
          </a:p>
          <a:p>
            <a:endParaRPr lang="fr-CH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856" y="4990500"/>
            <a:ext cx="8668800" cy="295244"/>
          </a:xfrm>
        </p:spPr>
        <p:txBody>
          <a:bodyPr/>
          <a:lstStyle/>
          <a:p>
            <a:r>
              <a:rPr lang="fr-CH" dirty="0"/>
              <a:t>Chang YT et al</a:t>
            </a:r>
            <a:r>
              <a:rPr lang="fr-CH" dirty="0" smtClean="0"/>
              <a:t>. </a:t>
            </a:r>
            <a:r>
              <a:rPr lang="fr-CH" dirty="0"/>
              <a:t>JID </a:t>
            </a:r>
            <a:r>
              <a:rPr lang="fr-CH" dirty="0" smtClean="0"/>
              <a:t>Innovations, 2021; </a:t>
            </a:r>
            <a:r>
              <a:rPr lang="fr-CH" dirty="0" err="1" smtClean="0"/>
              <a:t>accepted</a:t>
            </a:r>
            <a:endParaRPr lang="fr-CH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249" y="1612549"/>
            <a:ext cx="8801751" cy="3525573"/>
          </a:xfrm>
        </p:spPr>
        <p:txBody>
          <a:bodyPr/>
          <a:lstStyle/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fr-B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↑ 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DNA double-</a:t>
            </a:r>
            <a:r>
              <a:rPr lang="fr-BE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stranded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breaks </a:t>
            </a:r>
          </a:p>
          <a:p>
            <a:r>
              <a:rPr lang="en-GB" sz="2400" dirty="0" smtClean="0"/>
              <a:t>    </a:t>
            </a:r>
            <a:r>
              <a:rPr lang="en-GB" dirty="0" smtClean="0"/>
              <a:t>in </a:t>
            </a:r>
            <a:r>
              <a:rPr lang="en-GB" dirty="0"/>
              <a:t>mycosis </a:t>
            </a:r>
            <a:r>
              <a:rPr lang="en-GB" dirty="0" err="1"/>
              <a:t>fungoides</a:t>
            </a:r>
            <a:r>
              <a:rPr lang="en-GB" dirty="0"/>
              <a:t> clonal malignant skin T </a:t>
            </a:r>
            <a:r>
              <a:rPr lang="en-GB" dirty="0" smtClean="0"/>
              <a:t>cells</a:t>
            </a:r>
          </a:p>
          <a:p>
            <a:endParaRPr lang="fr-BE" sz="5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fr-B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↑ 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expression of </a:t>
            </a:r>
            <a:r>
              <a:rPr lang="fr-BE" sz="2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CASP3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fr-BE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CA" dirty="0" smtClean="0"/>
              <a:t>       in </a:t>
            </a:r>
            <a:r>
              <a:rPr lang="en-CA" dirty="0"/>
              <a:t>the subpopulation of malignant skin T cells</a:t>
            </a:r>
          </a:p>
          <a:p>
            <a:endParaRPr lang="fr-BE" sz="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↓ 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The expression of </a:t>
            </a:r>
            <a:r>
              <a:rPr lang="fr-BE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alkylated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-</a:t>
            </a:r>
            <a:r>
              <a:rPr lang="fr-BE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nucleotide</a:t>
            </a:r>
            <a:r>
              <a:rPr lang="fr-B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-excision </a:t>
            </a:r>
            <a:r>
              <a:rPr lang="fr-B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genes</a:t>
            </a:r>
            <a:endParaRPr lang="fr-BE" sz="22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r>
              <a:rPr lang="fr-BE" dirty="0" smtClean="0"/>
              <a:t>       </a:t>
            </a:r>
            <a:r>
              <a:rPr lang="fr-BE" dirty="0" err="1"/>
              <a:t>i</a:t>
            </a:r>
            <a:r>
              <a:rPr lang="fr-BE" dirty="0" err="1" smtClean="0"/>
              <a:t>nvolved</a:t>
            </a:r>
            <a:r>
              <a:rPr lang="fr-BE" dirty="0" smtClean="0"/>
              <a:t> </a:t>
            </a:r>
            <a:r>
              <a:rPr lang="fr-BE" dirty="0"/>
              <a:t>in DNA </a:t>
            </a:r>
            <a:r>
              <a:rPr lang="fr-BE" dirty="0" err="1" smtClean="0"/>
              <a:t>repair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04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31222" y="3991818"/>
            <a:ext cx="2281055" cy="989389"/>
          </a:xfrm>
        </p:spPr>
        <p:txBody>
          <a:bodyPr/>
          <a:lstStyle/>
          <a:p>
            <a:r>
              <a:rPr lang="de-CH" b="0" dirty="0" smtClean="0"/>
              <a:t>Yun-Tsan Chang, </a:t>
            </a:r>
            <a:r>
              <a:rPr lang="de-CH" b="0" dirty="0" err="1" smtClean="0"/>
              <a:t>PhD</a:t>
            </a:r>
            <a:endParaRPr lang="fr-CH" b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24059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EORTC CLTF meeting 20-21</a:t>
            </a:r>
          </a:p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Marseille │15.10.2021</a:t>
            </a:r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819170" y="3863183"/>
            <a:ext cx="3390348" cy="1474194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THANK YOU!</a:t>
            </a:r>
          </a:p>
          <a:p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yun-tsan.chang@chuv.ch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361083" y="1330696"/>
            <a:ext cx="4452801" cy="6582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27939" rtl="0" eaLnBrk="1" latinLnBrk="0" hangingPunct="1">
              <a:spcBef>
                <a:spcPct val="0"/>
              </a:spcBef>
              <a:buNone/>
              <a:defRPr sz="336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Acknowledgements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0" r="7653" b="11357"/>
          <a:stretch/>
        </p:blipFill>
        <p:spPr>
          <a:xfrm>
            <a:off x="5752611" y="1806416"/>
            <a:ext cx="1009493" cy="130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Z:\Fotos_Gruppe\Guenova Emmanuella hell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7" r="2615" b="11137"/>
          <a:stretch/>
        </p:blipFill>
        <p:spPr bwMode="auto">
          <a:xfrm>
            <a:off x="3593428" y="1827749"/>
            <a:ext cx="973336" cy="130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3527381" y="3135341"/>
            <a:ext cx="1105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Emmanuella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Guenova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4575529" y="3129721"/>
            <a:ext cx="1215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Wolfram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Hoetzenecker</a:t>
            </a:r>
          </a:p>
        </p:txBody>
      </p:sp>
      <p:pic>
        <p:nvPicPr>
          <p:cNvPr id="14" name="Picture 5" descr="Z:\Fotos_Gruppe\Wolfram Hötzenecker  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2" t="582" r="7031" b="26438"/>
          <a:stretch/>
        </p:blipFill>
        <p:spPr bwMode="auto">
          <a:xfrm>
            <a:off x="4689793" y="1806416"/>
            <a:ext cx="1025483" cy="130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5819170" y="3114008"/>
            <a:ext cx="86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Desislava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Ignatova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BEE7D-F68C-4CEB-A03E-E1BB54F22F3C}"/>
              </a:ext>
            </a:extLst>
          </p:cNvPr>
          <p:cNvSpPr/>
          <p:nvPr/>
        </p:nvSpPr>
        <p:spPr>
          <a:xfrm>
            <a:off x="6565938" y="3117207"/>
            <a:ext cx="1540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Christina</a:t>
            </a:r>
          </a:p>
          <a:p>
            <a:pPr algn="ctr"/>
            <a:r>
              <a:rPr lang="en-US" altLang="ja-JP" sz="1200" dirty="0" err="1">
                <a:solidFill>
                  <a:schemeClr val="bg1">
                    <a:lumMod val="75000"/>
                  </a:schemeClr>
                </a:solidFill>
              </a:rPr>
              <a:t>Fassnacht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9"/>
          <a:stretch/>
        </p:blipFill>
        <p:spPr>
          <a:xfrm>
            <a:off x="6787178" y="1834317"/>
            <a:ext cx="1051886" cy="129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PD Dr. Steve Pascolo">
            <a:extLst>
              <a:ext uri="{FF2B5EF4-FFF2-40B4-BE49-F238E27FC236}">
                <a16:creationId xmlns:a16="http://schemas.microsoft.com/office/drawing/2014/main" id="{20924291-28A6-4A81-846F-2E042B548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76" b="276"/>
          <a:stretch/>
        </p:blipFill>
        <p:spPr bwMode="auto">
          <a:xfrm>
            <a:off x="7892019" y="1806416"/>
            <a:ext cx="1114122" cy="130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BBEE7D-F68C-4CEB-A03E-E1BB54F22F3C}"/>
              </a:ext>
            </a:extLst>
          </p:cNvPr>
          <p:cNvSpPr/>
          <p:nvPr/>
        </p:nvSpPr>
        <p:spPr>
          <a:xfrm>
            <a:off x="7936652" y="3108349"/>
            <a:ext cx="1161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</a:rPr>
              <a:t>Steve</a:t>
            </a:r>
          </a:p>
          <a:p>
            <a:pPr algn="ctr"/>
            <a:r>
              <a:rPr lang="fr-CH" altLang="ja-JP" sz="1200" dirty="0" smtClean="0">
                <a:solidFill>
                  <a:schemeClr val="bg1">
                    <a:lumMod val="75000"/>
                  </a:schemeClr>
                </a:solidFill>
              </a:rPr>
              <a:t>Pascolo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2" descr="The Parexel Podcast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39742" r="10457" b="38993"/>
          <a:stretch/>
        </p:blipFill>
        <p:spPr bwMode="auto">
          <a:xfrm>
            <a:off x="3593428" y="4740368"/>
            <a:ext cx="2225742" cy="5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elsinn Integrative Care Announces 510(K) FDA Clearance for Medical Device  Xonrid® Ge - Farma Industria Ticin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1" b="31450"/>
          <a:stretch/>
        </p:blipFill>
        <p:spPr bwMode="auto">
          <a:xfrm>
            <a:off x="3593428" y="3850433"/>
            <a:ext cx="2225742" cy="6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Cutaneous T-cell Lymphoma (CTCL)</a:t>
            </a:r>
          </a:p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499734" y="78186"/>
            <a:ext cx="5357084" cy="889267"/>
          </a:xfrm>
        </p:spPr>
        <p:txBody>
          <a:bodyPr/>
          <a:lstStyle/>
          <a:p>
            <a:r>
              <a:rPr lang="en-US" dirty="0"/>
              <a:t>Mycosis </a:t>
            </a:r>
            <a:r>
              <a:rPr lang="en-US" dirty="0" err="1" smtClean="0"/>
              <a:t>Fungoides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cxnSp>
        <p:nvCxnSpPr>
          <p:cNvPr id="6" name="Gerade Verbindung 7"/>
          <p:cNvCxnSpPr/>
          <p:nvPr/>
        </p:nvCxnSpPr>
        <p:spPr bwMode="auto">
          <a:xfrm>
            <a:off x="8338795" y="1006700"/>
            <a:ext cx="0" cy="4051511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16651" r="12450" b="13615"/>
          <a:stretch/>
        </p:blipFill>
        <p:spPr>
          <a:xfrm>
            <a:off x="4125892" y="1006699"/>
            <a:ext cx="1800004" cy="1172106"/>
          </a:xfrm>
          <a:prstGeom prst="rect">
            <a:avLst/>
          </a:prstGeom>
        </p:spPr>
      </p:pic>
      <p:pic>
        <p:nvPicPr>
          <p:cNvPr id="8" name="Grafik 1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2" t="14816" r="10475" b="65452"/>
          <a:stretch/>
        </p:blipFill>
        <p:spPr>
          <a:xfrm>
            <a:off x="4125893" y="2478510"/>
            <a:ext cx="1801277" cy="1165211"/>
          </a:xfrm>
          <a:prstGeom prst="rect">
            <a:avLst/>
          </a:prstGeom>
        </p:spPr>
      </p:pic>
      <p:pic>
        <p:nvPicPr>
          <p:cNvPr id="9" name="Grafik 10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9890" r="46950" b="32965"/>
          <a:stretch/>
        </p:blipFill>
        <p:spPr>
          <a:xfrm>
            <a:off x="4125892" y="3944228"/>
            <a:ext cx="1801276" cy="1171390"/>
          </a:xfrm>
          <a:prstGeom prst="rect">
            <a:avLst/>
          </a:prstGeom>
        </p:spPr>
      </p:pic>
      <p:grpSp>
        <p:nvGrpSpPr>
          <p:cNvPr id="10" name="Gruppieren 25"/>
          <p:cNvGrpSpPr/>
          <p:nvPr/>
        </p:nvGrpSpPr>
        <p:grpSpPr>
          <a:xfrm>
            <a:off x="6014860" y="1442686"/>
            <a:ext cx="1767002" cy="484034"/>
            <a:chOff x="788774" y="3470103"/>
            <a:chExt cx="7603958" cy="1919157"/>
          </a:xfrm>
        </p:grpSpPr>
        <p:sp>
          <p:nvSpPr>
            <p:cNvPr id="11" name="Freihandform 26"/>
            <p:cNvSpPr/>
            <p:nvPr/>
          </p:nvSpPr>
          <p:spPr>
            <a:xfrm>
              <a:off x="1259632" y="3501008"/>
              <a:ext cx="726448" cy="231006"/>
            </a:xfrm>
            <a:custGeom>
              <a:avLst/>
              <a:gdLst>
                <a:gd name="connsiteX0" fmla="*/ 616797 w 726448"/>
                <a:gd name="connsiteY0" fmla="*/ 48126 h 231006"/>
                <a:gd name="connsiteX1" fmla="*/ 655298 w 726448"/>
                <a:gd name="connsiteY1" fmla="*/ 38501 h 231006"/>
                <a:gd name="connsiteX2" fmla="*/ 559046 w 726448"/>
                <a:gd name="connsiteY2" fmla="*/ 9625 h 231006"/>
                <a:gd name="connsiteX3" fmla="*/ 510919 w 726448"/>
                <a:gd name="connsiteY3" fmla="*/ 0 h 231006"/>
                <a:gd name="connsiteX4" fmla="*/ 260662 w 726448"/>
                <a:gd name="connsiteY4" fmla="*/ 9625 h 231006"/>
                <a:gd name="connsiteX5" fmla="*/ 135534 w 726448"/>
                <a:gd name="connsiteY5" fmla="*/ 28876 h 231006"/>
                <a:gd name="connsiteX6" fmla="*/ 77782 w 726448"/>
                <a:gd name="connsiteY6" fmla="*/ 48126 h 231006"/>
                <a:gd name="connsiteX7" fmla="*/ 48907 w 726448"/>
                <a:gd name="connsiteY7" fmla="*/ 57751 h 231006"/>
                <a:gd name="connsiteX8" fmla="*/ 10406 w 726448"/>
                <a:gd name="connsiteY8" fmla="*/ 77002 h 231006"/>
                <a:gd name="connsiteX9" fmla="*/ 780 w 726448"/>
                <a:gd name="connsiteY9" fmla="*/ 115503 h 231006"/>
                <a:gd name="connsiteX10" fmla="*/ 29656 w 726448"/>
                <a:gd name="connsiteY10" fmla="*/ 144379 h 231006"/>
                <a:gd name="connsiteX11" fmla="*/ 68157 w 726448"/>
                <a:gd name="connsiteY11" fmla="*/ 202130 h 231006"/>
                <a:gd name="connsiteX12" fmla="*/ 87408 w 726448"/>
                <a:gd name="connsiteY12" fmla="*/ 231006 h 231006"/>
                <a:gd name="connsiteX13" fmla="*/ 251037 w 726448"/>
                <a:gd name="connsiteY13" fmla="*/ 221381 h 231006"/>
                <a:gd name="connsiteX14" fmla="*/ 405041 w 726448"/>
                <a:gd name="connsiteY14" fmla="*/ 202130 h 231006"/>
                <a:gd name="connsiteX15" fmla="*/ 530170 w 726448"/>
                <a:gd name="connsiteY15" fmla="*/ 182880 h 231006"/>
                <a:gd name="connsiteX16" fmla="*/ 568671 w 726448"/>
                <a:gd name="connsiteY16" fmla="*/ 173254 h 231006"/>
                <a:gd name="connsiteX17" fmla="*/ 626422 w 726448"/>
                <a:gd name="connsiteY17" fmla="*/ 163629 h 231006"/>
                <a:gd name="connsiteX18" fmla="*/ 684174 w 726448"/>
                <a:gd name="connsiteY18" fmla="*/ 144379 h 231006"/>
                <a:gd name="connsiteX19" fmla="*/ 722675 w 726448"/>
                <a:gd name="connsiteY19" fmla="*/ 96252 h 231006"/>
                <a:gd name="connsiteX20" fmla="*/ 664924 w 726448"/>
                <a:gd name="connsiteY20" fmla="*/ 77002 h 231006"/>
                <a:gd name="connsiteX21" fmla="*/ 616797 w 726448"/>
                <a:gd name="connsiteY21" fmla="*/ 48126 h 2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448" h="231006">
                  <a:moveTo>
                    <a:pt x="616797" y="48126"/>
                  </a:moveTo>
                  <a:cubicBezTo>
                    <a:pt x="629631" y="44918"/>
                    <a:pt x="662636" y="49508"/>
                    <a:pt x="655298" y="38501"/>
                  </a:cubicBezTo>
                  <a:cubicBezTo>
                    <a:pt x="651124" y="32240"/>
                    <a:pt x="574123" y="12975"/>
                    <a:pt x="559046" y="9625"/>
                  </a:cubicBezTo>
                  <a:cubicBezTo>
                    <a:pt x="543076" y="6076"/>
                    <a:pt x="526961" y="3208"/>
                    <a:pt x="510919" y="0"/>
                  </a:cubicBezTo>
                  <a:cubicBezTo>
                    <a:pt x="427500" y="3208"/>
                    <a:pt x="343999" y="4723"/>
                    <a:pt x="260662" y="9625"/>
                  </a:cubicBezTo>
                  <a:cubicBezTo>
                    <a:pt x="235769" y="11089"/>
                    <a:pt x="165801" y="20621"/>
                    <a:pt x="135534" y="28876"/>
                  </a:cubicBezTo>
                  <a:cubicBezTo>
                    <a:pt x="115957" y="34215"/>
                    <a:pt x="97033" y="41709"/>
                    <a:pt x="77782" y="48126"/>
                  </a:cubicBezTo>
                  <a:cubicBezTo>
                    <a:pt x="68157" y="51334"/>
                    <a:pt x="57981" y="53214"/>
                    <a:pt x="48907" y="57751"/>
                  </a:cubicBezTo>
                  <a:lnTo>
                    <a:pt x="10406" y="77002"/>
                  </a:lnTo>
                  <a:cubicBezTo>
                    <a:pt x="7197" y="89836"/>
                    <a:pt x="-2854" y="102783"/>
                    <a:pt x="780" y="115503"/>
                  </a:cubicBezTo>
                  <a:cubicBezTo>
                    <a:pt x="4519" y="128592"/>
                    <a:pt x="21299" y="133634"/>
                    <a:pt x="29656" y="144379"/>
                  </a:cubicBezTo>
                  <a:cubicBezTo>
                    <a:pt x="43860" y="162641"/>
                    <a:pt x="55323" y="182880"/>
                    <a:pt x="68157" y="202130"/>
                  </a:cubicBezTo>
                  <a:lnTo>
                    <a:pt x="87408" y="231006"/>
                  </a:lnTo>
                  <a:cubicBezTo>
                    <a:pt x="141951" y="227798"/>
                    <a:pt x="196624" y="226328"/>
                    <a:pt x="251037" y="221381"/>
                  </a:cubicBezTo>
                  <a:cubicBezTo>
                    <a:pt x="302559" y="216697"/>
                    <a:pt x="405041" y="202130"/>
                    <a:pt x="405041" y="202130"/>
                  </a:cubicBezTo>
                  <a:cubicBezTo>
                    <a:pt x="472038" y="179799"/>
                    <a:pt x="399888" y="201492"/>
                    <a:pt x="530170" y="182880"/>
                  </a:cubicBezTo>
                  <a:cubicBezTo>
                    <a:pt x="543266" y="181009"/>
                    <a:pt x="555699" y="175848"/>
                    <a:pt x="568671" y="173254"/>
                  </a:cubicBezTo>
                  <a:cubicBezTo>
                    <a:pt x="587808" y="169427"/>
                    <a:pt x="607489" y="168362"/>
                    <a:pt x="626422" y="163629"/>
                  </a:cubicBezTo>
                  <a:cubicBezTo>
                    <a:pt x="646108" y="158708"/>
                    <a:pt x="684174" y="144379"/>
                    <a:pt x="684174" y="144379"/>
                  </a:cubicBezTo>
                  <a:cubicBezTo>
                    <a:pt x="685143" y="143733"/>
                    <a:pt x="741272" y="114849"/>
                    <a:pt x="722675" y="96252"/>
                  </a:cubicBezTo>
                  <a:cubicBezTo>
                    <a:pt x="708327" y="81904"/>
                    <a:pt x="684174" y="83419"/>
                    <a:pt x="664924" y="77002"/>
                  </a:cubicBezTo>
                  <a:lnTo>
                    <a:pt x="616797" y="481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ihandform 27"/>
            <p:cNvSpPr/>
            <p:nvPr/>
          </p:nvSpPr>
          <p:spPr>
            <a:xfrm>
              <a:off x="2030433" y="3501008"/>
              <a:ext cx="825376" cy="154004"/>
            </a:xfrm>
            <a:custGeom>
              <a:avLst/>
              <a:gdLst>
                <a:gd name="connsiteX0" fmla="*/ 789272 w 825376"/>
                <a:gd name="connsiteY0" fmla="*/ 57751 h 154004"/>
                <a:gd name="connsiteX1" fmla="*/ 702645 w 825376"/>
                <a:gd name="connsiteY1" fmla="*/ 38501 h 154004"/>
                <a:gd name="connsiteX2" fmla="*/ 654518 w 825376"/>
                <a:gd name="connsiteY2" fmla="*/ 28876 h 154004"/>
                <a:gd name="connsiteX3" fmla="*/ 625643 w 825376"/>
                <a:gd name="connsiteY3" fmla="*/ 19250 h 154004"/>
                <a:gd name="connsiteX4" fmla="*/ 529390 w 825376"/>
                <a:gd name="connsiteY4" fmla="*/ 0 h 154004"/>
                <a:gd name="connsiteX5" fmla="*/ 57752 w 825376"/>
                <a:gd name="connsiteY5" fmla="*/ 9625 h 154004"/>
                <a:gd name="connsiteX6" fmla="*/ 28876 w 825376"/>
                <a:gd name="connsiteY6" fmla="*/ 19250 h 154004"/>
                <a:gd name="connsiteX7" fmla="*/ 0 w 825376"/>
                <a:gd name="connsiteY7" fmla="*/ 77002 h 154004"/>
                <a:gd name="connsiteX8" fmla="*/ 28876 w 825376"/>
                <a:gd name="connsiteY8" fmla="*/ 96252 h 154004"/>
                <a:gd name="connsiteX9" fmla="*/ 57752 w 825376"/>
                <a:gd name="connsiteY9" fmla="*/ 125128 h 154004"/>
                <a:gd name="connsiteX10" fmla="*/ 96253 w 825376"/>
                <a:gd name="connsiteY10" fmla="*/ 134753 h 154004"/>
                <a:gd name="connsiteX11" fmla="*/ 202131 w 825376"/>
                <a:gd name="connsiteY11" fmla="*/ 154004 h 154004"/>
                <a:gd name="connsiteX12" fmla="*/ 798897 w 825376"/>
                <a:gd name="connsiteY12" fmla="*/ 144379 h 154004"/>
                <a:gd name="connsiteX13" fmla="*/ 789272 w 825376"/>
                <a:gd name="connsiteY13" fmla="*/ 57751 h 15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5376" h="154004">
                  <a:moveTo>
                    <a:pt x="789272" y="57751"/>
                  </a:moveTo>
                  <a:cubicBezTo>
                    <a:pt x="773230" y="40105"/>
                    <a:pt x="797428" y="62196"/>
                    <a:pt x="702645" y="38501"/>
                  </a:cubicBezTo>
                  <a:cubicBezTo>
                    <a:pt x="686773" y="34533"/>
                    <a:pt x="670390" y="32844"/>
                    <a:pt x="654518" y="28876"/>
                  </a:cubicBezTo>
                  <a:cubicBezTo>
                    <a:pt x="644675" y="26415"/>
                    <a:pt x="635529" y="21531"/>
                    <a:pt x="625643" y="19250"/>
                  </a:cubicBezTo>
                  <a:cubicBezTo>
                    <a:pt x="593761" y="11893"/>
                    <a:pt x="529390" y="0"/>
                    <a:pt x="529390" y="0"/>
                  </a:cubicBezTo>
                  <a:lnTo>
                    <a:pt x="57752" y="9625"/>
                  </a:lnTo>
                  <a:cubicBezTo>
                    <a:pt x="47614" y="10015"/>
                    <a:pt x="36799" y="12912"/>
                    <a:pt x="28876" y="19250"/>
                  </a:cubicBezTo>
                  <a:cubicBezTo>
                    <a:pt x="11915" y="32819"/>
                    <a:pt x="6341" y="57982"/>
                    <a:pt x="0" y="77002"/>
                  </a:cubicBezTo>
                  <a:cubicBezTo>
                    <a:pt x="9625" y="83419"/>
                    <a:pt x="19989" y="88846"/>
                    <a:pt x="28876" y="96252"/>
                  </a:cubicBezTo>
                  <a:cubicBezTo>
                    <a:pt x="39333" y="104966"/>
                    <a:pt x="45933" y="118374"/>
                    <a:pt x="57752" y="125128"/>
                  </a:cubicBezTo>
                  <a:cubicBezTo>
                    <a:pt x="69238" y="131691"/>
                    <a:pt x="83533" y="131119"/>
                    <a:pt x="96253" y="134753"/>
                  </a:cubicBezTo>
                  <a:cubicBezTo>
                    <a:pt x="165500" y="154538"/>
                    <a:pt x="74700" y="138075"/>
                    <a:pt x="202131" y="154004"/>
                  </a:cubicBezTo>
                  <a:lnTo>
                    <a:pt x="798897" y="144379"/>
                  </a:lnTo>
                  <a:cubicBezTo>
                    <a:pt x="856038" y="140808"/>
                    <a:pt x="805314" y="75397"/>
                    <a:pt x="789272" y="577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ihandform 28"/>
            <p:cNvSpPr/>
            <p:nvPr/>
          </p:nvSpPr>
          <p:spPr>
            <a:xfrm>
              <a:off x="2906332" y="3520843"/>
              <a:ext cx="904910" cy="230422"/>
            </a:xfrm>
            <a:custGeom>
              <a:avLst/>
              <a:gdLst>
                <a:gd name="connsiteX0" fmla="*/ 818148 w 904910"/>
                <a:gd name="connsiteY0" fmla="*/ 9041 h 230422"/>
                <a:gd name="connsiteX1" fmla="*/ 741146 w 904910"/>
                <a:gd name="connsiteY1" fmla="*/ 18666 h 230422"/>
                <a:gd name="connsiteX2" fmla="*/ 19251 w 904910"/>
                <a:gd name="connsiteY2" fmla="*/ 37916 h 230422"/>
                <a:gd name="connsiteX3" fmla="*/ 0 w 904910"/>
                <a:gd name="connsiteY3" fmla="*/ 66792 h 230422"/>
                <a:gd name="connsiteX4" fmla="*/ 48127 w 904910"/>
                <a:gd name="connsiteY4" fmla="*/ 114918 h 230422"/>
                <a:gd name="connsiteX5" fmla="*/ 202131 w 904910"/>
                <a:gd name="connsiteY5" fmla="*/ 134169 h 230422"/>
                <a:gd name="connsiteX6" fmla="*/ 308009 w 904910"/>
                <a:gd name="connsiteY6" fmla="*/ 163045 h 230422"/>
                <a:gd name="connsiteX7" fmla="*/ 346510 w 904910"/>
                <a:gd name="connsiteY7" fmla="*/ 182295 h 230422"/>
                <a:gd name="connsiteX8" fmla="*/ 385011 w 904910"/>
                <a:gd name="connsiteY8" fmla="*/ 191921 h 230422"/>
                <a:gd name="connsiteX9" fmla="*/ 433137 w 904910"/>
                <a:gd name="connsiteY9" fmla="*/ 211171 h 230422"/>
                <a:gd name="connsiteX10" fmla="*/ 490889 w 904910"/>
                <a:gd name="connsiteY10" fmla="*/ 230422 h 230422"/>
                <a:gd name="connsiteX11" fmla="*/ 750771 w 904910"/>
                <a:gd name="connsiteY11" fmla="*/ 220796 h 230422"/>
                <a:gd name="connsiteX12" fmla="*/ 808522 w 904910"/>
                <a:gd name="connsiteY12" fmla="*/ 211171 h 230422"/>
                <a:gd name="connsiteX13" fmla="*/ 866274 w 904910"/>
                <a:gd name="connsiteY13" fmla="*/ 191921 h 230422"/>
                <a:gd name="connsiteX14" fmla="*/ 895150 w 904910"/>
                <a:gd name="connsiteY14" fmla="*/ 163045 h 230422"/>
                <a:gd name="connsiteX15" fmla="*/ 895150 w 904910"/>
                <a:gd name="connsiteY15" fmla="*/ 86043 h 230422"/>
                <a:gd name="connsiteX16" fmla="*/ 875899 w 904910"/>
                <a:gd name="connsiteY16" fmla="*/ 57167 h 230422"/>
                <a:gd name="connsiteX17" fmla="*/ 818148 w 904910"/>
                <a:gd name="connsiteY17" fmla="*/ 9041 h 2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4910" h="230422">
                  <a:moveTo>
                    <a:pt x="818148" y="9041"/>
                  </a:moveTo>
                  <a:cubicBezTo>
                    <a:pt x="795689" y="2624"/>
                    <a:pt x="767005" y="18020"/>
                    <a:pt x="741146" y="18666"/>
                  </a:cubicBezTo>
                  <a:cubicBezTo>
                    <a:pt x="12643" y="36878"/>
                    <a:pt x="268414" y="-45135"/>
                    <a:pt x="19251" y="37916"/>
                  </a:cubicBezTo>
                  <a:cubicBezTo>
                    <a:pt x="12834" y="47541"/>
                    <a:pt x="0" y="55224"/>
                    <a:pt x="0" y="66792"/>
                  </a:cubicBezTo>
                  <a:cubicBezTo>
                    <a:pt x="0" y="82328"/>
                    <a:pt x="35293" y="112216"/>
                    <a:pt x="48127" y="114918"/>
                  </a:cubicBezTo>
                  <a:cubicBezTo>
                    <a:pt x="98751" y="125576"/>
                    <a:pt x="151941" y="121622"/>
                    <a:pt x="202131" y="134169"/>
                  </a:cubicBezTo>
                  <a:cubicBezTo>
                    <a:pt x="213931" y="137119"/>
                    <a:pt x="282813" y="152247"/>
                    <a:pt x="308009" y="163045"/>
                  </a:cubicBezTo>
                  <a:cubicBezTo>
                    <a:pt x="321197" y="168697"/>
                    <a:pt x="333075" y="177257"/>
                    <a:pt x="346510" y="182295"/>
                  </a:cubicBezTo>
                  <a:cubicBezTo>
                    <a:pt x="358896" y="186940"/>
                    <a:pt x="372461" y="187738"/>
                    <a:pt x="385011" y="191921"/>
                  </a:cubicBezTo>
                  <a:cubicBezTo>
                    <a:pt x="401402" y="197385"/>
                    <a:pt x="416900" y="205266"/>
                    <a:pt x="433137" y="211171"/>
                  </a:cubicBezTo>
                  <a:cubicBezTo>
                    <a:pt x="452207" y="218106"/>
                    <a:pt x="490889" y="230422"/>
                    <a:pt x="490889" y="230422"/>
                  </a:cubicBezTo>
                  <a:cubicBezTo>
                    <a:pt x="577516" y="227213"/>
                    <a:pt x="664243" y="226040"/>
                    <a:pt x="750771" y="220796"/>
                  </a:cubicBezTo>
                  <a:cubicBezTo>
                    <a:pt x="770251" y="219615"/>
                    <a:pt x="789589" y="215904"/>
                    <a:pt x="808522" y="211171"/>
                  </a:cubicBezTo>
                  <a:cubicBezTo>
                    <a:pt x="828208" y="206250"/>
                    <a:pt x="866274" y="191921"/>
                    <a:pt x="866274" y="191921"/>
                  </a:cubicBezTo>
                  <a:cubicBezTo>
                    <a:pt x="875899" y="182296"/>
                    <a:pt x="887599" y="174371"/>
                    <a:pt x="895150" y="163045"/>
                  </a:cubicBezTo>
                  <a:cubicBezTo>
                    <a:pt x="911242" y="138907"/>
                    <a:pt x="904679" y="111453"/>
                    <a:pt x="895150" y="86043"/>
                  </a:cubicBezTo>
                  <a:cubicBezTo>
                    <a:pt x="891088" y="75211"/>
                    <a:pt x="886246" y="62340"/>
                    <a:pt x="875899" y="57167"/>
                  </a:cubicBezTo>
                  <a:cubicBezTo>
                    <a:pt x="853484" y="45960"/>
                    <a:pt x="840607" y="15458"/>
                    <a:pt x="818148" y="90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ihandform 29"/>
            <p:cNvSpPr/>
            <p:nvPr/>
          </p:nvSpPr>
          <p:spPr>
            <a:xfrm>
              <a:off x="788774" y="3770515"/>
              <a:ext cx="750771" cy="259882"/>
            </a:xfrm>
            <a:custGeom>
              <a:avLst/>
              <a:gdLst>
                <a:gd name="connsiteX0" fmla="*/ 664144 w 750771"/>
                <a:gd name="connsiteY0" fmla="*/ 9625 h 259882"/>
                <a:gd name="connsiteX1" fmla="*/ 616017 w 750771"/>
                <a:gd name="connsiteY1" fmla="*/ 19251 h 259882"/>
                <a:gd name="connsiteX2" fmla="*/ 510139 w 750771"/>
                <a:gd name="connsiteY2" fmla="*/ 0 h 259882"/>
                <a:gd name="connsiteX3" fmla="*/ 356135 w 750771"/>
                <a:gd name="connsiteY3" fmla="*/ 19251 h 259882"/>
                <a:gd name="connsiteX4" fmla="*/ 269508 w 750771"/>
                <a:gd name="connsiteY4" fmla="*/ 28876 h 259882"/>
                <a:gd name="connsiteX5" fmla="*/ 202131 w 750771"/>
                <a:gd name="connsiteY5" fmla="*/ 48126 h 259882"/>
                <a:gd name="connsiteX6" fmla="*/ 144379 w 750771"/>
                <a:gd name="connsiteY6" fmla="*/ 67377 h 259882"/>
                <a:gd name="connsiteX7" fmla="*/ 86628 w 750771"/>
                <a:gd name="connsiteY7" fmla="*/ 86627 h 259882"/>
                <a:gd name="connsiteX8" fmla="*/ 28876 w 750771"/>
                <a:gd name="connsiteY8" fmla="*/ 105878 h 259882"/>
                <a:gd name="connsiteX9" fmla="*/ 0 w 750771"/>
                <a:gd name="connsiteY9" fmla="*/ 115503 h 259882"/>
                <a:gd name="connsiteX10" fmla="*/ 9626 w 750771"/>
                <a:gd name="connsiteY10" fmla="*/ 154004 h 259882"/>
                <a:gd name="connsiteX11" fmla="*/ 38502 w 750771"/>
                <a:gd name="connsiteY11" fmla="*/ 182880 h 259882"/>
                <a:gd name="connsiteX12" fmla="*/ 57752 w 750771"/>
                <a:gd name="connsiteY12" fmla="*/ 211756 h 259882"/>
                <a:gd name="connsiteX13" fmla="*/ 115504 w 750771"/>
                <a:gd name="connsiteY13" fmla="*/ 259882 h 259882"/>
                <a:gd name="connsiteX14" fmla="*/ 375386 w 750771"/>
                <a:gd name="connsiteY14" fmla="*/ 250257 h 259882"/>
                <a:gd name="connsiteX15" fmla="*/ 452388 w 750771"/>
                <a:gd name="connsiteY15" fmla="*/ 231006 h 259882"/>
                <a:gd name="connsiteX16" fmla="*/ 500514 w 750771"/>
                <a:gd name="connsiteY16" fmla="*/ 221381 h 259882"/>
                <a:gd name="connsiteX17" fmla="*/ 529390 w 750771"/>
                <a:gd name="connsiteY17" fmla="*/ 211756 h 259882"/>
                <a:gd name="connsiteX18" fmla="*/ 567891 w 750771"/>
                <a:gd name="connsiteY18" fmla="*/ 202131 h 259882"/>
                <a:gd name="connsiteX19" fmla="*/ 654518 w 750771"/>
                <a:gd name="connsiteY19" fmla="*/ 163630 h 259882"/>
                <a:gd name="connsiteX20" fmla="*/ 683394 w 750771"/>
                <a:gd name="connsiteY20" fmla="*/ 154004 h 259882"/>
                <a:gd name="connsiteX21" fmla="*/ 712270 w 750771"/>
                <a:gd name="connsiteY21" fmla="*/ 144379 h 259882"/>
                <a:gd name="connsiteX22" fmla="*/ 741146 w 750771"/>
                <a:gd name="connsiteY22" fmla="*/ 125129 h 259882"/>
                <a:gd name="connsiteX23" fmla="*/ 750771 w 750771"/>
                <a:gd name="connsiteY23" fmla="*/ 96253 h 259882"/>
                <a:gd name="connsiteX24" fmla="*/ 741146 w 750771"/>
                <a:gd name="connsiteY24" fmla="*/ 48126 h 259882"/>
                <a:gd name="connsiteX25" fmla="*/ 664144 w 750771"/>
                <a:gd name="connsiteY25" fmla="*/ 9625 h 25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0771" h="259882">
                  <a:moveTo>
                    <a:pt x="664144" y="9625"/>
                  </a:moveTo>
                  <a:cubicBezTo>
                    <a:pt x="643289" y="4813"/>
                    <a:pt x="632377" y="19251"/>
                    <a:pt x="616017" y="19251"/>
                  </a:cubicBezTo>
                  <a:cubicBezTo>
                    <a:pt x="581533" y="19251"/>
                    <a:pt x="543834" y="8424"/>
                    <a:pt x="510139" y="0"/>
                  </a:cubicBezTo>
                  <a:cubicBezTo>
                    <a:pt x="242673" y="29718"/>
                    <a:pt x="575879" y="-8218"/>
                    <a:pt x="356135" y="19251"/>
                  </a:cubicBezTo>
                  <a:cubicBezTo>
                    <a:pt x="327306" y="22855"/>
                    <a:pt x="298384" y="25668"/>
                    <a:pt x="269508" y="28876"/>
                  </a:cubicBezTo>
                  <a:cubicBezTo>
                    <a:pt x="172435" y="61232"/>
                    <a:pt x="323029" y="11856"/>
                    <a:pt x="202131" y="48126"/>
                  </a:cubicBezTo>
                  <a:cubicBezTo>
                    <a:pt x="182695" y="53957"/>
                    <a:pt x="163630" y="60960"/>
                    <a:pt x="144379" y="67377"/>
                  </a:cubicBezTo>
                  <a:lnTo>
                    <a:pt x="86628" y="86627"/>
                  </a:lnTo>
                  <a:lnTo>
                    <a:pt x="28876" y="105878"/>
                  </a:lnTo>
                  <a:lnTo>
                    <a:pt x="0" y="115503"/>
                  </a:lnTo>
                  <a:cubicBezTo>
                    <a:pt x="3209" y="128337"/>
                    <a:pt x="3063" y="142518"/>
                    <a:pt x="9626" y="154004"/>
                  </a:cubicBezTo>
                  <a:cubicBezTo>
                    <a:pt x="16380" y="165823"/>
                    <a:pt x="29788" y="172423"/>
                    <a:pt x="38502" y="182880"/>
                  </a:cubicBezTo>
                  <a:cubicBezTo>
                    <a:pt x="45908" y="191767"/>
                    <a:pt x="50346" y="202869"/>
                    <a:pt x="57752" y="211756"/>
                  </a:cubicBezTo>
                  <a:cubicBezTo>
                    <a:pt x="80912" y="239548"/>
                    <a:pt x="87111" y="240954"/>
                    <a:pt x="115504" y="259882"/>
                  </a:cubicBezTo>
                  <a:cubicBezTo>
                    <a:pt x="202131" y="256674"/>
                    <a:pt x="289016" y="257660"/>
                    <a:pt x="375386" y="250257"/>
                  </a:cubicBezTo>
                  <a:cubicBezTo>
                    <a:pt x="401747" y="247997"/>
                    <a:pt x="426444" y="236195"/>
                    <a:pt x="452388" y="231006"/>
                  </a:cubicBezTo>
                  <a:cubicBezTo>
                    <a:pt x="468430" y="227798"/>
                    <a:pt x="484643" y="225349"/>
                    <a:pt x="500514" y="221381"/>
                  </a:cubicBezTo>
                  <a:cubicBezTo>
                    <a:pt x="510357" y="218920"/>
                    <a:pt x="519634" y="214543"/>
                    <a:pt x="529390" y="211756"/>
                  </a:cubicBezTo>
                  <a:cubicBezTo>
                    <a:pt x="542110" y="208122"/>
                    <a:pt x="555057" y="205339"/>
                    <a:pt x="567891" y="202131"/>
                  </a:cubicBezTo>
                  <a:cubicBezTo>
                    <a:pt x="613652" y="171623"/>
                    <a:pt x="585790" y="186539"/>
                    <a:pt x="654518" y="163630"/>
                  </a:cubicBezTo>
                  <a:lnTo>
                    <a:pt x="683394" y="154004"/>
                  </a:lnTo>
                  <a:cubicBezTo>
                    <a:pt x="693019" y="150796"/>
                    <a:pt x="703828" y="150007"/>
                    <a:pt x="712270" y="144379"/>
                  </a:cubicBezTo>
                  <a:lnTo>
                    <a:pt x="741146" y="125129"/>
                  </a:lnTo>
                  <a:cubicBezTo>
                    <a:pt x="744354" y="115504"/>
                    <a:pt x="750771" y="106399"/>
                    <a:pt x="750771" y="96253"/>
                  </a:cubicBezTo>
                  <a:cubicBezTo>
                    <a:pt x="750771" y="79893"/>
                    <a:pt x="750221" y="61738"/>
                    <a:pt x="741146" y="48126"/>
                  </a:cubicBezTo>
                  <a:cubicBezTo>
                    <a:pt x="731348" y="33428"/>
                    <a:pt x="684999" y="14437"/>
                    <a:pt x="664144" y="9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ihandform 30"/>
            <p:cNvSpPr/>
            <p:nvPr/>
          </p:nvSpPr>
          <p:spPr>
            <a:xfrm>
              <a:off x="1578046" y="3693513"/>
              <a:ext cx="868249" cy="241073"/>
            </a:xfrm>
            <a:custGeom>
              <a:avLst/>
              <a:gdLst>
                <a:gd name="connsiteX0" fmla="*/ 827773 w 868249"/>
                <a:gd name="connsiteY0" fmla="*/ 77002 h 241073"/>
                <a:gd name="connsiteX1" fmla="*/ 779646 w 868249"/>
                <a:gd name="connsiteY1" fmla="*/ 67377 h 241073"/>
                <a:gd name="connsiteX2" fmla="*/ 712270 w 868249"/>
                <a:gd name="connsiteY2" fmla="*/ 48126 h 241073"/>
                <a:gd name="connsiteX3" fmla="*/ 587141 w 868249"/>
                <a:gd name="connsiteY3" fmla="*/ 38501 h 241073"/>
                <a:gd name="connsiteX4" fmla="*/ 529390 w 868249"/>
                <a:gd name="connsiteY4" fmla="*/ 28876 h 241073"/>
                <a:gd name="connsiteX5" fmla="*/ 500514 w 868249"/>
                <a:gd name="connsiteY5" fmla="*/ 19251 h 241073"/>
                <a:gd name="connsiteX6" fmla="*/ 346510 w 868249"/>
                <a:gd name="connsiteY6" fmla="*/ 0 h 241073"/>
                <a:gd name="connsiteX7" fmla="*/ 173255 w 868249"/>
                <a:gd name="connsiteY7" fmla="*/ 19251 h 241073"/>
                <a:gd name="connsiteX8" fmla="*/ 115503 w 868249"/>
                <a:gd name="connsiteY8" fmla="*/ 38501 h 241073"/>
                <a:gd name="connsiteX9" fmla="*/ 86627 w 868249"/>
                <a:gd name="connsiteY9" fmla="*/ 48126 h 241073"/>
                <a:gd name="connsiteX10" fmla="*/ 57752 w 868249"/>
                <a:gd name="connsiteY10" fmla="*/ 67377 h 241073"/>
                <a:gd name="connsiteX11" fmla="*/ 28876 w 868249"/>
                <a:gd name="connsiteY11" fmla="*/ 77002 h 241073"/>
                <a:gd name="connsiteX12" fmla="*/ 0 w 868249"/>
                <a:gd name="connsiteY12" fmla="*/ 105878 h 241073"/>
                <a:gd name="connsiteX13" fmla="*/ 9625 w 868249"/>
                <a:gd name="connsiteY13" fmla="*/ 173255 h 241073"/>
                <a:gd name="connsiteX14" fmla="*/ 77002 w 868249"/>
                <a:gd name="connsiteY14" fmla="*/ 211756 h 241073"/>
                <a:gd name="connsiteX15" fmla="*/ 269507 w 868249"/>
                <a:gd name="connsiteY15" fmla="*/ 221381 h 241073"/>
                <a:gd name="connsiteX16" fmla="*/ 298383 w 868249"/>
                <a:gd name="connsiteY16" fmla="*/ 231006 h 241073"/>
                <a:gd name="connsiteX17" fmla="*/ 721895 w 868249"/>
                <a:gd name="connsiteY17" fmla="*/ 231006 h 241073"/>
                <a:gd name="connsiteX18" fmla="*/ 750771 w 868249"/>
                <a:gd name="connsiteY18" fmla="*/ 221381 h 241073"/>
                <a:gd name="connsiteX19" fmla="*/ 789272 w 868249"/>
                <a:gd name="connsiteY19" fmla="*/ 211756 h 241073"/>
                <a:gd name="connsiteX20" fmla="*/ 847023 w 868249"/>
                <a:gd name="connsiteY20" fmla="*/ 173255 h 241073"/>
                <a:gd name="connsiteX21" fmla="*/ 856648 w 868249"/>
                <a:gd name="connsiteY21" fmla="*/ 105878 h 241073"/>
                <a:gd name="connsiteX22" fmla="*/ 827773 w 868249"/>
                <a:gd name="connsiteY22" fmla="*/ 77002 h 24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8249" h="241073">
                  <a:moveTo>
                    <a:pt x="827773" y="77002"/>
                  </a:moveTo>
                  <a:cubicBezTo>
                    <a:pt x="814939" y="70585"/>
                    <a:pt x="795518" y="71345"/>
                    <a:pt x="779646" y="67377"/>
                  </a:cubicBezTo>
                  <a:cubicBezTo>
                    <a:pt x="749219" y="59770"/>
                    <a:pt x="746274" y="52127"/>
                    <a:pt x="712270" y="48126"/>
                  </a:cubicBezTo>
                  <a:cubicBezTo>
                    <a:pt x="670724" y="43238"/>
                    <a:pt x="628851" y="41709"/>
                    <a:pt x="587141" y="38501"/>
                  </a:cubicBezTo>
                  <a:cubicBezTo>
                    <a:pt x="567891" y="35293"/>
                    <a:pt x="548441" y="33109"/>
                    <a:pt x="529390" y="28876"/>
                  </a:cubicBezTo>
                  <a:cubicBezTo>
                    <a:pt x="519486" y="26675"/>
                    <a:pt x="510463" y="21241"/>
                    <a:pt x="500514" y="19251"/>
                  </a:cubicBezTo>
                  <a:cubicBezTo>
                    <a:pt x="466167" y="12382"/>
                    <a:pt x="376554" y="3338"/>
                    <a:pt x="346510" y="0"/>
                  </a:cubicBezTo>
                  <a:cubicBezTo>
                    <a:pt x="289718" y="4368"/>
                    <a:pt x="229297" y="3967"/>
                    <a:pt x="173255" y="19251"/>
                  </a:cubicBezTo>
                  <a:cubicBezTo>
                    <a:pt x="153678" y="24590"/>
                    <a:pt x="134754" y="32084"/>
                    <a:pt x="115503" y="38501"/>
                  </a:cubicBezTo>
                  <a:lnTo>
                    <a:pt x="86627" y="48126"/>
                  </a:lnTo>
                  <a:cubicBezTo>
                    <a:pt x="77002" y="54543"/>
                    <a:pt x="68099" y="62204"/>
                    <a:pt x="57752" y="67377"/>
                  </a:cubicBezTo>
                  <a:cubicBezTo>
                    <a:pt x="48677" y="71914"/>
                    <a:pt x="37318" y="71374"/>
                    <a:pt x="28876" y="77002"/>
                  </a:cubicBezTo>
                  <a:cubicBezTo>
                    <a:pt x="17550" y="84553"/>
                    <a:pt x="9625" y="96253"/>
                    <a:pt x="0" y="105878"/>
                  </a:cubicBezTo>
                  <a:cubicBezTo>
                    <a:pt x="3208" y="128337"/>
                    <a:pt x="3106" y="151525"/>
                    <a:pt x="9625" y="173255"/>
                  </a:cubicBezTo>
                  <a:cubicBezTo>
                    <a:pt x="20437" y="209296"/>
                    <a:pt x="42300" y="208980"/>
                    <a:pt x="77002" y="211756"/>
                  </a:cubicBezTo>
                  <a:cubicBezTo>
                    <a:pt x="141046" y="216879"/>
                    <a:pt x="205339" y="218173"/>
                    <a:pt x="269507" y="221381"/>
                  </a:cubicBezTo>
                  <a:cubicBezTo>
                    <a:pt x="279132" y="224589"/>
                    <a:pt x="288315" y="229748"/>
                    <a:pt x="298383" y="231006"/>
                  </a:cubicBezTo>
                  <a:cubicBezTo>
                    <a:pt x="454150" y="250477"/>
                    <a:pt x="544843" y="236718"/>
                    <a:pt x="721895" y="231006"/>
                  </a:cubicBezTo>
                  <a:cubicBezTo>
                    <a:pt x="731520" y="227798"/>
                    <a:pt x="741015" y="224168"/>
                    <a:pt x="750771" y="221381"/>
                  </a:cubicBezTo>
                  <a:cubicBezTo>
                    <a:pt x="763491" y="217747"/>
                    <a:pt x="777440" y="217672"/>
                    <a:pt x="789272" y="211756"/>
                  </a:cubicBezTo>
                  <a:cubicBezTo>
                    <a:pt x="809966" y="201409"/>
                    <a:pt x="847023" y="173255"/>
                    <a:pt x="847023" y="173255"/>
                  </a:cubicBezTo>
                  <a:cubicBezTo>
                    <a:pt x="864554" y="146960"/>
                    <a:pt x="879439" y="140064"/>
                    <a:pt x="856648" y="105878"/>
                  </a:cubicBezTo>
                  <a:cubicBezTo>
                    <a:pt x="850231" y="96253"/>
                    <a:pt x="840607" y="83419"/>
                    <a:pt x="827773" y="770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ihandform 31"/>
            <p:cNvSpPr/>
            <p:nvPr/>
          </p:nvSpPr>
          <p:spPr>
            <a:xfrm>
              <a:off x="2444320" y="3663581"/>
              <a:ext cx="943686" cy="239827"/>
            </a:xfrm>
            <a:custGeom>
              <a:avLst/>
              <a:gdLst>
                <a:gd name="connsiteX0" fmla="*/ 943276 w 943686"/>
                <a:gd name="connsiteY0" fmla="*/ 155060 h 239827"/>
                <a:gd name="connsiteX1" fmla="*/ 847023 w 943686"/>
                <a:gd name="connsiteY1" fmla="*/ 87684 h 239827"/>
                <a:gd name="connsiteX2" fmla="*/ 818147 w 943686"/>
                <a:gd name="connsiteY2" fmla="*/ 68433 h 239827"/>
                <a:gd name="connsiteX3" fmla="*/ 721894 w 943686"/>
                <a:gd name="connsiteY3" fmla="*/ 39557 h 239827"/>
                <a:gd name="connsiteX4" fmla="*/ 693019 w 943686"/>
                <a:gd name="connsiteY4" fmla="*/ 29932 h 239827"/>
                <a:gd name="connsiteX5" fmla="*/ 635267 w 943686"/>
                <a:gd name="connsiteY5" fmla="*/ 20307 h 239827"/>
                <a:gd name="connsiteX6" fmla="*/ 500513 w 943686"/>
                <a:gd name="connsiteY6" fmla="*/ 1056 h 239827"/>
                <a:gd name="connsiteX7" fmla="*/ 86627 w 943686"/>
                <a:gd name="connsiteY7" fmla="*/ 29932 h 239827"/>
                <a:gd name="connsiteX8" fmla="*/ 28876 w 943686"/>
                <a:gd name="connsiteY8" fmla="*/ 49183 h 239827"/>
                <a:gd name="connsiteX9" fmla="*/ 0 w 943686"/>
                <a:gd name="connsiteY9" fmla="*/ 68433 h 239827"/>
                <a:gd name="connsiteX10" fmla="*/ 9625 w 943686"/>
                <a:gd name="connsiteY10" fmla="*/ 116559 h 239827"/>
                <a:gd name="connsiteX11" fmla="*/ 38501 w 943686"/>
                <a:gd name="connsiteY11" fmla="*/ 135810 h 239827"/>
                <a:gd name="connsiteX12" fmla="*/ 77002 w 943686"/>
                <a:gd name="connsiteY12" fmla="*/ 155060 h 239827"/>
                <a:gd name="connsiteX13" fmla="*/ 125128 w 943686"/>
                <a:gd name="connsiteY13" fmla="*/ 164686 h 239827"/>
                <a:gd name="connsiteX14" fmla="*/ 336884 w 943686"/>
                <a:gd name="connsiteY14" fmla="*/ 174311 h 239827"/>
                <a:gd name="connsiteX15" fmla="*/ 423511 w 943686"/>
                <a:gd name="connsiteY15" fmla="*/ 203187 h 239827"/>
                <a:gd name="connsiteX16" fmla="*/ 452387 w 943686"/>
                <a:gd name="connsiteY16" fmla="*/ 212812 h 239827"/>
                <a:gd name="connsiteX17" fmla="*/ 625642 w 943686"/>
                <a:gd name="connsiteY17" fmla="*/ 222437 h 239827"/>
                <a:gd name="connsiteX18" fmla="*/ 702644 w 943686"/>
                <a:gd name="connsiteY18" fmla="*/ 212812 h 239827"/>
                <a:gd name="connsiteX19" fmla="*/ 808522 w 943686"/>
                <a:gd name="connsiteY19" fmla="*/ 203187 h 239827"/>
                <a:gd name="connsiteX20" fmla="*/ 943276 w 943686"/>
                <a:gd name="connsiteY20" fmla="*/ 155060 h 2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686" h="239827">
                  <a:moveTo>
                    <a:pt x="943276" y="155060"/>
                  </a:moveTo>
                  <a:cubicBezTo>
                    <a:pt x="949693" y="135810"/>
                    <a:pt x="879223" y="109976"/>
                    <a:pt x="847023" y="87684"/>
                  </a:cubicBezTo>
                  <a:cubicBezTo>
                    <a:pt x="837512" y="81099"/>
                    <a:pt x="829122" y="72091"/>
                    <a:pt x="818147" y="68433"/>
                  </a:cubicBezTo>
                  <a:cubicBezTo>
                    <a:pt x="680902" y="22685"/>
                    <a:pt x="823725" y="68652"/>
                    <a:pt x="721894" y="39557"/>
                  </a:cubicBezTo>
                  <a:cubicBezTo>
                    <a:pt x="712139" y="36770"/>
                    <a:pt x="702923" y="32133"/>
                    <a:pt x="693019" y="29932"/>
                  </a:cubicBezTo>
                  <a:cubicBezTo>
                    <a:pt x="673968" y="25698"/>
                    <a:pt x="654468" y="23798"/>
                    <a:pt x="635267" y="20307"/>
                  </a:cubicBezTo>
                  <a:cubicBezTo>
                    <a:pt x="538939" y="2792"/>
                    <a:pt x="638408" y="16377"/>
                    <a:pt x="500513" y="1056"/>
                  </a:cubicBezTo>
                  <a:cubicBezTo>
                    <a:pt x="353127" y="5267"/>
                    <a:pt x="221758" y="-15113"/>
                    <a:pt x="86627" y="29932"/>
                  </a:cubicBezTo>
                  <a:cubicBezTo>
                    <a:pt x="67377" y="36349"/>
                    <a:pt x="45760" y="37927"/>
                    <a:pt x="28876" y="49183"/>
                  </a:cubicBezTo>
                  <a:lnTo>
                    <a:pt x="0" y="68433"/>
                  </a:lnTo>
                  <a:cubicBezTo>
                    <a:pt x="3208" y="84475"/>
                    <a:pt x="1508" y="102355"/>
                    <a:pt x="9625" y="116559"/>
                  </a:cubicBezTo>
                  <a:cubicBezTo>
                    <a:pt x="15364" y="126603"/>
                    <a:pt x="28457" y="130071"/>
                    <a:pt x="38501" y="135810"/>
                  </a:cubicBezTo>
                  <a:cubicBezTo>
                    <a:pt x="50959" y="142929"/>
                    <a:pt x="63390" y="150523"/>
                    <a:pt x="77002" y="155060"/>
                  </a:cubicBezTo>
                  <a:cubicBezTo>
                    <a:pt x="92522" y="160233"/>
                    <a:pt x="108813" y="163477"/>
                    <a:pt x="125128" y="164686"/>
                  </a:cubicBezTo>
                  <a:cubicBezTo>
                    <a:pt x="195593" y="169906"/>
                    <a:pt x="266299" y="171103"/>
                    <a:pt x="336884" y="174311"/>
                  </a:cubicBezTo>
                  <a:lnTo>
                    <a:pt x="423511" y="203187"/>
                  </a:lnTo>
                  <a:lnTo>
                    <a:pt x="452387" y="212812"/>
                  </a:lnTo>
                  <a:cubicBezTo>
                    <a:pt x="520389" y="258147"/>
                    <a:pt x="473918" y="235631"/>
                    <a:pt x="625642" y="222437"/>
                  </a:cubicBezTo>
                  <a:cubicBezTo>
                    <a:pt x="651412" y="220196"/>
                    <a:pt x="676919" y="215520"/>
                    <a:pt x="702644" y="212812"/>
                  </a:cubicBezTo>
                  <a:cubicBezTo>
                    <a:pt x="737887" y="209102"/>
                    <a:pt x="773327" y="207328"/>
                    <a:pt x="808522" y="203187"/>
                  </a:cubicBezTo>
                  <a:cubicBezTo>
                    <a:pt x="912759" y="190923"/>
                    <a:pt x="936859" y="174310"/>
                    <a:pt x="943276" y="1550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ihandform 32"/>
            <p:cNvSpPr/>
            <p:nvPr/>
          </p:nvSpPr>
          <p:spPr>
            <a:xfrm>
              <a:off x="989164" y="3924519"/>
              <a:ext cx="1013019" cy="336885"/>
            </a:xfrm>
            <a:custGeom>
              <a:avLst/>
              <a:gdLst>
                <a:gd name="connsiteX0" fmla="*/ 1741 w 1013019"/>
                <a:gd name="connsiteY0" fmla="*/ 173255 h 336885"/>
                <a:gd name="connsiteX1" fmla="*/ 30617 w 1013019"/>
                <a:gd name="connsiteY1" fmla="*/ 259882 h 336885"/>
                <a:gd name="connsiteX2" fmla="*/ 69118 w 1013019"/>
                <a:gd name="connsiteY2" fmla="*/ 327259 h 336885"/>
                <a:gd name="connsiteX3" fmla="*/ 97994 w 1013019"/>
                <a:gd name="connsiteY3" fmla="*/ 336885 h 336885"/>
                <a:gd name="connsiteX4" fmla="*/ 242373 w 1013019"/>
                <a:gd name="connsiteY4" fmla="*/ 327259 h 336885"/>
                <a:gd name="connsiteX5" fmla="*/ 319375 w 1013019"/>
                <a:gd name="connsiteY5" fmla="*/ 308009 h 336885"/>
                <a:gd name="connsiteX6" fmla="*/ 415627 w 1013019"/>
                <a:gd name="connsiteY6" fmla="*/ 298383 h 336885"/>
                <a:gd name="connsiteX7" fmla="*/ 531130 w 1013019"/>
                <a:gd name="connsiteY7" fmla="*/ 279133 h 336885"/>
                <a:gd name="connsiteX8" fmla="*/ 656259 w 1013019"/>
                <a:gd name="connsiteY8" fmla="*/ 259882 h 336885"/>
                <a:gd name="connsiteX9" fmla="*/ 771762 w 1013019"/>
                <a:gd name="connsiteY9" fmla="*/ 240632 h 336885"/>
                <a:gd name="connsiteX10" fmla="*/ 1002768 w 1013019"/>
                <a:gd name="connsiteY10" fmla="*/ 250257 h 336885"/>
                <a:gd name="connsiteX11" fmla="*/ 1012394 w 1013019"/>
                <a:gd name="connsiteY11" fmla="*/ 221381 h 336885"/>
                <a:gd name="connsiteX12" fmla="*/ 993143 w 1013019"/>
                <a:gd name="connsiteY12" fmla="*/ 192506 h 336885"/>
                <a:gd name="connsiteX13" fmla="*/ 983518 w 1013019"/>
                <a:gd name="connsiteY13" fmla="*/ 163630 h 336885"/>
                <a:gd name="connsiteX14" fmla="*/ 887265 w 1013019"/>
                <a:gd name="connsiteY14" fmla="*/ 67377 h 336885"/>
                <a:gd name="connsiteX15" fmla="*/ 742886 w 1013019"/>
                <a:gd name="connsiteY15" fmla="*/ 57752 h 336885"/>
                <a:gd name="connsiteX16" fmla="*/ 656259 w 1013019"/>
                <a:gd name="connsiteY16" fmla="*/ 38501 h 336885"/>
                <a:gd name="connsiteX17" fmla="*/ 627383 w 1013019"/>
                <a:gd name="connsiteY17" fmla="*/ 19251 h 336885"/>
                <a:gd name="connsiteX18" fmla="*/ 560006 w 1013019"/>
                <a:gd name="connsiteY18" fmla="*/ 0 h 336885"/>
                <a:gd name="connsiteX19" fmla="*/ 511880 w 1013019"/>
                <a:gd name="connsiteY19" fmla="*/ 9626 h 336885"/>
                <a:gd name="connsiteX20" fmla="*/ 454128 w 1013019"/>
                <a:gd name="connsiteY20" fmla="*/ 48127 h 336885"/>
                <a:gd name="connsiteX21" fmla="*/ 425253 w 1013019"/>
                <a:gd name="connsiteY21" fmla="*/ 57752 h 336885"/>
                <a:gd name="connsiteX22" fmla="*/ 367501 w 1013019"/>
                <a:gd name="connsiteY22" fmla="*/ 96253 h 336885"/>
                <a:gd name="connsiteX23" fmla="*/ 338625 w 1013019"/>
                <a:gd name="connsiteY23" fmla="*/ 115503 h 336885"/>
                <a:gd name="connsiteX24" fmla="*/ 213497 w 1013019"/>
                <a:gd name="connsiteY24" fmla="*/ 144379 h 336885"/>
                <a:gd name="connsiteX25" fmla="*/ 126869 w 1013019"/>
                <a:gd name="connsiteY25" fmla="*/ 154005 h 336885"/>
                <a:gd name="connsiteX26" fmla="*/ 59493 w 1013019"/>
                <a:gd name="connsiteY26" fmla="*/ 163630 h 336885"/>
                <a:gd name="connsiteX27" fmla="*/ 1741 w 1013019"/>
                <a:gd name="connsiteY27" fmla="*/ 173255 h 3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3019" h="336885">
                  <a:moveTo>
                    <a:pt x="1741" y="173255"/>
                  </a:moveTo>
                  <a:cubicBezTo>
                    <a:pt x="-3072" y="189297"/>
                    <a:pt x="728" y="190142"/>
                    <a:pt x="30617" y="259882"/>
                  </a:cubicBezTo>
                  <a:cubicBezTo>
                    <a:pt x="44478" y="292223"/>
                    <a:pt x="35478" y="299226"/>
                    <a:pt x="69118" y="327259"/>
                  </a:cubicBezTo>
                  <a:cubicBezTo>
                    <a:pt x="76912" y="333754"/>
                    <a:pt x="88369" y="333676"/>
                    <a:pt x="97994" y="336885"/>
                  </a:cubicBezTo>
                  <a:cubicBezTo>
                    <a:pt x="146120" y="333676"/>
                    <a:pt x="194545" y="333497"/>
                    <a:pt x="242373" y="327259"/>
                  </a:cubicBezTo>
                  <a:cubicBezTo>
                    <a:pt x="268608" y="323837"/>
                    <a:pt x="293049" y="310642"/>
                    <a:pt x="319375" y="308009"/>
                  </a:cubicBezTo>
                  <a:lnTo>
                    <a:pt x="415627" y="298383"/>
                  </a:lnTo>
                  <a:cubicBezTo>
                    <a:pt x="474317" y="278820"/>
                    <a:pt x="427972" y="292027"/>
                    <a:pt x="531130" y="279133"/>
                  </a:cubicBezTo>
                  <a:cubicBezTo>
                    <a:pt x="655363" y="263604"/>
                    <a:pt x="543839" y="275942"/>
                    <a:pt x="656259" y="259882"/>
                  </a:cubicBezTo>
                  <a:cubicBezTo>
                    <a:pt x="761416" y="244859"/>
                    <a:pt x="700481" y="258452"/>
                    <a:pt x="771762" y="240632"/>
                  </a:cubicBezTo>
                  <a:cubicBezTo>
                    <a:pt x="848764" y="243840"/>
                    <a:pt x="925945" y="256403"/>
                    <a:pt x="1002768" y="250257"/>
                  </a:cubicBezTo>
                  <a:cubicBezTo>
                    <a:pt x="1012882" y="249448"/>
                    <a:pt x="1014062" y="231389"/>
                    <a:pt x="1012394" y="221381"/>
                  </a:cubicBezTo>
                  <a:cubicBezTo>
                    <a:pt x="1010492" y="209970"/>
                    <a:pt x="999560" y="202131"/>
                    <a:pt x="993143" y="192506"/>
                  </a:cubicBezTo>
                  <a:cubicBezTo>
                    <a:pt x="989935" y="182881"/>
                    <a:pt x="988445" y="172499"/>
                    <a:pt x="983518" y="163630"/>
                  </a:cubicBezTo>
                  <a:cubicBezTo>
                    <a:pt x="967723" y="135198"/>
                    <a:pt x="928728" y="70141"/>
                    <a:pt x="887265" y="67377"/>
                  </a:cubicBezTo>
                  <a:lnTo>
                    <a:pt x="742886" y="57752"/>
                  </a:lnTo>
                  <a:cubicBezTo>
                    <a:pt x="720698" y="54054"/>
                    <a:pt x="679958" y="50350"/>
                    <a:pt x="656259" y="38501"/>
                  </a:cubicBezTo>
                  <a:cubicBezTo>
                    <a:pt x="645912" y="33328"/>
                    <a:pt x="637730" y="24424"/>
                    <a:pt x="627383" y="19251"/>
                  </a:cubicBezTo>
                  <a:cubicBezTo>
                    <a:pt x="613577" y="12348"/>
                    <a:pt x="572337" y="3083"/>
                    <a:pt x="560006" y="0"/>
                  </a:cubicBezTo>
                  <a:cubicBezTo>
                    <a:pt x="543964" y="3209"/>
                    <a:pt x="526773" y="2856"/>
                    <a:pt x="511880" y="9626"/>
                  </a:cubicBezTo>
                  <a:cubicBezTo>
                    <a:pt x="490817" y="19200"/>
                    <a:pt x="476077" y="40811"/>
                    <a:pt x="454128" y="48127"/>
                  </a:cubicBezTo>
                  <a:cubicBezTo>
                    <a:pt x="444503" y="51335"/>
                    <a:pt x="434122" y="52825"/>
                    <a:pt x="425253" y="57752"/>
                  </a:cubicBezTo>
                  <a:cubicBezTo>
                    <a:pt x="405028" y="68988"/>
                    <a:pt x="386752" y="83419"/>
                    <a:pt x="367501" y="96253"/>
                  </a:cubicBezTo>
                  <a:cubicBezTo>
                    <a:pt x="357876" y="102670"/>
                    <a:pt x="349848" y="112697"/>
                    <a:pt x="338625" y="115503"/>
                  </a:cubicBezTo>
                  <a:cubicBezTo>
                    <a:pt x="309628" y="122752"/>
                    <a:pt x="248069" y="139440"/>
                    <a:pt x="213497" y="144379"/>
                  </a:cubicBezTo>
                  <a:cubicBezTo>
                    <a:pt x="184735" y="148488"/>
                    <a:pt x="155698" y="150401"/>
                    <a:pt x="126869" y="154005"/>
                  </a:cubicBezTo>
                  <a:cubicBezTo>
                    <a:pt x="104358" y="156819"/>
                    <a:pt x="81814" y="159572"/>
                    <a:pt x="59493" y="163630"/>
                  </a:cubicBezTo>
                  <a:cubicBezTo>
                    <a:pt x="2274" y="174033"/>
                    <a:pt x="6554" y="157213"/>
                    <a:pt x="1741" y="17325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ihandform 33"/>
            <p:cNvSpPr/>
            <p:nvPr/>
          </p:nvSpPr>
          <p:spPr>
            <a:xfrm>
              <a:off x="1971902" y="3905269"/>
              <a:ext cx="1021058" cy="269507"/>
            </a:xfrm>
            <a:custGeom>
              <a:avLst/>
              <a:gdLst>
                <a:gd name="connsiteX0" fmla="*/ 164409 w 1021058"/>
                <a:gd name="connsiteY0" fmla="*/ 67377 h 269507"/>
                <a:gd name="connsiteX1" fmla="*/ 77782 w 1021058"/>
                <a:gd name="connsiteY1" fmla="*/ 77002 h 269507"/>
                <a:gd name="connsiteX2" fmla="*/ 39281 w 1021058"/>
                <a:gd name="connsiteY2" fmla="*/ 96252 h 269507"/>
                <a:gd name="connsiteX3" fmla="*/ 10405 w 1021058"/>
                <a:gd name="connsiteY3" fmla="*/ 105878 h 269507"/>
                <a:gd name="connsiteX4" fmla="*/ 780 w 1021058"/>
                <a:gd name="connsiteY4" fmla="*/ 144379 h 269507"/>
                <a:gd name="connsiteX5" fmla="*/ 29656 w 1021058"/>
                <a:gd name="connsiteY5" fmla="*/ 173255 h 269507"/>
                <a:gd name="connsiteX6" fmla="*/ 241411 w 1021058"/>
                <a:gd name="connsiteY6" fmla="*/ 202130 h 269507"/>
                <a:gd name="connsiteX7" fmla="*/ 328039 w 1021058"/>
                <a:gd name="connsiteY7" fmla="*/ 221381 h 269507"/>
                <a:gd name="connsiteX8" fmla="*/ 356915 w 1021058"/>
                <a:gd name="connsiteY8" fmla="*/ 231006 h 269507"/>
                <a:gd name="connsiteX9" fmla="*/ 395416 w 1021058"/>
                <a:gd name="connsiteY9" fmla="*/ 240631 h 269507"/>
                <a:gd name="connsiteX10" fmla="*/ 453167 w 1021058"/>
                <a:gd name="connsiteY10" fmla="*/ 259882 h 269507"/>
                <a:gd name="connsiteX11" fmla="*/ 482043 w 1021058"/>
                <a:gd name="connsiteY11" fmla="*/ 269507 h 269507"/>
                <a:gd name="connsiteX12" fmla="*/ 713049 w 1021058"/>
                <a:gd name="connsiteY12" fmla="*/ 259882 h 269507"/>
                <a:gd name="connsiteX13" fmla="*/ 780426 w 1021058"/>
                <a:gd name="connsiteY13" fmla="*/ 250257 h 269507"/>
                <a:gd name="connsiteX14" fmla="*/ 809302 w 1021058"/>
                <a:gd name="connsiteY14" fmla="*/ 240631 h 269507"/>
                <a:gd name="connsiteX15" fmla="*/ 982557 w 1021058"/>
                <a:gd name="connsiteY15" fmla="*/ 231006 h 269507"/>
                <a:gd name="connsiteX16" fmla="*/ 1011432 w 1021058"/>
                <a:gd name="connsiteY16" fmla="*/ 211756 h 269507"/>
                <a:gd name="connsiteX17" fmla="*/ 1021058 w 1021058"/>
                <a:gd name="connsiteY17" fmla="*/ 182880 h 269507"/>
                <a:gd name="connsiteX18" fmla="*/ 972931 w 1021058"/>
                <a:gd name="connsiteY18" fmla="*/ 86627 h 269507"/>
                <a:gd name="connsiteX19" fmla="*/ 924805 w 1021058"/>
                <a:gd name="connsiteY19" fmla="*/ 38501 h 269507"/>
                <a:gd name="connsiteX20" fmla="*/ 809302 w 1021058"/>
                <a:gd name="connsiteY20" fmla="*/ 19250 h 269507"/>
                <a:gd name="connsiteX21" fmla="*/ 761176 w 1021058"/>
                <a:gd name="connsiteY21" fmla="*/ 9625 h 269507"/>
                <a:gd name="connsiteX22" fmla="*/ 559045 w 1021058"/>
                <a:gd name="connsiteY22" fmla="*/ 0 h 269507"/>
                <a:gd name="connsiteX23" fmla="*/ 433917 w 1021058"/>
                <a:gd name="connsiteY23" fmla="*/ 9625 h 269507"/>
                <a:gd name="connsiteX24" fmla="*/ 347289 w 1021058"/>
                <a:gd name="connsiteY24" fmla="*/ 48126 h 269507"/>
                <a:gd name="connsiteX25" fmla="*/ 231786 w 1021058"/>
                <a:gd name="connsiteY25" fmla="*/ 67377 h 269507"/>
                <a:gd name="connsiteX26" fmla="*/ 164409 w 1021058"/>
                <a:gd name="connsiteY26" fmla="*/ 67377 h 26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1058" h="269507">
                  <a:moveTo>
                    <a:pt x="164409" y="67377"/>
                  </a:moveTo>
                  <a:cubicBezTo>
                    <a:pt x="138742" y="68981"/>
                    <a:pt x="106091" y="70469"/>
                    <a:pt x="77782" y="77002"/>
                  </a:cubicBezTo>
                  <a:cubicBezTo>
                    <a:pt x="63801" y="80228"/>
                    <a:pt x="52469" y="90600"/>
                    <a:pt x="39281" y="96252"/>
                  </a:cubicBezTo>
                  <a:cubicBezTo>
                    <a:pt x="29955" y="100249"/>
                    <a:pt x="20030" y="102669"/>
                    <a:pt x="10405" y="105878"/>
                  </a:cubicBezTo>
                  <a:cubicBezTo>
                    <a:pt x="7197" y="118712"/>
                    <a:pt x="-2854" y="131659"/>
                    <a:pt x="780" y="144379"/>
                  </a:cubicBezTo>
                  <a:cubicBezTo>
                    <a:pt x="4520" y="157468"/>
                    <a:pt x="19199" y="164541"/>
                    <a:pt x="29656" y="173255"/>
                  </a:cubicBezTo>
                  <a:cubicBezTo>
                    <a:pt x="92315" y="225471"/>
                    <a:pt x="136731" y="196621"/>
                    <a:pt x="241411" y="202130"/>
                  </a:cubicBezTo>
                  <a:cubicBezTo>
                    <a:pt x="274486" y="208745"/>
                    <a:pt x="296326" y="212320"/>
                    <a:pt x="328039" y="221381"/>
                  </a:cubicBezTo>
                  <a:cubicBezTo>
                    <a:pt x="337795" y="224168"/>
                    <a:pt x="347159" y="228219"/>
                    <a:pt x="356915" y="231006"/>
                  </a:cubicBezTo>
                  <a:cubicBezTo>
                    <a:pt x="369635" y="234640"/>
                    <a:pt x="382745" y="236830"/>
                    <a:pt x="395416" y="240631"/>
                  </a:cubicBezTo>
                  <a:cubicBezTo>
                    <a:pt x="414852" y="246462"/>
                    <a:pt x="433917" y="253465"/>
                    <a:pt x="453167" y="259882"/>
                  </a:cubicBezTo>
                  <a:lnTo>
                    <a:pt x="482043" y="269507"/>
                  </a:lnTo>
                  <a:cubicBezTo>
                    <a:pt x="559045" y="266299"/>
                    <a:pt x="636140" y="264844"/>
                    <a:pt x="713049" y="259882"/>
                  </a:cubicBezTo>
                  <a:cubicBezTo>
                    <a:pt x="735689" y="258421"/>
                    <a:pt x="758180" y="254706"/>
                    <a:pt x="780426" y="250257"/>
                  </a:cubicBezTo>
                  <a:cubicBezTo>
                    <a:pt x="790375" y="248267"/>
                    <a:pt x="799202" y="241593"/>
                    <a:pt x="809302" y="240631"/>
                  </a:cubicBezTo>
                  <a:cubicBezTo>
                    <a:pt x="866882" y="235147"/>
                    <a:pt x="924805" y="234214"/>
                    <a:pt x="982557" y="231006"/>
                  </a:cubicBezTo>
                  <a:cubicBezTo>
                    <a:pt x="992182" y="224589"/>
                    <a:pt x="1004206" y="220789"/>
                    <a:pt x="1011432" y="211756"/>
                  </a:cubicBezTo>
                  <a:cubicBezTo>
                    <a:pt x="1017770" y="203833"/>
                    <a:pt x="1021058" y="193026"/>
                    <a:pt x="1021058" y="182880"/>
                  </a:cubicBezTo>
                  <a:cubicBezTo>
                    <a:pt x="1021058" y="144790"/>
                    <a:pt x="992120" y="115411"/>
                    <a:pt x="972931" y="86627"/>
                  </a:cubicBezTo>
                  <a:cubicBezTo>
                    <a:pt x="953680" y="57750"/>
                    <a:pt x="956891" y="54543"/>
                    <a:pt x="924805" y="38501"/>
                  </a:cubicBezTo>
                  <a:cubicBezTo>
                    <a:pt x="891703" y="21951"/>
                    <a:pt x="839187" y="23519"/>
                    <a:pt x="809302" y="19250"/>
                  </a:cubicBezTo>
                  <a:cubicBezTo>
                    <a:pt x="793107" y="16936"/>
                    <a:pt x="777487" y="10880"/>
                    <a:pt x="761176" y="9625"/>
                  </a:cubicBezTo>
                  <a:cubicBezTo>
                    <a:pt x="693921" y="4452"/>
                    <a:pt x="626422" y="3208"/>
                    <a:pt x="559045" y="0"/>
                  </a:cubicBezTo>
                  <a:cubicBezTo>
                    <a:pt x="517336" y="3208"/>
                    <a:pt x="475238" y="3101"/>
                    <a:pt x="433917" y="9625"/>
                  </a:cubicBezTo>
                  <a:cubicBezTo>
                    <a:pt x="361333" y="21086"/>
                    <a:pt x="395248" y="24147"/>
                    <a:pt x="347289" y="48126"/>
                  </a:cubicBezTo>
                  <a:cubicBezTo>
                    <a:pt x="315039" y="64251"/>
                    <a:pt x="259233" y="64327"/>
                    <a:pt x="231786" y="67377"/>
                  </a:cubicBezTo>
                  <a:cubicBezTo>
                    <a:pt x="187060" y="78558"/>
                    <a:pt x="190076" y="65773"/>
                    <a:pt x="164409" y="6737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ihandform 34"/>
            <p:cNvSpPr/>
            <p:nvPr/>
          </p:nvSpPr>
          <p:spPr>
            <a:xfrm>
              <a:off x="788774" y="4271029"/>
              <a:ext cx="892379" cy="471254"/>
            </a:xfrm>
            <a:custGeom>
              <a:avLst/>
              <a:gdLst>
                <a:gd name="connsiteX0" fmla="*/ 259883 w 892379"/>
                <a:gd name="connsiteY0" fmla="*/ 38501 h 471254"/>
                <a:gd name="connsiteX1" fmla="*/ 211756 w 892379"/>
                <a:gd name="connsiteY1" fmla="*/ 57751 h 471254"/>
                <a:gd name="connsiteX2" fmla="*/ 144379 w 892379"/>
                <a:gd name="connsiteY2" fmla="*/ 86627 h 471254"/>
                <a:gd name="connsiteX3" fmla="*/ 115504 w 892379"/>
                <a:gd name="connsiteY3" fmla="*/ 105878 h 471254"/>
                <a:gd name="connsiteX4" fmla="*/ 96253 w 892379"/>
                <a:gd name="connsiteY4" fmla="*/ 134753 h 471254"/>
                <a:gd name="connsiteX5" fmla="*/ 67377 w 892379"/>
                <a:gd name="connsiteY5" fmla="*/ 163629 h 471254"/>
                <a:gd name="connsiteX6" fmla="*/ 48127 w 892379"/>
                <a:gd name="connsiteY6" fmla="*/ 202130 h 471254"/>
                <a:gd name="connsiteX7" fmla="*/ 28876 w 892379"/>
                <a:gd name="connsiteY7" fmla="*/ 231006 h 471254"/>
                <a:gd name="connsiteX8" fmla="*/ 9626 w 892379"/>
                <a:gd name="connsiteY8" fmla="*/ 288758 h 471254"/>
                <a:gd name="connsiteX9" fmla="*/ 0 w 892379"/>
                <a:gd name="connsiteY9" fmla="*/ 317633 h 471254"/>
                <a:gd name="connsiteX10" fmla="*/ 192506 w 892379"/>
                <a:gd name="connsiteY10" fmla="*/ 452387 h 471254"/>
                <a:gd name="connsiteX11" fmla="*/ 221382 w 892379"/>
                <a:gd name="connsiteY11" fmla="*/ 442762 h 471254"/>
                <a:gd name="connsiteX12" fmla="*/ 308009 w 892379"/>
                <a:gd name="connsiteY12" fmla="*/ 394636 h 471254"/>
                <a:gd name="connsiteX13" fmla="*/ 336885 w 892379"/>
                <a:gd name="connsiteY13" fmla="*/ 375385 h 471254"/>
                <a:gd name="connsiteX14" fmla="*/ 394636 w 892379"/>
                <a:gd name="connsiteY14" fmla="*/ 356135 h 471254"/>
                <a:gd name="connsiteX15" fmla="*/ 452388 w 892379"/>
                <a:gd name="connsiteY15" fmla="*/ 336884 h 471254"/>
                <a:gd name="connsiteX16" fmla="*/ 490889 w 892379"/>
                <a:gd name="connsiteY16" fmla="*/ 327259 h 471254"/>
                <a:gd name="connsiteX17" fmla="*/ 519765 w 892379"/>
                <a:gd name="connsiteY17" fmla="*/ 317633 h 471254"/>
                <a:gd name="connsiteX18" fmla="*/ 741146 w 892379"/>
                <a:gd name="connsiteY18" fmla="*/ 298383 h 471254"/>
                <a:gd name="connsiteX19" fmla="*/ 779647 w 892379"/>
                <a:gd name="connsiteY19" fmla="*/ 279132 h 471254"/>
                <a:gd name="connsiteX20" fmla="*/ 808523 w 892379"/>
                <a:gd name="connsiteY20" fmla="*/ 269507 h 471254"/>
                <a:gd name="connsiteX21" fmla="*/ 866274 w 892379"/>
                <a:gd name="connsiteY21" fmla="*/ 231006 h 471254"/>
                <a:gd name="connsiteX22" fmla="*/ 875899 w 892379"/>
                <a:gd name="connsiteY22" fmla="*/ 57751 h 471254"/>
                <a:gd name="connsiteX23" fmla="*/ 779647 w 892379"/>
                <a:gd name="connsiteY23" fmla="*/ 9625 h 471254"/>
                <a:gd name="connsiteX24" fmla="*/ 721895 w 892379"/>
                <a:gd name="connsiteY24" fmla="*/ 0 h 471254"/>
                <a:gd name="connsiteX25" fmla="*/ 279133 w 892379"/>
                <a:gd name="connsiteY25" fmla="*/ 9625 h 471254"/>
                <a:gd name="connsiteX26" fmla="*/ 259883 w 892379"/>
                <a:gd name="connsiteY26" fmla="*/ 38501 h 4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92379" h="471254">
                  <a:moveTo>
                    <a:pt x="259883" y="38501"/>
                  </a:moveTo>
                  <a:cubicBezTo>
                    <a:pt x="248654" y="46522"/>
                    <a:pt x="227545" y="50734"/>
                    <a:pt x="211756" y="57751"/>
                  </a:cubicBezTo>
                  <a:cubicBezTo>
                    <a:pt x="140387" y="89470"/>
                    <a:pt x="203692" y="66857"/>
                    <a:pt x="144379" y="86627"/>
                  </a:cubicBezTo>
                  <a:cubicBezTo>
                    <a:pt x="134754" y="93044"/>
                    <a:pt x="123684" y="97698"/>
                    <a:pt x="115504" y="105878"/>
                  </a:cubicBezTo>
                  <a:cubicBezTo>
                    <a:pt x="107324" y="114058"/>
                    <a:pt x="103659" y="125866"/>
                    <a:pt x="96253" y="134753"/>
                  </a:cubicBezTo>
                  <a:cubicBezTo>
                    <a:pt x="87539" y="145210"/>
                    <a:pt x="77002" y="154004"/>
                    <a:pt x="67377" y="163629"/>
                  </a:cubicBezTo>
                  <a:cubicBezTo>
                    <a:pt x="60960" y="176463"/>
                    <a:pt x="55246" y="189672"/>
                    <a:pt x="48127" y="202130"/>
                  </a:cubicBezTo>
                  <a:cubicBezTo>
                    <a:pt x="42388" y="212174"/>
                    <a:pt x="33574" y="220435"/>
                    <a:pt x="28876" y="231006"/>
                  </a:cubicBezTo>
                  <a:cubicBezTo>
                    <a:pt x="20635" y="249549"/>
                    <a:pt x="16043" y="269507"/>
                    <a:pt x="9626" y="288758"/>
                  </a:cubicBezTo>
                  <a:lnTo>
                    <a:pt x="0" y="317633"/>
                  </a:lnTo>
                  <a:cubicBezTo>
                    <a:pt x="13224" y="515976"/>
                    <a:pt x="-37954" y="473337"/>
                    <a:pt x="192506" y="452387"/>
                  </a:cubicBezTo>
                  <a:cubicBezTo>
                    <a:pt x="202610" y="451468"/>
                    <a:pt x="211757" y="445970"/>
                    <a:pt x="221382" y="442762"/>
                  </a:cubicBezTo>
                  <a:cubicBezTo>
                    <a:pt x="287575" y="398633"/>
                    <a:pt x="257184" y="411577"/>
                    <a:pt x="308009" y="394636"/>
                  </a:cubicBezTo>
                  <a:cubicBezTo>
                    <a:pt x="317634" y="388219"/>
                    <a:pt x="326314" y="380083"/>
                    <a:pt x="336885" y="375385"/>
                  </a:cubicBezTo>
                  <a:cubicBezTo>
                    <a:pt x="355428" y="367144"/>
                    <a:pt x="375386" y="362552"/>
                    <a:pt x="394636" y="356135"/>
                  </a:cubicBezTo>
                  <a:lnTo>
                    <a:pt x="452388" y="336884"/>
                  </a:lnTo>
                  <a:cubicBezTo>
                    <a:pt x="465222" y="333676"/>
                    <a:pt x="478169" y="330893"/>
                    <a:pt x="490889" y="327259"/>
                  </a:cubicBezTo>
                  <a:cubicBezTo>
                    <a:pt x="500645" y="324472"/>
                    <a:pt x="509686" y="318796"/>
                    <a:pt x="519765" y="317633"/>
                  </a:cubicBezTo>
                  <a:cubicBezTo>
                    <a:pt x="593349" y="309142"/>
                    <a:pt x="741146" y="298383"/>
                    <a:pt x="741146" y="298383"/>
                  </a:cubicBezTo>
                  <a:cubicBezTo>
                    <a:pt x="753980" y="291966"/>
                    <a:pt x="766459" y="284784"/>
                    <a:pt x="779647" y="279132"/>
                  </a:cubicBezTo>
                  <a:cubicBezTo>
                    <a:pt x="788973" y="275135"/>
                    <a:pt x="799654" y="274434"/>
                    <a:pt x="808523" y="269507"/>
                  </a:cubicBezTo>
                  <a:cubicBezTo>
                    <a:pt x="828748" y="258271"/>
                    <a:pt x="866274" y="231006"/>
                    <a:pt x="866274" y="231006"/>
                  </a:cubicBezTo>
                  <a:cubicBezTo>
                    <a:pt x="886825" y="169355"/>
                    <a:pt x="907997" y="131118"/>
                    <a:pt x="875899" y="57751"/>
                  </a:cubicBezTo>
                  <a:cubicBezTo>
                    <a:pt x="863070" y="28427"/>
                    <a:pt x="808615" y="15418"/>
                    <a:pt x="779647" y="9625"/>
                  </a:cubicBezTo>
                  <a:cubicBezTo>
                    <a:pt x="760510" y="5798"/>
                    <a:pt x="741146" y="3208"/>
                    <a:pt x="721895" y="0"/>
                  </a:cubicBezTo>
                  <a:cubicBezTo>
                    <a:pt x="574308" y="3208"/>
                    <a:pt x="426510" y="1122"/>
                    <a:pt x="279133" y="9625"/>
                  </a:cubicBezTo>
                  <a:cubicBezTo>
                    <a:pt x="258875" y="10794"/>
                    <a:pt x="271112" y="30480"/>
                    <a:pt x="259883" y="385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ihandform 35"/>
            <p:cNvSpPr/>
            <p:nvPr/>
          </p:nvSpPr>
          <p:spPr>
            <a:xfrm>
              <a:off x="1674299" y="4190817"/>
              <a:ext cx="933650" cy="379307"/>
            </a:xfrm>
            <a:custGeom>
              <a:avLst/>
              <a:gdLst>
                <a:gd name="connsiteX0" fmla="*/ 885524 w 933650"/>
                <a:gd name="connsiteY0" fmla="*/ 205340 h 379307"/>
                <a:gd name="connsiteX1" fmla="*/ 818147 w 933650"/>
                <a:gd name="connsiteY1" fmla="*/ 128338 h 379307"/>
                <a:gd name="connsiteX2" fmla="*/ 789271 w 933650"/>
                <a:gd name="connsiteY2" fmla="*/ 109088 h 379307"/>
                <a:gd name="connsiteX3" fmla="*/ 770021 w 933650"/>
                <a:gd name="connsiteY3" fmla="*/ 80212 h 379307"/>
                <a:gd name="connsiteX4" fmla="*/ 712269 w 933650"/>
                <a:gd name="connsiteY4" fmla="*/ 51336 h 379307"/>
                <a:gd name="connsiteX5" fmla="*/ 664143 w 933650"/>
                <a:gd name="connsiteY5" fmla="*/ 41711 h 379307"/>
                <a:gd name="connsiteX6" fmla="*/ 635267 w 933650"/>
                <a:gd name="connsiteY6" fmla="*/ 32085 h 379307"/>
                <a:gd name="connsiteX7" fmla="*/ 577515 w 933650"/>
                <a:gd name="connsiteY7" fmla="*/ 22460 h 379307"/>
                <a:gd name="connsiteX8" fmla="*/ 269507 w 933650"/>
                <a:gd name="connsiteY8" fmla="*/ 22460 h 379307"/>
                <a:gd name="connsiteX9" fmla="*/ 192505 w 933650"/>
                <a:gd name="connsiteY9" fmla="*/ 41711 h 379307"/>
                <a:gd name="connsiteX10" fmla="*/ 86627 w 933650"/>
                <a:gd name="connsiteY10" fmla="*/ 70587 h 379307"/>
                <a:gd name="connsiteX11" fmla="*/ 28875 w 933650"/>
                <a:gd name="connsiteY11" fmla="*/ 89837 h 379307"/>
                <a:gd name="connsiteX12" fmla="*/ 0 w 933650"/>
                <a:gd name="connsiteY12" fmla="*/ 99462 h 379307"/>
                <a:gd name="connsiteX13" fmla="*/ 38501 w 933650"/>
                <a:gd name="connsiteY13" fmla="*/ 109088 h 379307"/>
                <a:gd name="connsiteX14" fmla="*/ 67377 w 933650"/>
                <a:gd name="connsiteY14" fmla="*/ 166839 h 379307"/>
                <a:gd name="connsiteX15" fmla="*/ 57751 w 933650"/>
                <a:gd name="connsiteY15" fmla="*/ 272717 h 379307"/>
                <a:gd name="connsiteX16" fmla="*/ 105878 w 933650"/>
                <a:gd name="connsiteY16" fmla="*/ 291968 h 379307"/>
                <a:gd name="connsiteX17" fmla="*/ 192505 w 933650"/>
                <a:gd name="connsiteY17" fmla="*/ 311218 h 379307"/>
                <a:gd name="connsiteX18" fmla="*/ 288758 w 933650"/>
                <a:gd name="connsiteY18" fmla="*/ 320843 h 379307"/>
                <a:gd name="connsiteX19" fmla="*/ 375385 w 933650"/>
                <a:gd name="connsiteY19" fmla="*/ 340094 h 379307"/>
                <a:gd name="connsiteX20" fmla="*/ 433137 w 933650"/>
                <a:gd name="connsiteY20" fmla="*/ 359344 h 379307"/>
                <a:gd name="connsiteX21" fmla="*/ 462012 w 933650"/>
                <a:gd name="connsiteY21" fmla="*/ 378595 h 379307"/>
                <a:gd name="connsiteX22" fmla="*/ 770021 w 933650"/>
                <a:gd name="connsiteY22" fmla="*/ 368970 h 379307"/>
                <a:gd name="connsiteX23" fmla="*/ 798897 w 933650"/>
                <a:gd name="connsiteY23" fmla="*/ 359344 h 379307"/>
                <a:gd name="connsiteX24" fmla="*/ 866273 w 933650"/>
                <a:gd name="connsiteY24" fmla="*/ 340094 h 379307"/>
                <a:gd name="connsiteX25" fmla="*/ 904774 w 933650"/>
                <a:gd name="connsiteY25" fmla="*/ 311218 h 379307"/>
                <a:gd name="connsiteX26" fmla="*/ 933650 w 933650"/>
                <a:gd name="connsiteY26" fmla="*/ 253467 h 379307"/>
                <a:gd name="connsiteX27" fmla="*/ 895149 w 933650"/>
                <a:gd name="connsiteY27" fmla="*/ 176464 h 379307"/>
                <a:gd name="connsiteX28" fmla="*/ 885524 w 933650"/>
                <a:gd name="connsiteY28" fmla="*/ 205340 h 3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3650" h="379307">
                  <a:moveTo>
                    <a:pt x="885524" y="205340"/>
                  </a:moveTo>
                  <a:cubicBezTo>
                    <a:pt x="872690" y="197319"/>
                    <a:pt x="844188" y="150038"/>
                    <a:pt x="818147" y="128338"/>
                  </a:cubicBezTo>
                  <a:cubicBezTo>
                    <a:pt x="809260" y="120932"/>
                    <a:pt x="798896" y="115505"/>
                    <a:pt x="789271" y="109088"/>
                  </a:cubicBezTo>
                  <a:cubicBezTo>
                    <a:pt x="782854" y="99463"/>
                    <a:pt x="778201" y="88392"/>
                    <a:pt x="770021" y="80212"/>
                  </a:cubicBezTo>
                  <a:cubicBezTo>
                    <a:pt x="754337" y="64527"/>
                    <a:pt x="733146" y="56555"/>
                    <a:pt x="712269" y="51336"/>
                  </a:cubicBezTo>
                  <a:cubicBezTo>
                    <a:pt x="696398" y="47368"/>
                    <a:pt x="680014" y="45679"/>
                    <a:pt x="664143" y="41711"/>
                  </a:cubicBezTo>
                  <a:cubicBezTo>
                    <a:pt x="654300" y="39250"/>
                    <a:pt x="645171" y="34286"/>
                    <a:pt x="635267" y="32085"/>
                  </a:cubicBezTo>
                  <a:cubicBezTo>
                    <a:pt x="616216" y="27851"/>
                    <a:pt x="596766" y="25668"/>
                    <a:pt x="577515" y="22460"/>
                  </a:cubicBezTo>
                  <a:cubicBezTo>
                    <a:pt x="463863" y="-15424"/>
                    <a:pt x="526252" y="1643"/>
                    <a:pt x="269507" y="22460"/>
                  </a:cubicBezTo>
                  <a:cubicBezTo>
                    <a:pt x="243136" y="24598"/>
                    <a:pt x="217605" y="33345"/>
                    <a:pt x="192505" y="41711"/>
                  </a:cubicBezTo>
                  <a:cubicBezTo>
                    <a:pt x="17983" y="99883"/>
                    <a:pt x="236280" y="29772"/>
                    <a:pt x="86627" y="70587"/>
                  </a:cubicBezTo>
                  <a:cubicBezTo>
                    <a:pt x="67050" y="75926"/>
                    <a:pt x="48126" y="83420"/>
                    <a:pt x="28875" y="89837"/>
                  </a:cubicBezTo>
                  <a:lnTo>
                    <a:pt x="0" y="99462"/>
                  </a:lnTo>
                  <a:cubicBezTo>
                    <a:pt x="12834" y="102671"/>
                    <a:pt x="27494" y="101750"/>
                    <a:pt x="38501" y="109088"/>
                  </a:cubicBezTo>
                  <a:cubicBezTo>
                    <a:pt x="54493" y="119750"/>
                    <a:pt x="61886" y="150368"/>
                    <a:pt x="67377" y="166839"/>
                  </a:cubicBezTo>
                  <a:cubicBezTo>
                    <a:pt x="64168" y="202132"/>
                    <a:pt x="47329" y="238846"/>
                    <a:pt x="57751" y="272717"/>
                  </a:cubicBezTo>
                  <a:cubicBezTo>
                    <a:pt x="62832" y="289231"/>
                    <a:pt x="89700" y="285901"/>
                    <a:pt x="105878" y="291968"/>
                  </a:cubicBezTo>
                  <a:cubicBezTo>
                    <a:pt x="139499" y="304576"/>
                    <a:pt x="151232" y="306059"/>
                    <a:pt x="192505" y="311218"/>
                  </a:cubicBezTo>
                  <a:cubicBezTo>
                    <a:pt x="224500" y="315217"/>
                    <a:pt x="256674" y="317635"/>
                    <a:pt x="288758" y="320843"/>
                  </a:cubicBezTo>
                  <a:cubicBezTo>
                    <a:pt x="371354" y="348378"/>
                    <a:pt x="239903" y="306225"/>
                    <a:pt x="375385" y="340094"/>
                  </a:cubicBezTo>
                  <a:cubicBezTo>
                    <a:pt x="395071" y="345015"/>
                    <a:pt x="433137" y="359344"/>
                    <a:pt x="433137" y="359344"/>
                  </a:cubicBezTo>
                  <a:cubicBezTo>
                    <a:pt x="442762" y="365761"/>
                    <a:pt x="450449" y="378265"/>
                    <a:pt x="462012" y="378595"/>
                  </a:cubicBezTo>
                  <a:cubicBezTo>
                    <a:pt x="564690" y="381529"/>
                    <a:pt x="667469" y="374830"/>
                    <a:pt x="770021" y="368970"/>
                  </a:cubicBezTo>
                  <a:cubicBezTo>
                    <a:pt x="780151" y="368391"/>
                    <a:pt x="789179" y="362259"/>
                    <a:pt x="798897" y="359344"/>
                  </a:cubicBezTo>
                  <a:cubicBezTo>
                    <a:pt x="821269" y="352632"/>
                    <a:pt x="843814" y="346511"/>
                    <a:pt x="866273" y="340094"/>
                  </a:cubicBezTo>
                  <a:cubicBezTo>
                    <a:pt x="879107" y="330469"/>
                    <a:pt x="893430" y="322562"/>
                    <a:pt x="904774" y="311218"/>
                  </a:cubicBezTo>
                  <a:cubicBezTo>
                    <a:pt x="923433" y="292559"/>
                    <a:pt x="925821" y="276953"/>
                    <a:pt x="933650" y="253467"/>
                  </a:cubicBezTo>
                  <a:cubicBezTo>
                    <a:pt x="919701" y="155820"/>
                    <a:pt x="946840" y="202310"/>
                    <a:pt x="895149" y="176464"/>
                  </a:cubicBezTo>
                  <a:cubicBezTo>
                    <a:pt x="891091" y="174435"/>
                    <a:pt x="898358" y="213361"/>
                    <a:pt x="885524" y="2053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ihandform 36"/>
            <p:cNvSpPr/>
            <p:nvPr/>
          </p:nvSpPr>
          <p:spPr>
            <a:xfrm>
              <a:off x="827276" y="4672079"/>
              <a:ext cx="693433" cy="532600"/>
            </a:xfrm>
            <a:custGeom>
              <a:avLst/>
              <a:gdLst>
                <a:gd name="connsiteX0" fmla="*/ 606391 w 693433"/>
                <a:gd name="connsiteY0" fmla="*/ 3211 h 532600"/>
                <a:gd name="connsiteX1" fmla="*/ 433136 w 693433"/>
                <a:gd name="connsiteY1" fmla="*/ 12836 h 532600"/>
                <a:gd name="connsiteX2" fmla="*/ 336884 w 693433"/>
                <a:gd name="connsiteY2" fmla="*/ 32087 h 532600"/>
                <a:gd name="connsiteX3" fmla="*/ 269507 w 693433"/>
                <a:gd name="connsiteY3" fmla="*/ 41712 h 532600"/>
                <a:gd name="connsiteX4" fmla="*/ 211755 w 693433"/>
                <a:gd name="connsiteY4" fmla="*/ 60962 h 532600"/>
                <a:gd name="connsiteX5" fmla="*/ 154004 w 693433"/>
                <a:gd name="connsiteY5" fmla="*/ 89838 h 532600"/>
                <a:gd name="connsiteX6" fmla="*/ 67376 w 693433"/>
                <a:gd name="connsiteY6" fmla="*/ 166840 h 532600"/>
                <a:gd name="connsiteX7" fmla="*/ 57751 w 693433"/>
                <a:gd name="connsiteY7" fmla="*/ 195716 h 532600"/>
                <a:gd name="connsiteX8" fmla="*/ 19250 w 693433"/>
                <a:gd name="connsiteY8" fmla="*/ 253468 h 532600"/>
                <a:gd name="connsiteX9" fmla="*/ 0 w 693433"/>
                <a:gd name="connsiteY9" fmla="*/ 320845 h 532600"/>
                <a:gd name="connsiteX10" fmla="*/ 28875 w 693433"/>
                <a:gd name="connsiteY10" fmla="*/ 397847 h 532600"/>
                <a:gd name="connsiteX11" fmla="*/ 38501 w 693433"/>
                <a:gd name="connsiteY11" fmla="*/ 426722 h 532600"/>
                <a:gd name="connsiteX12" fmla="*/ 67376 w 693433"/>
                <a:gd name="connsiteY12" fmla="*/ 445973 h 532600"/>
                <a:gd name="connsiteX13" fmla="*/ 125128 w 693433"/>
                <a:gd name="connsiteY13" fmla="*/ 503725 h 532600"/>
                <a:gd name="connsiteX14" fmla="*/ 182880 w 693433"/>
                <a:gd name="connsiteY14" fmla="*/ 522975 h 532600"/>
                <a:gd name="connsiteX15" fmla="*/ 211755 w 693433"/>
                <a:gd name="connsiteY15" fmla="*/ 532600 h 532600"/>
                <a:gd name="connsiteX16" fmla="*/ 298383 w 693433"/>
                <a:gd name="connsiteY16" fmla="*/ 522975 h 532600"/>
                <a:gd name="connsiteX17" fmla="*/ 336884 w 693433"/>
                <a:gd name="connsiteY17" fmla="*/ 484474 h 532600"/>
                <a:gd name="connsiteX18" fmla="*/ 365760 w 693433"/>
                <a:gd name="connsiteY18" fmla="*/ 465223 h 532600"/>
                <a:gd name="connsiteX19" fmla="*/ 394635 w 693433"/>
                <a:gd name="connsiteY19" fmla="*/ 436348 h 532600"/>
                <a:gd name="connsiteX20" fmla="*/ 423511 w 693433"/>
                <a:gd name="connsiteY20" fmla="*/ 417097 h 532600"/>
                <a:gd name="connsiteX21" fmla="*/ 452387 w 693433"/>
                <a:gd name="connsiteY21" fmla="*/ 388221 h 532600"/>
                <a:gd name="connsiteX22" fmla="*/ 510138 w 693433"/>
                <a:gd name="connsiteY22" fmla="*/ 368971 h 532600"/>
                <a:gd name="connsiteX23" fmla="*/ 567890 w 693433"/>
                <a:gd name="connsiteY23" fmla="*/ 349720 h 532600"/>
                <a:gd name="connsiteX24" fmla="*/ 606391 w 693433"/>
                <a:gd name="connsiteY24" fmla="*/ 330470 h 532600"/>
                <a:gd name="connsiteX25" fmla="*/ 664143 w 693433"/>
                <a:gd name="connsiteY25" fmla="*/ 291969 h 532600"/>
                <a:gd name="connsiteX26" fmla="*/ 673768 w 693433"/>
                <a:gd name="connsiteY26" fmla="*/ 263093 h 532600"/>
                <a:gd name="connsiteX27" fmla="*/ 693018 w 693433"/>
                <a:gd name="connsiteY27" fmla="*/ 234217 h 532600"/>
                <a:gd name="connsiteX28" fmla="*/ 644892 w 693433"/>
                <a:gd name="connsiteY28" fmla="*/ 118714 h 532600"/>
                <a:gd name="connsiteX29" fmla="*/ 587141 w 693433"/>
                <a:gd name="connsiteY29" fmla="*/ 70588 h 532600"/>
                <a:gd name="connsiteX30" fmla="*/ 606391 w 693433"/>
                <a:gd name="connsiteY30" fmla="*/ 3211 h 53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3433" h="532600">
                  <a:moveTo>
                    <a:pt x="606391" y="3211"/>
                  </a:moveTo>
                  <a:cubicBezTo>
                    <a:pt x="580724" y="-6414"/>
                    <a:pt x="490793" y="8224"/>
                    <a:pt x="433136" y="12836"/>
                  </a:cubicBezTo>
                  <a:cubicBezTo>
                    <a:pt x="271044" y="25803"/>
                    <a:pt x="425150" y="14433"/>
                    <a:pt x="336884" y="32087"/>
                  </a:cubicBezTo>
                  <a:cubicBezTo>
                    <a:pt x="314638" y="36536"/>
                    <a:pt x="291966" y="38504"/>
                    <a:pt x="269507" y="41712"/>
                  </a:cubicBezTo>
                  <a:cubicBezTo>
                    <a:pt x="250256" y="48129"/>
                    <a:pt x="228639" y="49706"/>
                    <a:pt x="211755" y="60962"/>
                  </a:cubicBezTo>
                  <a:cubicBezTo>
                    <a:pt x="174438" y="85841"/>
                    <a:pt x="193854" y="76555"/>
                    <a:pt x="154004" y="89838"/>
                  </a:cubicBezTo>
                  <a:cubicBezTo>
                    <a:pt x="88072" y="155770"/>
                    <a:pt x="118904" y="132489"/>
                    <a:pt x="67376" y="166840"/>
                  </a:cubicBezTo>
                  <a:cubicBezTo>
                    <a:pt x="64168" y="176465"/>
                    <a:pt x="62678" y="186847"/>
                    <a:pt x="57751" y="195716"/>
                  </a:cubicBezTo>
                  <a:cubicBezTo>
                    <a:pt x="46515" y="215941"/>
                    <a:pt x="19250" y="253468"/>
                    <a:pt x="19250" y="253468"/>
                  </a:cubicBezTo>
                  <a:cubicBezTo>
                    <a:pt x="14710" y="267087"/>
                    <a:pt x="0" y="308757"/>
                    <a:pt x="0" y="320845"/>
                  </a:cubicBezTo>
                  <a:cubicBezTo>
                    <a:pt x="0" y="376552"/>
                    <a:pt x="8961" y="358019"/>
                    <a:pt x="28875" y="397847"/>
                  </a:cubicBezTo>
                  <a:cubicBezTo>
                    <a:pt x="33412" y="406922"/>
                    <a:pt x="32163" y="418800"/>
                    <a:pt x="38501" y="426722"/>
                  </a:cubicBezTo>
                  <a:cubicBezTo>
                    <a:pt x="45727" y="435755"/>
                    <a:pt x="57751" y="439556"/>
                    <a:pt x="67376" y="445973"/>
                  </a:cubicBezTo>
                  <a:cubicBezTo>
                    <a:pt x="86916" y="475282"/>
                    <a:pt x="89312" y="485817"/>
                    <a:pt x="125128" y="503725"/>
                  </a:cubicBezTo>
                  <a:cubicBezTo>
                    <a:pt x="143278" y="512800"/>
                    <a:pt x="163629" y="516558"/>
                    <a:pt x="182880" y="522975"/>
                  </a:cubicBezTo>
                  <a:lnTo>
                    <a:pt x="211755" y="532600"/>
                  </a:lnTo>
                  <a:cubicBezTo>
                    <a:pt x="240631" y="529392"/>
                    <a:pt x="271266" y="533405"/>
                    <a:pt x="298383" y="522975"/>
                  </a:cubicBezTo>
                  <a:cubicBezTo>
                    <a:pt x="315323" y="516460"/>
                    <a:pt x="323104" y="496286"/>
                    <a:pt x="336884" y="484474"/>
                  </a:cubicBezTo>
                  <a:cubicBezTo>
                    <a:pt x="345667" y="476945"/>
                    <a:pt x="356873" y="472629"/>
                    <a:pt x="365760" y="465223"/>
                  </a:cubicBezTo>
                  <a:cubicBezTo>
                    <a:pt x="376217" y="456509"/>
                    <a:pt x="384178" y="445062"/>
                    <a:pt x="394635" y="436348"/>
                  </a:cubicBezTo>
                  <a:cubicBezTo>
                    <a:pt x="403522" y="428942"/>
                    <a:pt x="414624" y="424503"/>
                    <a:pt x="423511" y="417097"/>
                  </a:cubicBezTo>
                  <a:cubicBezTo>
                    <a:pt x="433968" y="408383"/>
                    <a:pt x="440488" y="394832"/>
                    <a:pt x="452387" y="388221"/>
                  </a:cubicBezTo>
                  <a:cubicBezTo>
                    <a:pt x="470125" y="378367"/>
                    <a:pt x="490888" y="375388"/>
                    <a:pt x="510138" y="368971"/>
                  </a:cubicBezTo>
                  <a:lnTo>
                    <a:pt x="567890" y="349720"/>
                  </a:lnTo>
                  <a:cubicBezTo>
                    <a:pt x="580724" y="343303"/>
                    <a:pt x="594087" y="337852"/>
                    <a:pt x="606391" y="330470"/>
                  </a:cubicBezTo>
                  <a:cubicBezTo>
                    <a:pt x="626230" y="318567"/>
                    <a:pt x="664143" y="291969"/>
                    <a:pt x="664143" y="291969"/>
                  </a:cubicBezTo>
                  <a:cubicBezTo>
                    <a:pt x="667351" y="282344"/>
                    <a:pt x="669231" y="272168"/>
                    <a:pt x="673768" y="263093"/>
                  </a:cubicBezTo>
                  <a:cubicBezTo>
                    <a:pt x="678941" y="252746"/>
                    <a:pt x="691741" y="245714"/>
                    <a:pt x="693018" y="234217"/>
                  </a:cubicBezTo>
                  <a:cubicBezTo>
                    <a:pt x="696840" y="199818"/>
                    <a:pt x="673768" y="137965"/>
                    <a:pt x="644892" y="118714"/>
                  </a:cubicBezTo>
                  <a:cubicBezTo>
                    <a:pt x="604690" y="91912"/>
                    <a:pt x="624196" y="107643"/>
                    <a:pt x="587141" y="70588"/>
                  </a:cubicBezTo>
                  <a:cubicBezTo>
                    <a:pt x="575246" y="34906"/>
                    <a:pt x="632058" y="12836"/>
                    <a:pt x="606391" y="32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ihandform 37"/>
            <p:cNvSpPr/>
            <p:nvPr/>
          </p:nvSpPr>
          <p:spPr>
            <a:xfrm>
              <a:off x="1501044" y="4453909"/>
              <a:ext cx="597799" cy="423511"/>
            </a:xfrm>
            <a:custGeom>
              <a:avLst/>
              <a:gdLst>
                <a:gd name="connsiteX0" fmla="*/ 596766 w 597799"/>
                <a:gd name="connsiteY0" fmla="*/ 250257 h 423511"/>
                <a:gd name="connsiteX1" fmla="*/ 577516 w 597799"/>
                <a:gd name="connsiteY1" fmla="*/ 182880 h 423511"/>
                <a:gd name="connsiteX2" fmla="*/ 567890 w 597799"/>
                <a:gd name="connsiteY2" fmla="*/ 154004 h 423511"/>
                <a:gd name="connsiteX3" fmla="*/ 548640 w 597799"/>
                <a:gd name="connsiteY3" fmla="*/ 125128 h 423511"/>
                <a:gd name="connsiteX4" fmla="*/ 500514 w 597799"/>
                <a:gd name="connsiteY4" fmla="*/ 28876 h 423511"/>
                <a:gd name="connsiteX5" fmla="*/ 471638 w 597799"/>
                <a:gd name="connsiteY5" fmla="*/ 9625 h 423511"/>
                <a:gd name="connsiteX6" fmla="*/ 442762 w 597799"/>
                <a:gd name="connsiteY6" fmla="*/ 0 h 423511"/>
                <a:gd name="connsiteX7" fmla="*/ 365760 w 597799"/>
                <a:gd name="connsiteY7" fmla="*/ 9625 h 423511"/>
                <a:gd name="connsiteX8" fmla="*/ 288758 w 597799"/>
                <a:gd name="connsiteY8" fmla="*/ 28876 h 423511"/>
                <a:gd name="connsiteX9" fmla="*/ 250257 w 597799"/>
                <a:gd name="connsiteY9" fmla="*/ 38501 h 423511"/>
                <a:gd name="connsiteX10" fmla="*/ 221381 w 597799"/>
                <a:gd name="connsiteY10" fmla="*/ 48126 h 423511"/>
                <a:gd name="connsiteX11" fmla="*/ 125128 w 597799"/>
                <a:gd name="connsiteY11" fmla="*/ 77002 h 423511"/>
                <a:gd name="connsiteX12" fmla="*/ 96253 w 597799"/>
                <a:gd name="connsiteY12" fmla="*/ 86627 h 423511"/>
                <a:gd name="connsiteX13" fmla="*/ 19250 w 597799"/>
                <a:gd name="connsiteY13" fmla="*/ 173255 h 423511"/>
                <a:gd name="connsiteX14" fmla="*/ 0 w 597799"/>
                <a:gd name="connsiteY14" fmla="*/ 240631 h 423511"/>
                <a:gd name="connsiteX15" fmla="*/ 9625 w 597799"/>
                <a:gd name="connsiteY15" fmla="*/ 346509 h 423511"/>
                <a:gd name="connsiteX16" fmla="*/ 57752 w 597799"/>
                <a:gd name="connsiteY16" fmla="*/ 385010 h 423511"/>
                <a:gd name="connsiteX17" fmla="*/ 154004 w 597799"/>
                <a:gd name="connsiteY17" fmla="*/ 404261 h 423511"/>
                <a:gd name="connsiteX18" fmla="*/ 288758 w 597799"/>
                <a:gd name="connsiteY18" fmla="*/ 423511 h 423511"/>
                <a:gd name="connsiteX19" fmla="*/ 442762 w 597799"/>
                <a:gd name="connsiteY19" fmla="*/ 413886 h 423511"/>
                <a:gd name="connsiteX20" fmla="*/ 500514 w 597799"/>
                <a:gd name="connsiteY20" fmla="*/ 394636 h 423511"/>
                <a:gd name="connsiteX21" fmla="*/ 558265 w 597799"/>
                <a:gd name="connsiteY21" fmla="*/ 356135 h 423511"/>
                <a:gd name="connsiteX22" fmla="*/ 587141 w 597799"/>
                <a:gd name="connsiteY22" fmla="*/ 298383 h 423511"/>
                <a:gd name="connsiteX23" fmla="*/ 596766 w 597799"/>
                <a:gd name="connsiteY23" fmla="*/ 250257 h 42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7799" h="423511">
                  <a:moveTo>
                    <a:pt x="596766" y="250257"/>
                  </a:moveTo>
                  <a:cubicBezTo>
                    <a:pt x="595162" y="231007"/>
                    <a:pt x="584228" y="205253"/>
                    <a:pt x="577516" y="182880"/>
                  </a:cubicBezTo>
                  <a:cubicBezTo>
                    <a:pt x="574601" y="173162"/>
                    <a:pt x="572427" y="163079"/>
                    <a:pt x="567890" y="154004"/>
                  </a:cubicBezTo>
                  <a:cubicBezTo>
                    <a:pt x="562717" y="143657"/>
                    <a:pt x="553338" y="135699"/>
                    <a:pt x="548640" y="125128"/>
                  </a:cubicBezTo>
                  <a:cubicBezTo>
                    <a:pt x="523571" y="68722"/>
                    <a:pt x="542153" y="70516"/>
                    <a:pt x="500514" y="28876"/>
                  </a:cubicBezTo>
                  <a:cubicBezTo>
                    <a:pt x="492334" y="20696"/>
                    <a:pt x="481985" y="14798"/>
                    <a:pt x="471638" y="9625"/>
                  </a:cubicBezTo>
                  <a:cubicBezTo>
                    <a:pt x="462563" y="5088"/>
                    <a:pt x="452387" y="3208"/>
                    <a:pt x="442762" y="0"/>
                  </a:cubicBezTo>
                  <a:cubicBezTo>
                    <a:pt x="417095" y="3208"/>
                    <a:pt x="391184" y="4858"/>
                    <a:pt x="365760" y="9625"/>
                  </a:cubicBezTo>
                  <a:cubicBezTo>
                    <a:pt x="339756" y="14501"/>
                    <a:pt x="314425" y="22459"/>
                    <a:pt x="288758" y="28876"/>
                  </a:cubicBezTo>
                  <a:cubicBezTo>
                    <a:pt x="275924" y="32084"/>
                    <a:pt x="262807" y="34318"/>
                    <a:pt x="250257" y="38501"/>
                  </a:cubicBezTo>
                  <a:cubicBezTo>
                    <a:pt x="240632" y="41709"/>
                    <a:pt x="231137" y="45339"/>
                    <a:pt x="221381" y="48126"/>
                  </a:cubicBezTo>
                  <a:cubicBezTo>
                    <a:pt x="119565" y="77215"/>
                    <a:pt x="262354" y="31260"/>
                    <a:pt x="125128" y="77002"/>
                  </a:cubicBezTo>
                  <a:lnTo>
                    <a:pt x="96253" y="86627"/>
                  </a:lnTo>
                  <a:cubicBezTo>
                    <a:pt x="30321" y="152559"/>
                    <a:pt x="53603" y="121727"/>
                    <a:pt x="19250" y="173255"/>
                  </a:cubicBezTo>
                  <a:cubicBezTo>
                    <a:pt x="14711" y="186873"/>
                    <a:pt x="0" y="228544"/>
                    <a:pt x="0" y="240631"/>
                  </a:cubicBezTo>
                  <a:cubicBezTo>
                    <a:pt x="0" y="276069"/>
                    <a:pt x="2200" y="311857"/>
                    <a:pt x="9625" y="346509"/>
                  </a:cubicBezTo>
                  <a:cubicBezTo>
                    <a:pt x="15693" y="374826"/>
                    <a:pt x="34400" y="379621"/>
                    <a:pt x="57752" y="385010"/>
                  </a:cubicBezTo>
                  <a:cubicBezTo>
                    <a:pt x="89634" y="392367"/>
                    <a:pt x="121537" y="400203"/>
                    <a:pt x="154004" y="404261"/>
                  </a:cubicBezTo>
                  <a:cubicBezTo>
                    <a:pt x="250371" y="416307"/>
                    <a:pt x="205491" y="409634"/>
                    <a:pt x="288758" y="423511"/>
                  </a:cubicBezTo>
                  <a:cubicBezTo>
                    <a:pt x="340093" y="420303"/>
                    <a:pt x="391799" y="420835"/>
                    <a:pt x="442762" y="413886"/>
                  </a:cubicBezTo>
                  <a:cubicBezTo>
                    <a:pt x="462868" y="411144"/>
                    <a:pt x="500514" y="394636"/>
                    <a:pt x="500514" y="394636"/>
                  </a:cubicBezTo>
                  <a:cubicBezTo>
                    <a:pt x="519764" y="381802"/>
                    <a:pt x="550949" y="378084"/>
                    <a:pt x="558265" y="356135"/>
                  </a:cubicBezTo>
                  <a:cubicBezTo>
                    <a:pt x="571548" y="316284"/>
                    <a:pt x="562262" y="335701"/>
                    <a:pt x="587141" y="298383"/>
                  </a:cubicBezTo>
                  <a:cubicBezTo>
                    <a:pt x="599810" y="260376"/>
                    <a:pt x="598370" y="269507"/>
                    <a:pt x="596766" y="2502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ihandform 38"/>
            <p:cNvSpPr/>
            <p:nvPr/>
          </p:nvSpPr>
          <p:spPr>
            <a:xfrm>
              <a:off x="5370400" y="3510633"/>
              <a:ext cx="895599" cy="151055"/>
            </a:xfrm>
            <a:custGeom>
              <a:avLst/>
              <a:gdLst>
                <a:gd name="connsiteX0" fmla="*/ 895149 w 895599"/>
                <a:gd name="connsiteY0" fmla="*/ 57752 h 151055"/>
                <a:gd name="connsiteX1" fmla="*/ 847023 w 895599"/>
                <a:gd name="connsiteY1" fmla="*/ 19251 h 151055"/>
                <a:gd name="connsiteX2" fmla="*/ 789271 w 895599"/>
                <a:gd name="connsiteY2" fmla="*/ 0 h 151055"/>
                <a:gd name="connsiteX3" fmla="*/ 500513 w 895599"/>
                <a:gd name="connsiteY3" fmla="*/ 9625 h 151055"/>
                <a:gd name="connsiteX4" fmla="*/ 462012 w 895599"/>
                <a:gd name="connsiteY4" fmla="*/ 19251 h 151055"/>
                <a:gd name="connsiteX5" fmla="*/ 288758 w 895599"/>
                <a:gd name="connsiteY5" fmla="*/ 38501 h 151055"/>
                <a:gd name="connsiteX6" fmla="*/ 0 w 895599"/>
                <a:gd name="connsiteY6" fmla="*/ 48126 h 151055"/>
                <a:gd name="connsiteX7" fmla="*/ 9625 w 895599"/>
                <a:gd name="connsiteY7" fmla="*/ 105878 h 151055"/>
                <a:gd name="connsiteX8" fmla="*/ 48126 w 895599"/>
                <a:gd name="connsiteY8" fmla="*/ 115503 h 151055"/>
                <a:gd name="connsiteX9" fmla="*/ 154004 w 895599"/>
                <a:gd name="connsiteY9" fmla="*/ 125128 h 151055"/>
                <a:gd name="connsiteX10" fmla="*/ 654518 w 895599"/>
                <a:gd name="connsiteY10" fmla="*/ 125128 h 151055"/>
                <a:gd name="connsiteX11" fmla="*/ 789271 w 895599"/>
                <a:gd name="connsiteY11" fmla="*/ 105878 h 151055"/>
                <a:gd name="connsiteX12" fmla="*/ 818147 w 895599"/>
                <a:gd name="connsiteY12" fmla="*/ 96253 h 151055"/>
                <a:gd name="connsiteX13" fmla="*/ 895149 w 895599"/>
                <a:gd name="connsiteY13" fmla="*/ 57752 h 1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599" h="151055">
                  <a:moveTo>
                    <a:pt x="895149" y="57752"/>
                  </a:moveTo>
                  <a:cubicBezTo>
                    <a:pt x="899962" y="44918"/>
                    <a:pt x="865058" y="29089"/>
                    <a:pt x="847023" y="19251"/>
                  </a:cubicBezTo>
                  <a:cubicBezTo>
                    <a:pt x="829209" y="9534"/>
                    <a:pt x="789271" y="0"/>
                    <a:pt x="789271" y="0"/>
                  </a:cubicBezTo>
                  <a:cubicBezTo>
                    <a:pt x="693018" y="3208"/>
                    <a:pt x="596653" y="3970"/>
                    <a:pt x="500513" y="9625"/>
                  </a:cubicBezTo>
                  <a:cubicBezTo>
                    <a:pt x="487307" y="10402"/>
                    <a:pt x="475119" y="17464"/>
                    <a:pt x="462012" y="19251"/>
                  </a:cubicBezTo>
                  <a:cubicBezTo>
                    <a:pt x="404438" y="27102"/>
                    <a:pt x="346832" y="36565"/>
                    <a:pt x="288758" y="38501"/>
                  </a:cubicBezTo>
                  <a:lnTo>
                    <a:pt x="0" y="48126"/>
                  </a:lnTo>
                  <a:cubicBezTo>
                    <a:pt x="3208" y="67377"/>
                    <a:pt x="-1718" y="89997"/>
                    <a:pt x="9625" y="105878"/>
                  </a:cubicBezTo>
                  <a:cubicBezTo>
                    <a:pt x="17314" y="116643"/>
                    <a:pt x="35013" y="113755"/>
                    <a:pt x="48126" y="115503"/>
                  </a:cubicBezTo>
                  <a:cubicBezTo>
                    <a:pt x="83253" y="120187"/>
                    <a:pt x="118711" y="121920"/>
                    <a:pt x="154004" y="125128"/>
                  </a:cubicBezTo>
                  <a:cubicBezTo>
                    <a:pt x="338175" y="171174"/>
                    <a:pt x="223159" y="146000"/>
                    <a:pt x="654518" y="125128"/>
                  </a:cubicBezTo>
                  <a:cubicBezTo>
                    <a:pt x="699839" y="122935"/>
                    <a:pt x="789271" y="105878"/>
                    <a:pt x="789271" y="105878"/>
                  </a:cubicBezTo>
                  <a:cubicBezTo>
                    <a:pt x="798896" y="102670"/>
                    <a:pt x="808391" y="99040"/>
                    <a:pt x="818147" y="96253"/>
                  </a:cubicBezTo>
                  <a:cubicBezTo>
                    <a:pt x="830867" y="92619"/>
                    <a:pt x="890336" y="70586"/>
                    <a:pt x="895149" y="577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ihandform 39"/>
            <p:cNvSpPr/>
            <p:nvPr/>
          </p:nvSpPr>
          <p:spPr>
            <a:xfrm>
              <a:off x="6352177" y="3481757"/>
              <a:ext cx="743445" cy="182880"/>
            </a:xfrm>
            <a:custGeom>
              <a:avLst/>
              <a:gdLst>
                <a:gd name="connsiteX0" fmla="*/ 741145 w 743445"/>
                <a:gd name="connsiteY0" fmla="*/ 134754 h 182880"/>
                <a:gd name="connsiteX1" fmla="*/ 712269 w 743445"/>
                <a:gd name="connsiteY1" fmla="*/ 9625 h 182880"/>
                <a:gd name="connsiteX2" fmla="*/ 673768 w 743445"/>
                <a:gd name="connsiteY2" fmla="*/ 0 h 182880"/>
                <a:gd name="connsiteX3" fmla="*/ 433136 w 743445"/>
                <a:gd name="connsiteY3" fmla="*/ 9625 h 182880"/>
                <a:gd name="connsiteX4" fmla="*/ 375385 w 743445"/>
                <a:gd name="connsiteY4" fmla="*/ 28876 h 182880"/>
                <a:gd name="connsiteX5" fmla="*/ 288757 w 743445"/>
                <a:gd name="connsiteY5" fmla="*/ 38501 h 182880"/>
                <a:gd name="connsiteX6" fmla="*/ 211755 w 743445"/>
                <a:gd name="connsiteY6" fmla="*/ 48127 h 182880"/>
                <a:gd name="connsiteX7" fmla="*/ 163629 w 743445"/>
                <a:gd name="connsiteY7" fmla="*/ 57752 h 182880"/>
                <a:gd name="connsiteX8" fmla="*/ 28875 w 743445"/>
                <a:gd name="connsiteY8" fmla="*/ 77002 h 182880"/>
                <a:gd name="connsiteX9" fmla="*/ 0 w 743445"/>
                <a:gd name="connsiteY9" fmla="*/ 86628 h 182880"/>
                <a:gd name="connsiteX10" fmla="*/ 28875 w 743445"/>
                <a:gd name="connsiteY10" fmla="*/ 105878 h 182880"/>
                <a:gd name="connsiteX11" fmla="*/ 67376 w 743445"/>
                <a:gd name="connsiteY11" fmla="*/ 115503 h 182880"/>
                <a:gd name="connsiteX12" fmla="*/ 202130 w 743445"/>
                <a:gd name="connsiteY12" fmla="*/ 134754 h 182880"/>
                <a:gd name="connsiteX13" fmla="*/ 327259 w 743445"/>
                <a:gd name="connsiteY13" fmla="*/ 154004 h 182880"/>
                <a:gd name="connsiteX14" fmla="*/ 404261 w 743445"/>
                <a:gd name="connsiteY14" fmla="*/ 163630 h 182880"/>
                <a:gd name="connsiteX15" fmla="*/ 462012 w 743445"/>
                <a:gd name="connsiteY15" fmla="*/ 173255 h 182880"/>
                <a:gd name="connsiteX16" fmla="*/ 548640 w 743445"/>
                <a:gd name="connsiteY16" fmla="*/ 182880 h 182880"/>
                <a:gd name="connsiteX17" fmla="*/ 683393 w 743445"/>
                <a:gd name="connsiteY17" fmla="*/ 173255 h 182880"/>
                <a:gd name="connsiteX18" fmla="*/ 741145 w 743445"/>
                <a:gd name="connsiteY18" fmla="*/ 13475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445" h="182880">
                  <a:moveTo>
                    <a:pt x="741145" y="134754"/>
                  </a:moveTo>
                  <a:cubicBezTo>
                    <a:pt x="745958" y="107482"/>
                    <a:pt x="746091" y="32172"/>
                    <a:pt x="712269" y="9625"/>
                  </a:cubicBezTo>
                  <a:cubicBezTo>
                    <a:pt x="701262" y="2287"/>
                    <a:pt x="686602" y="3208"/>
                    <a:pt x="673768" y="0"/>
                  </a:cubicBezTo>
                  <a:cubicBezTo>
                    <a:pt x="593557" y="3208"/>
                    <a:pt x="513038" y="1893"/>
                    <a:pt x="433136" y="9625"/>
                  </a:cubicBezTo>
                  <a:cubicBezTo>
                    <a:pt x="412939" y="11580"/>
                    <a:pt x="395283" y="24896"/>
                    <a:pt x="375385" y="28876"/>
                  </a:cubicBezTo>
                  <a:cubicBezTo>
                    <a:pt x="346896" y="34574"/>
                    <a:pt x="317612" y="35106"/>
                    <a:pt x="288757" y="38501"/>
                  </a:cubicBezTo>
                  <a:cubicBezTo>
                    <a:pt x="263067" y="41523"/>
                    <a:pt x="237321" y="44194"/>
                    <a:pt x="211755" y="48127"/>
                  </a:cubicBezTo>
                  <a:cubicBezTo>
                    <a:pt x="195586" y="50615"/>
                    <a:pt x="179788" y="55201"/>
                    <a:pt x="163629" y="57752"/>
                  </a:cubicBezTo>
                  <a:cubicBezTo>
                    <a:pt x="118810" y="64828"/>
                    <a:pt x="28875" y="77002"/>
                    <a:pt x="28875" y="77002"/>
                  </a:cubicBezTo>
                  <a:cubicBezTo>
                    <a:pt x="19250" y="80211"/>
                    <a:pt x="0" y="76482"/>
                    <a:pt x="0" y="86628"/>
                  </a:cubicBezTo>
                  <a:cubicBezTo>
                    <a:pt x="0" y="98196"/>
                    <a:pt x="18242" y="101321"/>
                    <a:pt x="28875" y="105878"/>
                  </a:cubicBezTo>
                  <a:cubicBezTo>
                    <a:pt x="41034" y="111089"/>
                    <a:pt x="54462" y="112633"/>
                    <a:pt x="67376" y="115503"/>
                  </a:cubicBezTo>
                  <a:cubicBezTo>
                    <a:pt x="128676" y="129125"/>
                    <a:pt x="126443" y="126345"/>
                    <a:pt x="202130" y="134754"/>
                  </a:cubicBezTo>
                  <a:cubicBezTo>
                    <a:pt x="271063" y="151987"/>
                    <a:pt x="222551" y="141685"/>
                    <a:pt x="327259" y="154004"/>
                  </a:cubicBezTo>
                  <a:lnTo>
                    <a:pt x="404261" y="163630"/>
                  </a:lnTo>
                  <a:cubicBezTo>
                    <a:pt x="423581" y="166390"/>
                    <a:pt x="442667" y="170676"/>
                    <a:pt x="462012" y="173255"/>
                  </a:cubicBezTo>
                  <a:cubicBezTo>
                    <a:pt x="490811" y="177095"/>
                    <a:pt x="519764" y="179672"/>
                    <a:pt x="548640" y="182880"/>
                  </a:cubicBezTo>
                  <a:cubicBezTo>
                    <a:pt x="593558" y="179672"/>
                    <a:pt x="638859" y="179935"/>
                    <a:pt x="683393" y="173255"/>
                  </a:cubicBezTo>
                  <a:cubicBezTo>
                    <a:pt x="703461" y="170245"/>
                    <a:pt x="736332" y="162026"/>
                    <a:pt x="741145" y="1347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ihandform 40"/>
            <p:cNvSpPr/>
            <p:nvPr/>
          </p:nvSpPr>
          <p:spPr>
            <a:xfrm>
              <a:off x="7168374" y="3491382"/>
              <a:ext cx="762346" cy="192856"/>
            </a:xfrm>
            <a:custGeom>
              <a:avLst/>
              <a:gdLst>
                <a:gd name="connsiteX0" fmla="*/ 762346 w 762346"/>
                <a:gd name="connsiteY0" fmla="*/ 163630 h 192856"/>
                <a:gd name="connsiteX1" fmla="*/ 743095 w 762346"/>
                <a:gd name="connsiteY1" fmla="*/ 67377 h 192856"/>
                <a:gd name="connsiteX2" fmla="*/ 675718 w 762346"/>
                <a:gd name="connsiteY2" fmla="*/ 28876 h 192856"/>
                <a:gd name="connsiteX3" fmla="*/ 608342 w 762346"/>
                <a:gd name="connsiteY3" fmla="*/ 9626 h 192856"/>
                <a:gd name="connsiteX4" fmla="*/ 550590 w 762346"/>
                <a:gd name="connsiteY4" fmla="*/ 0 h 192856"/>
                <a:gd name="connsiteX5" fmla="*/ 338834 w 762346"/>
                <a:gd name="connsiteY5" fmla="*/ 9626 h 192856"/>
                <a:gd name="connsiteX6" fmla="*/ 300333 w 762346"/>
                <a:gd name="connsiteY6" fmla="*/ 19251 h 192856"/>
                <a:gd name="connsiteX7" fmla="*/ 30826 w 762346"/>
                <a:gd name="connsiteY7" fmla="*/ 48127 h 192856"/>
                <a:gd name="connsiteX8" fmla="*/ 1950 w 762346"/>
                <a:gd name="connsiteY8" fmla="*/ 67377 h 192856"/>
                <a:gd name="connsiteX9" fmla="*/ 69327 w 762346"/>
                <a:gd name="connsiteY9" fmla="*/ 115504 h 192856"/>
                <a:gd name="connsiteX10" fmla="*/ 127078 w 762346"/>
                <a:gd name="connsiteY10" fmla="*/ 134754 h 192856"/>
                <a:gd name="connsiteX11" fmla="*/ 155954 w 762346"/>
                <a:gd name="connsiteY11" fmla="*/ 144379 h 192856"/>
                <a:gd name="connsiteX12" fmla="*/ 213706 w 762346"/>
                <a:gd name="connsiteY12" fmla="*/ 154005 h 192856"/>
                <a:gd name="connsiteX13" fmla="*/ 252207 w 762346"/>
                <a:gd name="connsiteY13" fmla="*/ 163630 h 192856"/>
                <a:gd name="connsiteX14" fmla="*/ 358085 w 762346"/>
                <a:gd name="connsiteY14" fmla="*/ 173255 h 192856"/>
                <a:gd name="connsiteX15" fmla="*/ 396586 w 762346"/>
                <a:gd name="connsiteY15" fmla="*/ 182880 h 192856"/>
                <a:gd name="connsiteX16" fmla="*/ 694969 w 762346"/>
                <a:gd name="connsiteY16" fmla="*/ 182880 h 192856"/>
                <a:gd name="connsiteX17" fmla="*/ 762346 w 762346"/>
                <a:gd name="connsiteY17" fmla="*/ 163630 h 19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346" h="192856">
                  <a:moveTo>
                    <a:pt x="762346" y="163630"/>
                  </a:moveTo>
                  <a:cubicBezTo>
                    <a:pt x="761531" y="157929"/>
                    <a:pt x="755312" y="85702"/>
                    <a:pt x="743095" y="67377"/>
                  </a:cubicBezTo>
                  <a:cubicBezTo>
                    <a:pt x="719043" y="31299"/>
                    <a:pt x="713645" y="39713"/>
                    <a:pt x="675718" y="28876"/>
                  </a:cubicBezTo>
                  <a:cubicBezTo>
                    <a:pt x="632908" y="16644"/>
                    <a:pt x="658491" y="19656"/>
                    <a:pt x="608342" y="9626"/>
                  </a:cubicBezTo>
                  <a:cubicBezTo>
                    <a:pt x="589205" y="5798"/>
                    <a:pt x="569841" y="3209"/>
                    <a:pt x="550590" y="0"/>
                  </a:cubicBezTo>
                  <a:cubicBezTo>
                    <a:pt x="480005" y="3209"/>
                    <a:pt x="409284" y="4207"/>
                    <a:pt x="338834" y="9626"/>
                  </a:cubicBezTo>
                  <a:cubicBezTo>
                    <a:pt x="325644" y="10641"/>
                    <a:pt x="313400" y="17188"/>
                    <a:pt x="300333" y="19251"/>
                  </a:cubicBezTo>
                  <a:cubicBezTo>
                    <a:pt x="170854" y="39695"/>
                    <a:pt x="155798" y="38514"/>
                    <a:pt x="30826" y="48127"/>
                  </a:cubicBezTo>
                  <a:cubicBezTo>
                    <a:pt x="21201" y="54544"/>
                    <a:pt x="6246" y="56636"/>
                    <a:pt x="1950" y="67377"/>
                  </a:cubicBezTo>
                  <a:cubicBezTo>
                    <a:pt x="-13149" y="105123"/>
                    <a:pt x="64231" y="113805"/>
                    <a:pt x="69327" y="115504"/>
                  </a:cubicBezTo>
                  <a:lnTo>
                    <a:pt x="127078" y="134754"/>
                  </a:lnTo>
                  <a:cubicBezTo>
                    <a:pt x="136703" y="137962"/>
                    <a:pt x="145946" y="142711"/>
                    <a:pt x="155954" y="144379"/>
                  </a:cubicBezTo>
                  <a:cubicBezTo>
                    <a:pt x="175205" y="147588"/>
                    <a:pt x="194569" y="150177"/>
                    <a:pt x="213706" y="154005"/>
                  </a:cubicBezTo>
                  <a:cubicBezTo>
                    <a:pt x="226678" y="156599"/>
                    <a:pt x="239094" y="161882"/>
                    <a:pt x="252207" y="163630"/>
                  </a:cubicBezTo>
                  <a:cubicBezTo>
                    <a:pt x="287334" y="168314"/>
                    <a:pt x="322792" y="170047"/>
                    <a:pt x="358085" y="173255"/>
                  </a:cubicBezTo>
                  <a:cubicBezTo>
                    <a:pt x="370919" y="176463"/>
                    <a:pt x="383490" y="181009"/>
                    <a:pt x="396586" y="182880"/>
                  </a:cubicBezTo>
                  <a:cubicBezTo>
                    <a:pt x="523203" y="200969"/>
                    <a:pt x="537517" y="190378"/>
                    <a:pt x="694969" y="182880"/>
                  </a:cubicBezTo>
                  <a:lnTo>
                    <a:pt x="762346" y="163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ihandform 41"/>
            <p:cNvSpPr/>
            <p:nvPr/>
          </p:nvSpPr>
          <p:spPr>
            <a:xfrm>
              <a:off x="5802689" y="3655012"/>
              <a:ext cx="886372" cy="231006"/>
            </a:xfrm>
            <a:custGeom>
              <a:avLst/>
              <a:gdLst>
                <a:gd name="connsiteX0" fmla="*/ 857496 w 886372"/>
                <a:gd name="connsiteY0" fmla="*/ 163629 h 231006"/>
                <a:gd name="connsiteX1" fmla="*/ 857496 w 886372"/>
                <a:gd name="connsiteY1" fmla="*/ 38501 h 231006"/>
                <a:gd name="connsiteX2" fmla="*/ 828620 w 886372"/>
                <a:gd name="connsiteY2" fmla="*/ 19250 h 231006"/>
                <a:gd name="connsiteX3" fmla="*/ 770869 w 886372"/>
                <a:gd name="connsiteY3" fmla="*/ 0 h 231006"/>
                <a:gd name="connsiteX4" fmla="*/ 491736 w 886372"/>
                <a:gd name="connsiteY4" fmla="*/ 19250 h 231006"/>
                <a:gd name="connsiteX5" fmla="*/ 385858 w 886372"/>
                <a:gd name="connsiteY5" fmla="*/ 38501 h 231006"/>
                <a:gd name="connsiteX6" fmla="*/ 328107 w 886372"/>
                <a:gd name="connsiteY6" fmla="*/ 48126 h 231006"/>
                <a:gd name="connsiteX7" fmla="*/ 289605 w 886372"/>
                <a:gd name="connsiteY7" fmla="*/ 57752 h 231006"/>
                <a:gd name="connsiteX8" fmla="*/ 212603 w 886372"/>
                <a:gd name="connsiteY8" fmla="*/ 67377 h 231006"/>
                <a:gd name="connsiteX9" fmla="*/ 135601 w 886372"/>
                <a:gd name="connsiteY9" fmla="*/ 86627 h 231006"/>
                <a:gd name="connsiteX10" fmla="*/ 77850 w 886372"/>
                <a:gd name="connsiteY10" fmla="*/ 105878 h 231006"/>
                <a:gd name="connsiteX11" fmla="*/ 48974 w 886372"/>
                <a:gd name="connsiteY11" fmla="*/ 115503 h 231006"/>
                <a:gd name="connsiteX12" fmla="*/ 848 w 886372"/>
                <a:gd name="connsiteY12" fmla="*/ 163629 h 231006"/>
                <a:gd name="connsiteX13" fmla="*/ 39349 w 886372"/>
                <a:gd name="connsiteY13" fmla="*/ 173255 h 231006"/>
                <a:gd name="connsiteX14" fmla="*/ 299231 w 886372"/>
                <a:gd name="connsiteY14" fmla="*/ 182880 h 231006"/>
                <a:gd name="connsiteX15" fmla="*/ 376233 w 886372"/>
                <a:gd name="connsiteY15" fmla="*/ 202130 h 231006"/>
                <a:gd name="connsiteX16" fmla="*/ 414734 w 886372"/>
                <a:gd name="connsiteY16" fmla="*/ 211756 h 231006"/>
                <a:gd name="connsiteX17" fmla="*/ 472485 w 886372"/>
                <a:gd name="connsiteY17" fmla="*/ 231006 h 231006"/>
                <a:gd name="connsiteX18" fmla="*/ 722742 w 886372"/>
                <a:gd name="connsiteY18" fmla="*/ 221381 h 231006"/>
                <a:gd name="connsiteX19" fmla="*/ 751618 w 886372"/>
                <a:gd name="connsiteY19" fmla="*/ 211756 h 231006"/>
                <a:gd name="connsiteX20" fmla="*/ 828620 w 886372"/>
                <a:gd name="connsiteY20" fmla="*/ 202130 h 231006"/>
                <a:gd name="connsiteX21" fmla="*/ 886372 w 886372"/>
                <a:gd name="connsiteY21" fmla="*/ 173255 h 231006"/>
                <a:gd name="connsiteX22" fmla="*/ 857496 w 886372"/>
                <a:gd name="connsiteY22" fmla="*/ 163629 h 2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6372" h="231006">
                  <a:moveTo>
                    <a:pt x="857496" y="163629"/>
                  </a:moveTo>
                  <a:cubicBezTo>
                    <a:pt x="866789" y="117165"/>
                    <a:pt x="877697" y="89003"/>
                    <a:pt x="857496" y="38501"/>
                  </a:cubicBezTo>
                  <a:cubicBezTo>
                    <a:pt x="853200" y="27760"/>
                    <a:pt x="839191" y="23948"/>
                    <a:pt x="828620" y="19250"/>
                  </a:cubicBezTo>
                  <a:cubicBezTo>
                    <a:pt x="810077" y="11009"/>
                    <a:pt x="770869" y="0"/>
                    <a:pt x="770869" y="0"/>
                  </a:cubicBezTo>
                  <a:cubicBezTo>
                    <a:pt x="677825" y="6417"/>
                    <a:pt x="580215" y="-10245"/>
                    <a:pt x="491736" y="19250"/>
                  </a:cubicBezTo>
                  <a:cubicBezTo>
                    <a:pt x="435119" y="38124"/>
                    <a:pt x="481089" y="24897"/>
                    <a:pt x="385858" y="38501"/>
                  </a:cubicBezTo>
                  <a:cubicBezTo>
                    <a:pt x="366538" y="41261"/>
                    <a:pt x="347244" y="44299"/>
                    <a:pt x="328107" y="48126"/>
                  </a:cubicBezTo>
                  <a:cubicBezTo>
                    <a:pt x="315135" y="50720"/>
                    <a:pt x="302654" y="55577"/>
                    <a:pt x="289605" y="57752"/>
                  </a:cubicBezTo>
                  <a:cubicBezTo>
                    <a:pt x="264090" y="62005"/>
                    <a:pt x="238270" y="64169"/>
                    <a:pt x="212603" y="67377"/>
                  </a:cubicBezTo>
                  <a:cubicBezTo>
                    <a:pt x="124982" y="96584"/>
                    <a:pt x="263379" y="51778"/>
                    <a:pt x="135601" y="86627"/>
                  </a:cubicBezTo>
                  <a:cubicBezTo>
                    <a:pt x="116024" y="91966"/>
                    <a:pt x="97100" y="99461"/>
                    <a:pt x="77850" y="105878"/>
                  </a:cubicBezTo>
                  <a:lnTo>
                    <a:pt x="48974" y="115503"/>
                  </a:lnTo>
                  <a:cubicBezTo>
                    <a:pt x="44162" y="118711"/>
                    <a:pt x="-7173" y="147588"/>
                    <a:pt x="848" y="163629"/>
                  </a:cubicBezTo>
                  <a:cubicBezTo>
                    <a:pt x="6764" y="175461"/>
                    <a:pt x="26148" y="172403"/>
                    <a:pt x="39349" y="173255"/>
                  </a:cubicBezTo>
                  <a:cubicBezTo>
                    <a:pt x="125856" y="178836"/>
                    <a:pt x="212604" y="179672"/>
                    <a:pt x="299231" y="182880"/>
                  </a:cubicBezTo>
                  <a:lnTo>
                    <a:pt x="376233" y="202130"/>
                  </a:lnTo>
                  <a:cubicBezTo>
                    <a:pt x="389067" y="205338"/>
                    <a:pt x="402184" y="207573"/>
                    <a:pt x="414734" y="211756"/>
                  </a:cubicBezTo>
                  <a:lnTo>
                    <a:pt x="472485" y="231006"/>
                  </a:lnTo>
                  <a:cubicBezTo>
                    <a:pt x="555904" y="227798"/>
                    <a:pt x="639459" y="227124"/>
                    <a:pt x="722742" y="221381"/>
                  </a:cubicBezTo>
                  <a:cubicBezTo>
                    <a:pt x="732864" y="220683"/>
                    <a:pt x="741636" y="213571"/>
                    <a:pt x="751618" y="211756"/>
                  </a:cubicBezTo>
                  <a:cubicBezTo>
                    <a:pt x="777068" y="207129"/>
                    <a:pt x="802953" y="205339"/>
                    <a:pt x="828620" y="202130"/>
                  </a:cubicBezTo>
                  <a:cubicBezTo>
                    <a:pt x="852104" y="194302"/>
                    <a:pt x="867714" y="191913"/>
                    <a:pt x="886372" y="173255"/>
                  </a:cubicBezTo>
                  <a:lnTo>
                    <a:pt x="857496" y="163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ihandform 42"/>
            <p:cNvSpPr/>
            <p:nvPr/>
          </p:nvSpPr>
          <p:spPr>
            <a:xfrm>
              <a:off x="6766063" y="3664637"/>
              <a:ext cx="778774" cy="224439"/>
            </a:xfrm>
            <a:custGeom>
              <a:avLst/>
              <a:gdLst>
                <a:gd name="connsiteX0" fmla="*/ 770021 w 778774"/>
                <a:gd name="connsiteY0" fmla="*/ 96253 h 224439"/>
                <a:gd name="connsiteX1" fmla="*/ 673768 w 778774"/>
                <a:gd name="connsiteY1" fmla="*/ 77002 h 224439"/>
                <a:gd name="connsiteX2" fmla="*/ 616017 w 778774"/>
                <a:gd name="connsiteY2" fmla="*/ 57752 h 224439"/>
                <a:gd name="connsiteX3" fmla="*/ 529389 w 778774"/>
                <a:gd name="connsiteY3" fmla="*/ 28876 h 224439"/>
                <a:gd name="connsiteX4" fmla="*/ 500514 w 778774"/>
                <a:gd name="connsiteY4" fmla="*/ 19251 h 224439"/>
                <a:gd name="connsiteX5" fmla="*/ 471638 w 778774"/>
                <a:gd name="connsiteY5" fmla="*/ 9625 h 224439"/>
                <a:gd name="connsiteX6" fmla="*/ 413886 w 778774"/>
                <a:gd name="connsiteY6" fmla="*/ 0 h 224439"/>
                <a:gd name="connsiteX7" fmla="*/ 231006 w 778774"/>
                <a:gd name="connsiteY7" fmla="*/ 9625 h 224439"/>
                <a:gd name="connsiteX8" fmla="*/ 182880 w 778774"/>
                <a:gd name="connsiteY8" fmla="*/ 19251 h 224439"/>
                <a:gd name="connsiteX9" fmla="*/ 96253 w 778774"/>
                <a:gd name="connsiteY9" fmla="*/ 28876 h 224439"/>
                <a:gd name="connsiteX10" fmla="*/ 67377 w 778774"/>
                <a:gd name="connsiteY10" fmla="*/ 38501 h 224439"/>
                <a:gd name="connsiteX11" fmla="*/ 9625 w 778774"/>
                <a:gd name="connsiteY11" fmla="*/ 77002 h 224439"/>
                <a:gd name="connsiteX12" fmla="*/ 0 w 778774"/>
                <a:gd name="connsiteY12" fmla="*/ 105878 h 224439"/>
                <a:gd name="connsiteX13" fmla="*/ 38501 w 778774"/>
                <a:gd name="connsiteY13" fmla="*/ 154004 h 224439"/>
                <a:gd name="connsiteX14" fmla="*/ 96253 w 778774"/>
                <a:gd name="connsiteY14" fmla="*/ 173255 h 224439"/>
                <a:gd name="connsiteX15" fmla="*/ 125128 w 778774"/>
                <a:gd name="connsiteY15" fmla="*/ 192505 h 224439"/>
                <a:gd name="connsiteX16" fmla="*/ 442762 w 778774"/>
                <a:gd name="connsiteY16" fmla="*/ 221381 h 224439"/>
                <a:gd name="connsiteX17" fmla="*/ 770021 w 778774"/>
                <a:gd name="connsiteY17" fmla="*/ 96253 h 22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8774" h="224439">
                  <a:moveTo>
                    <a:pt x="770021" y="96253"/>
                  </a:moveTo>
                  <a:cubicBezTo>
                    <a:pt x="808522" y="72190"/>
                    <a:pt x="709673" y="87774"/>
                    <a:pt x="673768" y="77002"/>
                  </a:cubicBezTo>
                  <a:cubicBezTo>
                    <a:pt x="654332" y="71171"/>
                    <a:pt x="635267" y="64169"/>
                    <a:pt x="616017" y="57752"/>
                  </a:cubicBezTo>
                  <a:lnTo>
                    <a:pt x="529389" y="28876"/>
                  </a:lnTo>
                  <a:lnTo>
                    <a:pt x="500514" y="19251"/>
                  </a:lnTo>
                  <a:cubicBezTo>
                    <a:pt x="490889" y="16042"/>
                    <a:pt x="481646" y="11293"/>
                    <a:pt x="471638" y="9625"/>
                  </a:cubicBezTo>
                  <a:lnTo>
                    <a:pt x="413886" y="0"/>
                  </a:lnTo>
                  <a:cubicBezTo>
                    <a:pt x="352926" y="3208"/>
                    <a:pt x="291839" y="4555"/>
                    <a:pt x="231006" y="9625"/>
                  </a:cubicBezTo>
                  <a:cubicBezTo>
                    <a:pt x="214703" y="10984"/>
                    <a:pt x="199075" y="16937"/>
                    <a:pt x="182880" y="19251"/>
                  </a:cubicBezTo>
                  <a:cubicBezTo>
                    <a:pt x="154119" y="23360"/>
                    <a:pt x="125129" y="25668"/>
                    <a:pt x="96253" y="28876"/>
                  </a:cubicBezTo>
                  <a:cubicBezTo>
                    <a:pt x="86628" y="32084"/>
                    <a:pt x="76246" y="33574"/>
                    <a:pt x="67377" y="38501"/>
                  </a:cubicBezTo>
                  <a:cubicBezTo>
                    <a:pt x="47152" y="49737"/>
                    <a:pt x="9625" y="77002"/>
                    <a:pt x="9625" y="77002"/>
                  </a:cubicBezTo>
                  <a:cubicBezTo>
                    <a:pt x="6417" y="86627"/>
                    <a:pt x="0" y="95732"/>
                    <a:pt x="0" y="105878"/>
                  </a:cubicBezTo>
                  <a:cubicBezTo>
                    <a:pt x="0" y="132552"/>
                    <a:pt x="16328" y="144149"/>
                    <a:pt x="38501" y="154004"/>
                  </a:cubicBezTo>
                  <a:cubicBezTo>
                    <a:pt x="57044" y="162245"/>
                    <a:pt x="96253" y="173255"/>
                    <a:pt x="96253" y="173255"/>
                  </a:cubicBezTo>
                  <a:cubicBezTo>
                    <a:pt x="105878" y="179672"/>
                    <a:pt x="114781" y="187332"/>
                    <a:pt x="125128" y="192505"/>
                  </a:cubicBezTo>
                  <a:cubicBezTo>
                    <a:pt x="228377" y="244130"/>
                    <a:pt x="303439" y="216405"/>
                    <a:pt x="442762" y="221381"/>
                  </a:cubicBezTo>
                  <a:cubicBezTo>
                    <a:pt x="824550" y="210776"/>
                    <a:pt x="731520" y="120316"/>
                    <a:pt x="770021" y="962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ihandform 43"/>
            <p:cNvSpPr/>
            <p:nvPr/>
          </p:nvSpPr>
          <p:spPr>
            <a:xfrm>
              <a:off x="7622711" y="3741639"/>
              <a:ext cx="770021" cy="269941"/>
            </a:xfrm>
            <a:custGeom>
              <a:avLst/>
              <a:gdLst>
                <a:gd name="connsiteX0" fmla="*/ 770021 w 770021"/>
                <a:gd name="connsiteY0" fmla="*/ 163630 h 269941"/>
                <a:gd name="connsiteX1" fmla="*/ 721895 w 770021"/>
                <a:gd name="connsiteY1" fmla="*/ 125129 h 269941"/>
                <a:gd name="connsiteX2" fmla="*/ 702645 w 770021"/>
                <a:gd name="connsiteY2" fmla="*/ 96253 h 269941"/>
                <a:gd name="connsiteX3" fmla="*/ 616017 w 770021"/>
                <a:gd name="connsiteY3" fmla="*/ 19251 h 269941"/>
                <a:gd name="connsiteX4" fmla="*/ 548640 w 770021"/>
                <a:gd name="connsiteY4" fmla="*/ 0 h 269941"/>
                <a:gd name="connsiteX5" fmla="*/ 19251 w 770021"/>
                <a:gd name="connsiteY5" fmla="*/ 9626 h 269941"/>
                <a:gd name="connsiteX6" fmla="*/ 0 w 770021"/>
                <a:gd name="connsiteY6" fmla="*/ 48127 h 269941"/>
                <a:gd name="connsiteX7" fmla="*/ 19251 w 770021"/>
                <a:gd name="connsiteY7" fmla="*/ 134754 h 269941"/>
                <a:gd name="connsiteX8" fmla="*/ 48127 w 770021"/>
                <a:gd name="connsiteY8" fmla="*/ 154005 h 269941"/>
                <a:gd name="connsiteX9" fmla="*/ 211756 w 770021"/>
                <a:gd name="connsiteY9" fmla="*/ 173255 h 269941"/>
                <a:gd name="connsiteX10" fmla="*/ 356135 w 770021"/>
                <a:gd name="connsiteY10" fmla="*/ 221381 h 269941"/>
                <a:gd name="connsiteX11" fmla="*/ 413887 w 770021"/>
                <a:gd name="connsiteY11" fmla="*/ 240632 h 269941"/>
                <a:gd name="connsiteX12" fmla="*/ 442762 w 770021"/>
                <a:gd name="connsiteY12" fmla="*/ 250257 h 269941"/>
                <a:gd name="connsiteX13" fmla="*/ 567891 w 770021"/>
                <a:gd name="connsiteY13" fmla="*/ 269508 h 269941"/>
                <a:gd name="connsiteX14" fmla="*/ 731520 w 770021"/>
                <a:gd name="connsiteY14" fmla="*/ 240632 h 269941"/>
                <a:gd name="connsiteX15" fmla="*/ 750771 w 770021"/>
                <a:gd name="connsiteY15" fmla="*/ 211756 h 269941"/>
                <a:gd name="connsiteX16" fmla="*/ 770021 w 770021"/>
                <a:gd name="connsiteY16" fmla="*/ 163630 h 26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0021" h="269941">
                  <a:moveTo>
                    <a:pt x="770021" y="163630"/>
                  </a:moveTo>
                  <a:cubicBezTo>
                    <a:pt x="753979" y="150796"/>
                    <a:pt x="736422" y="139656"/>
                    <a:pt x="721895" y="125129"/>
                  </a:cubicBezTo>
                  <a:cubicBezTo>
                    <a:pt x="713715" y="116949"/>
                    <a:pt x="710330" y="104899"/>
                    <a:pt x="702645" y="96253"/>
                  </a:cubicBezTo>
                  <a:cubicBezTo>
                    <a:pt x="682236" y="73292"/>
                    <a:pt x="648202" y="35343"/>
                    <a:pt x="616017" y="19251"/>
                  </a:cubicBezTo>
                  <a:cubicBezTo>
                    <a:pt x="602211" y="12348"/>
                    <a:pt x="560971" y="3083"/>
                    <a:pt x="548640" y="0"/>
                  </a:cubicBezTo>
                  <a:lnTo>
                    <a:pt x="19251" y="9626"/>
                  </a:lnTo>
                  <a:cubicBezTo>
                    <a:pt x="4957" y="10880"/>
                    <a:pt x="1428" y="33850"/>
                    <a:pt x="0" y="48127"/>
                  </a:cubicBezTo>
                  <a:cubicBezTo>
                    <a:pt x="-41" y="48541"/>
                    <a:pt x="9348" y="122375"/>
                    <a:pt x="19251" y="134754"/>
                  </a:cubicBezTo>
                  <a:cubicBezTo>
                    <a:pt x="26478" y="143787"/>
                    <a:pt x="37047" y="150681"/>
                    <a:pt x="48127" y="154005"/>
                  </a:cubicBezTo>
                  <a:cubicBezTo>
                    <a:pt x="69404" y="160388"/>
                    <a:pt x="203816" y="172461"/>
                    <a:pt x="211756" y="173255"/>
                  </a:cubicBezTo>
                  <a:lnTo>
                    <a:pt x="356135" y="221381"/>
                  </a:lnTo>
                  <a:lnTo>
                    <a:pt x="413887" y="240632"/>
                  </a:lnTo>
                  <a:cubicBezTo>
                    <a:pt x="423512" y="243840"/>
                    <a:pt x="432695" y="248999"/>
                    <a:pt x="442762" y="250257"/>
                  </a:cubicBezTo>
                  <a:cubicBezTo>
                    <a:pt x="535998" y="261911"/>
                    <a:pt x="494400" y="254809"/>
                    <a:pt x="567891" y="269508"/>
                  </a:cubicBezTo>
                  <a:cubicBezTo>
                    <a:pt x="621470" y="265681"/>
                    <a:pt x="688992" y="283160"/>
                    <a:pt x="731520" y="240632"/>
                  </a:cubicBezTo>
                  <a:cubicBezTo>
                    <a:pt x="739700" y="232452"/>
                    <a:pt x="744354" y="221381"/>
                    <a:pt x="750771" y="211756"/>
                  </a:cubicBezTo>
                  <a:lnTo>
                    <a:pt x="770021" y="163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ihandform 44"/>
            <p:cNvSpPr/>
            <p:nvPr/>
          </p:nvSpPr>
          <p:spPr>
            <a:xfrm>
              <a:off x="7189574" y="3905269"/>
              <a:ext cx="1010653" cy="308008"/>
            </a:xfrm>
            <a:custGeom>
              <a:avLst/>
              <a:gdLst>
                <a:gd name="connsiteX0" fmla="*/ 866274 w 1010653"/>
                <a:gd name="connsiteY0" fmla="*/ 144379 h 308008"/>
                <a:gd name="connsiteX1" fmla="*/ 760396 w 1010653"/>
                <a:gd name="connsiteY1" fmla="*/ 134753 h 308008"/>
                <a:gd name="connsiteX2" fmla="*/ 731520 w 1010653"/>
                <a:gd name="connsiteY2" fmla="*/ 125128 h 308008"/>
                <a:gd name="connsiteX3" fmla="*/ 644893 w 1010653"/>
                <a:gd name="connsiteY3" fmla="*/ 67377 h 308008"/>
                <a:gd name="connsiteX4" fmla="*/ 616017 w 1010653"/>
                <a:gd name="connsiteY4" fmla="*/ 48126 h 308008"/>
                <a:gd name="connsiteX5" fmla="*/ 529390 w 1010653"/>
                <a:gd name="connsiteY5" fmla="*/ 19250 h 308008"/>
                <a:gd name="connsiteX6" fmla="*/ 500514 w 1010653"/>
                <a:gd name="connsiteY6" fmla="*/ 9625 h 308008"/>
                <a:gd name="connsiteX7" fmla="*/ 462013 w 1010653"/>
                <a:gd name="connsiteY7" fmla="*/ 0 h 308008"/>
                <a:gd name="connsiteX8" fmla="*/ 231007 w 1010653"/>
                <a:gd name="connsiteY8" fmla="*/ 9625 h 308008"/>
                <a:gd name="connsiteX9" fmla="*/ 202131 w 1010653"/>
                <a:gd name="connsiteY9" fmla="*/ 19250 h 308008"/>
                <a:gd name="connsiteX10" fmla="*/ 154005 w 1010653"/>
                <a:gd name="connsiteY10" fmla="*/ 28876 h 308008"/>
                <a:gd name="connsiteX11" fmla="*/ 86628 w 1010653"/>
                <a:gd name="connsiteY11" fmla="*/ 57751 h 308008"/>
                <a:gd name="connsiteX12" fmla="*/ 57752 w 1010653"/>
                <a:gd name="connsiteY12" fmla="*/ 77002 h 308008"/>
                <a:gd name="connsiteX13" fmla="*/ 19251 w 1010653"/>
                <a:gd name="connsiteY13" fmla="*/ 134753 h 308008"/>
                <a:gd name="connsiteX14" fmla="*/ 0 w 1010653"/>
                <a:gd name="connsiteY14" fmla="*/ 192505 h 308008"/>
                <a:gd name="connsiteX15" fmla="*/ 57752 w 1010653"/>
                <a:gd name="connsiteY15" fmla="*/ 231006 h 308008"/>
                <a:gd name="connsiteX16" fmla="*/ 86628 w 1010653"/>
                <a:gd name="connsiteY16" fmla="*/ 250257 h 308008"/>
                <a:gd name="connsiteX17" fmla="*/ 731520 w 1010653"/>
                <a:gd name="connsiteY17" fmla="*/ 259882 h 308008"/>
                <a:gd name="connsiteX18" fmla="*/ 779647 w 1010653"/>
                <a:gd name="connsiteY18" fmla="*/ 269507 h 308008"/>
                <a:gd name="connsiteX19" fmla="*/ 837398 w 1010653"/>
                <a:gd name="connsiteY19" fmla="*/ 288758 h 308008"/>
                <a:gd name="connsiteX20" fmla="*/ 904775 w 1010653"/>
                <a:gd name="connsiteY20" fmla="*/ 308008 h 308008"/>
                <a:gd name="connsiteX21" fmla="*/ 991403 w 1010653"/>
                <a:gd name="connsiteY21" fmla="*/ 298383 h 308008"/>
                <a:gd name="connsiteX22" fmla="*/ 1010653 w 1010653"/>
                <a:gd name="connsiteY22" fmla="*/ 240631 h 308008"/>
                <a:gd name="connsiteX23" fmla="*/ 1001028 w 1010653"/>
                <a:gd name="connsiteY23" fmla="*/ 163629 h 308008"/>
                <a:gd name="connsiteX24" fmla="*/ 904775 w 1010653"/>
                <a:gd name="connsiteY24" fmla="*/ 134753 h 308008"/>
                <a:gd name="connsiteX25" fmla="*/ 866274 w 1010653"/>
                <a:gd name="connsiteY25" fmla="*/ 144379 h 3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653" h="308008">
                  <a:moveTo>
                    <a:pt x="866274" y="144379"/>
                  </a:moveTo>
                  <a:cubicBezTo>
                    <a:pt x="798249" y="157984"/>
                    <a:pt x="833669" y="159177"/>
                    <a:pt x="760396" y="134753"/>
                  </a:cubicBezTo>
                  <a:lnTo>
                    <a:pt x="731520" y="125128"/>
                  </a:lnTo>
                  <a:lnTo>
                    <a:pt x="644893" y="67377"/>
                  </a:lnTo>
                  <a:cubicBezTo>
                    <a:pt x="635268" y="60960"/>
                    <a:pt x="626992" y="51784"/>
                    <a:pt x="616017" y="48126"/>
                  </a:cubicBezTo>
                  <a:lnTo>
                    <a:pt x="529390" y="19250"/>
                  </a:lnTo>
                  <a:cubicBezTo>
                    <a:pt x="519765" y="16042"/>
                    <a:pt x="510357" y="12086"/>
                    <a:pt x="500514" y="9625"/>
                  </a:cubicBezTo>
                  <a:lnTo>
                    <a:pt x="462013" y="0"/>
                  </a:lnTo>
                  <a:cubicBezTo>
                    <a:pt x="385011" y="3208"/>
                    <a:pt x="307865" y="3932"/>
                    <a:pt x="231007" y="9625"/>
                  </a:cubicBezTo>
                  <a:cubicBezTo>
                    <a:pt x="220889" y="10374"/>
                    <a:pt x="211974" y="16789"/>
                    <a:pt x="202131" y="19250"/>
                  </a:cubicBezTo>
                  <a:cubicBezTo>
                    <a:pt x="186260" y="23218"/>
                    <a:pt x="169876" y="24908"/>
                    <a:pt x="154005" y="28876"/>
                  </a:cubicBezTo>
                  <a:cubicBezTo>
                    <a:pt x="130007" y="34876"/>
                    <a:pt x="108054" y="45507"/>
                    <a:pt x="86628" y="57751"/>
                  </a:cubicBezTo>
                  <a:cubicBezTo>
                    <a:pt x="76584" y="63490"/>
                    <a:pt x="67377" y="70585"/>
                    <a:pt x="57752" y="77002"/>
                  </a:cubicBezTo>
                  <a:cubicBezTo>
                    <a:pt x="44918" y="96252"/>
                    <a:pt x="26567" y="112804"/>
                    <a:pt x="19251" y="134753"/>
                  </a:cubicBezTo>
                  <a:lnTo>
                    <a:pt x="0" y="192505"/>
                  </a:lnTo>
                  <a:cubicBezTo>
                    <a:pt x="54741" y="247246"/>
                    <a:pt x="2031" y="203146"/>
                    <a:pt x="57752" y="231006"/>
                  </a:cubicBezTo>
                  <a:cubicBezTo>
                    <a:pt x="68099" y="236179"/>
                    <a:pt x="75070" y="249762"/>
                    <a:pt x="86628" y="250257"/>
                  </a:cubicBezTo>
                  <a:cubicBezTo>
                    <a:pt x="301419" y="259462"/>
                    <a:pt x="516556" y="256674"/>
                    <a:pt x="731520" y="259882"/>
                  </a:cubicBezTo>
                  <a:cubicBezTo>
                    <a:pt x="747562" y="263090"/>
                    <a:pt x="763863" y="265202"/>
                    <a:pt x="779647" y="269507"/>
                  </a:cubicBezTo>
                  <a:cubicBezTo>
                    <a:pt x="799224" y="274846"/>
                    <a:pt x="817712" y="283837"/>
                    <a:pt x="837398" y="288758"/>
                  </a:cubicBezTo>
                  <a:cubicBezTo>
                    <a:pt x="885742" y="300844"/>
                    <a:pt x="863349" y="294200"/>
                    <a:pt x="904775" y="308008"/>
                  </a:cubicBezTo>
                  <a:cubicBezTo>
                    <a:pt x="933651" y="304800"/>
                    <a:pt x="966892" y="313981"/>
                    <a:pt x="991403" y="298383"/>
                  </a:cubicBezTo>
                  <a:cubicBezTo>
                    <a:pt x="1008522" y="287489"/>
                    <a:pt x="1010653" y="240631"/>
                    <a:pt x="1010653" y="240631"/>
                  </a:cubicBezTo>
                  <a:cubicBezTo>
                    <a:pt x="1007445" y="214964"/>
                    <a:pt x="1015862" y="184820"/>
                    <a:pt x="1001028" y="163629"/>
                  </a:cubicBezTo>
                  <a:cubicBezTo>
                    <a:pt x="998053" y="159378"/>
                    <a:pt x="919070" y="136795"/>
                    <a:pt x="904775" y="134753"/>
                  </a:cubicBezTo>
                  <a:cubicBezTo>
                    <a:pt x="895246" y="133392"/>
                    <a:pt x="885524" y="134753"/>
                    <a:pt x="866274" y="1443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ihandform 45"/>
            <p:cNvSpPr/>
            <p:nvPr/>
          </p:nvSpPr>
          <p:spPr>
            <a:xfrm>
              <a:off x="6602433" y="4213277"/>
              <a:ext cx="904775" cy="327259"/>
            </a:xfrm>
            <a:custGeom>
              <a:avLst/>
              <a:gdLst>
                <a:gd name="connsiteX0" fmla="*/ 866274 w 904775"/>
                <a:gd name="connsiteY0" fmla="*/ 259882 h 327259"/>
                <a:gd name="connsiteX1" fmla="*/ 847024 w 904775"/>
                <a:gd name="connsiteY1" fmla="*/ 211756 h 327259"/>
                <a:gd name="connsiteX2" fmla="*/ 875899 w 904775"/>
                <a:gd name="connsiteY2" fmla="*/ 96253 h 327259"/>
                <a:gd name="connsiteX3" fmla="*/ 904775 w 904775"/>
                <a:gd name="connsiteY3" fmla="*/ 77002 h 327259"/>
                <a:gd name="connsiteX4" fmla="*/ 875899 w 904775"/>
                <a:gd name="connsiteY4" fmla="*/ 57752 h 327259"/>
                <a:gd name="connsiteX5" fmla="*/ 789272 w 904775"/>
                <a:gd name="connsiteY5" fmla="*/ 38501 h 327259"/>
                <a:gd name="connsiteX6" fmla="*/ 741146 w 904775"/>
                <a:gd name="connsiteY6" fmla="*/ 28876 h 327259"/>
                <a:gd name="connsiteX7" fmla="*/ 664144 w 904775"/>
                <a:gd name="connsiteY7" fmla="*/ 19251 h 327259"/>
                <a:gd name="connsiteX8" fmla="*/ 616017 w 904775"/>
                <a:gd name="connsiteY8" fmla="*/ 9625 h 327259"/>
                <a:gd name="connsiteX9" fmla="*/ 500514 w 904775"/>
                <a:gd name="connsiteY9" fmla="*/ 0 h 327259"/>
                <a:gd name="connsiteX10" fmla="*/ 154005 w 904775"/>
                <a:gd name="connsiteY10" fmla="*/ 9625 h 327259"/>
                <a:gd name="connsiteX11" fmla="*/ 125129 w 904775"/>
                <a:gd name="connsiteY11" fmla="*/ 19251 h 327259"/>
                <a:gd name="connsiteX12" fmla="*/ 96253 w 904775"/>
                <a:gd name="connsiteY12" fmla="*/ 38501 h 327259"/>
                <a:gd name="connsiteX13" fmla="*/ 38501 w 904775"/>
                <a:gd name="connsiteY13" fmla="*/ 67377 h 327259"/>
                <a:gd name="connsiteX14" fmla="*/ 19251 w 904775"/>
                <a:gd name="connsiteY14" fmla="*/ 96253 h 327259"/>
                <a:gd name="connsiteX15" fmla="*/ 0 w 904775"/>
                <a:gd name="connsiteY15" fmla="*/ 154004 h 327259"/>
                <a:gd name="connsiteX16" fmla="*/ 9626 w 904775"/>
                <a:gd name="connsiteY16" fmla="*/ 279133 h 327259"/>
                <a:gd name="connsiteX17" fmla="*/ 38501 w 904775"/>
                <a:gd name="connsiteY17" fmla="*/ 298383 h 327259"/>
                <a:gd name="connsiteX18" fmla="*/ 125129 w 904775"/>
                <a:gd name="connsiteY18" fmla="*/ 317634 h 327259"/>
                <a:gd name="connsiteX19" fmla="*/ 298384 w 904775"/>
                <a:gd name="connsiteY19" fmla="*/ 327259 h 327259"/>
                <a:gd name="connsiteX20" fmla="*/ 519765 w 904775"/>
                <a:gd name="connsiteY20" fmla="*/ 317634 h 327259"/>
                <a:gd name="connsiteX21" fmla="*/ 577516 w 904775"/>
                <a:gd name="connsiteY21" fmla="*/ 288758 h 327259"/>
                <a:gd name="connsiteX22" fmla="*/ 606392 w 904775"/>
                <a:gd name="connsiteY22" fmla="*/ 279133 h 327259"/>
                <a:gd name="connsiteX23" fmla="*/ 693019 w 904775"/>
                <a:gd name="connsiteY23" fmla="*/ 240632 h 327259"/>
                <a:gd name="connsiteX24" fmla="*/ 731520 w 904775"/>
                <a:gd name="connsiteY24" fmla="*/ 231007 h 327259"/>
                <a:gd name="connsiteX25" fmla="*/ 866274 w 904775"/>
                <a:gd name="connsiteY25" fmla="*/ 259882 h 32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4775" h="327259">
                  <a:moveTo>
                    <a:pt x="866274" y="259882"/>
                  </a:moveTo>
                  <a:cubicBezTo>
                    <a:pt x="885525" y="256673"/>
                    <a:pt x="848255" y="228990"/>
                    <a:pt x="847024" y="211756"/>
                  </a:cubicBezTo>
                  <a:cubicBezTo>
                    <a:pt x="844170" y="171801"/>
                    <a:pt x="846011" y="126142"/>
                    <a:pt x="875899" y="96253"/>
                  </a:cubicBezTo>
                  <a:cubicBezTo>
                    <a:pt x="884079" y="88073"/>
                    <a:pt x="895150" y="83419"/>
                    <a:pt x="904775" y="77002"/>
                  </a:cubicBezTo>
                  <a:cubicBezTo>
                    <a:pt x="895150" y="70585"/>
                    <a:pt x="886246" y="62925"/>
                    <a:pt x="875899" y="57752"/>
                  </a:cubicBezTo>
                  <a:cubicBezTo>
                    <a:pt x="851656" y="45630"/>
                    <a:pt x="812507" y="42726"/>
                    <a:pt x="789272" y="38501"/>
                  </a:cubicBezTo>
                  <a:cubicBezTo>
                    <a:pt x="773176" y="35574"/>
                    <a:pt x="757315" y="31364"/>
                    <a:pt x="741146" y="28876"/>
                  </a:cubicBezTo>
                  <a:cubicBezTo>
                    <a:pt x="715580" y="24943"/>
                    <a:pt x="689710" y="23184"/>
                    <a:pt x="664144" y="19251"/>
                  </a:cubicBezTo>
                  <a:cubicBezTo>
                    <a:pt x="647974" y="16763"/>
                    <a:pt x="632265" y="11537"/>
                    <a:pt x="616017" y="9625"/>
                  </a:cubicBezTo>
                  <a:cubicBezTo>
                    <a:pt x="577647" y="5111"/>
                    <a:pt x="539015" y="3208"/>
                    <a:pt x="500514" y="0"/>
                  </a:cubicBezTo>
                  <a:cubicBezTo>
                    <a:pt x="385011" y="3208"/>
                    <a:pt x="269401" y="3707"/>
                    <a:pt x="154005" y="9625"/>
                  </a:cubicBezTo>
                  <a:cubicBezTo>
                    <a:pt x="143872" y="10145"/>
                    <a:pt x="134204" y="14714"/>
                    <a:pt x="125129" y="19251"/>
                  </a:cubicBezTo>
                  <a:cubicBezTo>
                    <a:pt x="114782" y="24424"/>
                    <a:pt x="106600" y="33328"/>
                    <a:pt x="96253" y="38501"/>
                  </a:cubicBezTo>
                  <a:cubicBezTo>
                    <a:pt x="16552" y="78351"/>
                    <a:pt x="121255" y="12210"/>
                    <a:pt x="38501" y="67377"/>
                  </a:cubicBezTo>
                  <a:cubicBezTo>
                    <a:pt x="32084" y="77002"/>
                    <a:pt x="23949" y="85682"/>
                    <a:pt x="19251" y="96253"/>
                  </a:cubicBezTo>
                  <a:cubicBezTo>
                    <a:pt x="11010" y="114796"/>
                    <a:pt x="0" y="154004"/>
                    <a:pt x="0" y="154004"/>
                  </a:cubicBezTo>
                  <a:cubicBezTo>
                    <a:pt x="3209" y="195714"/>
                    <a:pt x="-1153" y="238713"/>
                    <a:pt x="9626" y="279133"/>
                  </a:cubicBezTo>
                  <a:cubicBezTo>
                    <a:pt x="12607" y="290310"/>
                    <a:pt x="27869" y="293826"/>
                    <a:pt x="38501" y="298383"/>
                  </a:cubicBezTo>
                  <a:cubicBezTo>
                    <a:pt x="48105" y="302499"/>
                    <a:pt x="119394" y="317135"/>
                    <a:pt x="125129" y="317634"/>
                  </a:cubicBezTo>
                  <a:cubicBezTo>
                    <a:pt x="182752" y="322645"/>
                    <a:pt x="240632" y="324051"/>
                    <a:pt x="298384" y="327259"/>
                  </a:cubicBezTo>
                  <a:cubicBezTo>
                    <a:pt x="372178" y="324051"/>
                    <a:pt x="446119" y="323299"/>
                    <a:pt x="519765" y="317634"/>
                  </a:cubicBezTo>
                  <a:cubicBezTo>
                    <a:pt x="548357" y="315435"/>
                    <a:pt x="553034" y="300999"/>
                    <a:pt x="577516" y="288758"/>
                  </a:cubicBezTo>
                  <a:cubicBezTo>
                    <a:pt x="586591" y="284221"/>
                    <a:pt x="596767" y="282341"/>
                    <a:pt x="606392" y="279133"/>
                  </a:cubicBezTo>
                  <a:cubicBezTo>
                    <a:pt x="644316" y="253850"/>
                    <a:pt x="638038" y="254377"/>
                    <a:pt x="693019" y="240632"/>
                  </a:cubicBezTo>
                  <a:cubicBezTo>
                    <a:pt x="705853" y="237424"/>
                    <a:pt x="718325" y="231949"/>
                    <a:pt x="731520" y="231007"/>
                  </a:cubicBezTo>
                  <a:cubicBezTo>
                    <a:pt x="763523" y="228721"/>
                    <a:pt x="847023" y="263091"/>
                    <a:pt x="866274" y="259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ihandform 46"/>
            <p:cNvSpPr/>
            <p:nvPr/>
          </p:nvSpPr>
          <p:spPr>
            <a:xfrm>
              <a:off x="7449457" y="4271029"/>
              <a:ext cx="918697" cy="503094"/>
            </a:xfrm>
            <a:custGeom>
              <a:avLst/>
              <a:gdLst>
                <a:gd name="connsiteX0" fmla="*/ 914400 w 918697"/>
                <a:gd name="connsiteY0" fmla="*/ 481263 h 503094"/>
                <a:gd name="connsiteX1" fmla="*/ 904774 w 918697"/>
                <a:gd name="connsiteY1" fmla="*/ 288758 h 503094"/>
                <a:gd name="connsiteX2" fmla="*/ 866273 w 918697"/>
                <a:gd name="connsiteY2" fmla="*/ 202130 h 503094"/>
                <a:gd name="connsiteX3" fmla="*/ 827772 w 918697"/>
                <a:gd name="connsiteY3" fmla="*/ 134753 h 503094"/>
                <a:gd name="connsiteX4" fmla="*/ 798896 w 918697"/>
                <a:gd name="connsiteY4" fmla="*/ 105878 h 503094"/>
                <a:gd name="connsiteX5" fmla="*/ 721894 w 918697"/>
                <a:gd name="connsiteY5" fmla="*/ 38501 h 503094"/>
                <a:gd name="connsiteX6" fmla="*/ 693019 w 918697"/>
                <a:gd name="connsiteY6" fmla="*/ 19250 h 503094"/>
                <a:gd name="connsiteX7" fmla="*/ 558265 w 918697"/>
                <a:gd name="connsiteY7" fmla="*/ 0 h 503094"/>
                <a:gd name="connsiteX8" fmla="*/ 67376 w 918697"/>
                <a:gd name="connsiteY8" fmla="*/ 9625 h 503094"/>
                <a:gd name="connsiteX9" fmla="*/ 38501 w 918697"/>
                <a:gd name="connsiteY9" fmla="*/ 19250 h 503094"/>
                <a:gd name="connsiteX10" fmla="*/ 9625 w 918697"/>
                <a:gd name="connsiteY10" fmla="*/ 48126 h 503094"/>
                <a:gd name="connsiteX11" fmla="*/ 0 w 918697"/>
                <a:gd name="connsiteY11" fmla="*/ 77002 h 503094"/>
                <a:gd name="connsiteX12" fmla="*/ 28875 w 918697"/>
                <a:gd name="connsiteY12" fmla="*/ 173255 h 503094"/>
                <a:gd name="connsiteX13" fmla="*/ 57751 w 918697"/>
                <a:gd name="connsiteY13" fmla="*/ 192505 h 503094"/>
                <a:gd name="connsiteX14" fmla="*/ 77002 w 918697"/>
                <a:gd name="connsiteY14" fmla="*/ 221381 h 503094"/>
                <a:gd name="connsiteX15" fmla="*/ 134753 w 918697"/>
                <a:gd name="connsiteY15" fmla="*/ 240631 h 503094"/>
                <a:gd name="connsiteX16" fmla="*/ 182880 w 918697"/>
                <a:gd name="connsiteY16" fmla="*/ 250257 h 503094"/>
                <a:gd name="connsiteX17" fmla="*/ 211755 w 918697"/>
                <a:gd name="connsiteY17" fmla="*/ 259882 h 503094"/>
                <a:gd name="connsiteX18" fmla="*/ 279132 w 918697"/>
                <a:gd name="connsiteY18" fmla="*/ 269507 h 503094"/>
                <a:gd name="connsiteX19" fmla="*/ 375385 w 918697"/>
                <a:gd name="connsiteY19" fmla="*/ 298383 h 503094"/>
                <a:gd name="connsiteX20" fmla="*/ 452387 w 918697"/>
                <a:gd name="connsiteY20" fmla="*/ 317633 h 503094"/>
                <a:gd name="connsiteX21" fmla="*/ 529389 w 918697"/>
                <a:gd name="connsiteY21" fmla="*/ 346509 h 503094"/>
                <a:gd name="connsiteX22" fmla="*/ 616016 w 918697"/>
                <a:gd name="connsiteY22" fmla="*/ 385010 h 503094"/>
                <a:gd name="connsiteX23" fmla="*/ 644892 w 918697"/>
                <a:gd name="connsiteY23" fmla="*/ 394636 h 503094"/>
                <a:gd name="connsiteX24" fmla="*/ 702644 w 918697"/>
                <a:gd name="connsiteY24" fmla="*/ 442762 h 503094"/>
                <a:gd name="connsiteX25" fmla="*/ 731520 w 918697"/>
                <a:gd name="connsiteY25" fmla="*/ 452387 h 503094"/>
                <a:gd name="connsiteX26" fmla="*/ 760395 w 918697"/>
                <a:gd name="connsiteY26" fmla="*/ 471638 h 503094"/>
                <a:gd name="connsiteX27" fmla="*/ 837397 w 918697"/>
                <a:gd name="connsiteY27" fmla="*/ 490888 h 503094"/>
                <a:gd name="connsiteX28" fmla="*/ 914400 w 918697"/>
                <a:gd name="connsiteY28" fmla="*/ 481263 h 50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8697" h="503094">
                  <a:moveTo>
                    <a:pt x="914400" y="481263"/>
                  </a:moveTo>
                  <a:cubicBezTo>
                    <a:pt x="925629" y="447575"/>
                    <a:pt x="912138" y="352583"/>
                    <a:pt x="904774" y="288758"/>
                  </a:cubicBezTo>
                  <a:cubicBezTo>
                    <a:pt x="898699" y="236110"/>
                    <a:pt x="887184" y="238724"/>
                    <a:pt x="866273" y="202130"/>
                  </a:cubicBezTo>
                  <a:cubicBezTo>
                    <a:pt x="849155" y="172173"/>
                    <a:pt x="849093" y="160337"/>
                    <a:pt x="827772" y="134753"/>
                  </a:cubicBezTo>
                  <a:cubicBezTo>
                    <a:pt x="819058" y="124296"/>
                    <a:pt x="807610" y="116335"/>
                    <a:pt x="798896" y="105878"/>
                  </a:cubicBezTo>
                  <a:cubicBezTo>
                    <a:pt x="748761" y="45716"/>
                    <a:pt x="825375" y="107489"/>
                    <a:pt x="721894" y="38501"/>
                  </a:cubicBezTo>
                  <a:cubicBezTo>
                    <a:pt x="712269" y="32084"/>
                    <a:pt x="704430" y="21152"/>
                    <a:pt x="693019" y="19250"/>
                  </a:cubicBezTo>
                  <a:cubicBezTo>
                    <a:pt x="609752" y="5373"/>
                    <a:pt x="654632" y="12046"/>
                    <a:pt x="558265" y="0"/>
                  </a:cubicBezTo>
                  <a:lnTo>
                    <a:pt x="67376" y="9625"/>
                  </a:lnTo>
                  <a:cubicBezTo>
                    <a:pt x="57237" y="10000"/>
                    <a:pt x="46943" y="13622"/>
                    <a:pt x="38501" y="19250"/>
                  </a:cubicBezTo>
                  <a:cubicBezTo>
                    <a:pt x="27175" y="26801"/>
                    <a:pt x="19250" y="38501"/>
                    <a:pt x="9625" y="48126"/>
                  </a:cubicBezTo>
                  <a:cubicBezTo>
                    <a:pt x="6417" y="57751"/>
                    <a:pt x="0" y="66856"/>
                    <a:pt x="0" y="77002"/>
                  </a:cubicBezTo>
                  <a:cubicBezTo>
                    <a:pt x="0" y="113351"/>
                    <a:pt x="2783" y="147163"/>
                    <a:pt x="28875" y="173255"/>
                  </a:cubicBezTo>
                  <a:cubicBezTo>
                    <a:pt x="37055" y="181435"/>
                    <a:pt x="48126" y="186088"/>
                    <a:pt x="57751" y="192505"/>
                  </a:cubicBezTo>
                  <a:cubicBezTo>
                    <a:pt x="64168" y="202130"/>
                    <a:pt x="67192" y="215250"/>
                    <a:pt x="77002" y="221381"/>
                  </a:cubicBezTo>
                  <a:cubicBezTo>
                    <a:pt x="94209" y="232135"/>
                    <a:pt x="114855" y="236651"/>
                    <a:pt x="134753" y="240631"/>
                  </a:cubicBezTo>
                  <a:cubicBezTo>
                    <a:pt x="150795" y="243840"/>
                    <a:pt x="167008" y="246289"/>
                    <a:pt x="182880" y="250257"/>
                  </a:cubicBezTo>
                  <a:cubicBezTo>
                    <a:pt x="192723" y="252718"/>
                    <a:pt x="201806" y="257892"/>
                    <a:pt x="211755" y="259882"/>
                  </a:cubicBezTo>
                  <a:cubicBezTo>
                    <a:pt x="234001" y="264331"/>
                    <a:pt x="256811" y="265449"/>
                    <a:pt x="279132" y="269507"/>
                  </a:cubicBezTo>
                  <a:cubicBezTo>
                    <a:pt x="335157" y="279693"/>
                    <a:pt x="308401" y="281637"/>
                    <a:pt x="375385" y="298383"/>
                  </a:cubicBezTo>
                  <a:cubicBezTo>
                    <a:pt x="401052" y="304800"/>
                    <a:pt x="427822" y="307807"/>
                    <a:pt x="452387" y="317633"/>
                  </a:cubicBezTo>
                  <a:cubicBezTo>
                    <a:pt x="509933" y="340652"/>
                    <a:pt x="484122" y="331420"/>
                    <a:pt x="529389" y="346509"/>
                  </a:cubicBezTo>
                  <a:cubicBezTo>
                    <a:pt x="575150" y="377017"/>
                    <a:pt x="547288" y="362101"/>
                    <a:pt x="616016" y="385010"/>
                  </a:cubicBezTo>
                  <a:lnTo>
                    <a:pt x="644892" y="394636"/>
                  </a:lnTo>
                  <a:cubicBezTo>
                    <a:pt x="666178" y="415921"/>
                    <a:pt x="675845" y="429362"/>
                    <a:pt x="702644" y="442762"/>
                  </a:cubicBezTo>
                  <a:cubicBezTo>
                    <a:pt x="711719" y="447299"/>
                    <a:pt x="721895" y="449179"/>
                    <a:pt x="731520" y="452387"/>
                  </a:cubicBezTo>
                  <a:cubicBezTo>
                    <a:pt x="741145" y="458804"/>
                    <a:pt x="750048" y="466465"/>
                    <a:pt x="760395" y="471638"/>
                  </a:cubicBezTo>
                  <a:cubicBezTo>
                    <a:pt x="782395" y="482638"/>
                    <a:pt x="815435" y="485398"/>
                    <a:pt x="837397" y="490888"/>
                  </a:cubicBezTo>
                  <a:cubicBezTo>
                    <a:pt x="884015" y="502542"/>
                    <a:pt x="903171" y="514951"/>
                    <a:pt x="914400" y="4812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ihandform 47"/>
            <p:cNvSpPr/>
            <p:nvPr/>
          </p:nvSpPr>
          <p:spPr>
            <a:xfrm>
              <a:off x="7096449" y="4463534"/>
              <a:ext cx="574389" cy="413886"/>
            </a:xfrm>
            <a:custGeom>
              <a:avLst/>
              <a:gdLst>
                <a:gd name="connsiteX0" fmla="*/ 535888 w 574389"/>
                <a:gd name="connsiteY0" fmla="*/ 182880 h 413886"/>
                <a:gd name="connsiteX1" fmla="*/ 487761 w 574389"/>
                <a:gd name="connsiteY1" fmla="*/ 154004 h 413886"/>
                <a:gd name="connsiteX2" fmla="*/ 468511 w 574389"/>
                <a:gd name="connsiteY2" fmla="*/ 125128 h 413886"/>
                <a:gd name="connsiteX3" fmla="*/ 410759 w 574389"/>
                <a:gd name="connsiteY3" fmla="*/ 67377 h 413886"/>
                <a:gd name="connsiteX4" fmla="*/ 343382 w 574389"/>
                <a:gd name="connsiteY4" fmla="*/ 28876 h 413886"/>
                <a:gd name="connsiteX5" fmla="*/ 285631 w 574389"/>
                <a:gd name="connsiteY5" fmla="*/ 0 h 413886"/>
                <a:gd name="connsiteX6" fmla="*/ 199003 w 574389"/>
                <a:gd name="connsiteY6" fmla="*/ 9625 h 413886"/>
                <a:gd name="connsiteX7" fmla="*/ 141252 w 574389"/>
                <a:gd name="connsiteY7" fmla="*/ 57752 h 413886"/>
                <a:gd name="connsiteX8" fmla="*/ 83500 w 574389"/>
                <a:gd name="connsiteY8" fmla="*/ 96253 h 413886"/>
                <a:gd name="connsiteX9" fmla="*/ 54624 w 574389"/>
                <a:gd name="connsiteY9" fmla="*/ 115503 h 413886"/>
                <a:gd name="connsiteX10" fmla="*/ 25749 w 574389"/>
                <a:gd name="connsiteY10" fmla="*/ 144379 h 413886"/>
                <a:gd name="connsiteX11" fmla="*/ 16123 w 574389"/>
                <a:gd name="connsiteY11" fmla="*/ 336884 h 413886"/>
                <a:gd name="connsiteX12" fmla="*/ 44999 w 574389"/>
                <a:gd name="connsiteY12" fmla="*/ 346510 h 413886"/>
                <a:gd name="connsiteX13" fmla="*/ 93125 w 574389"/>
                <a:gd name="connsiteY13" fmla="*/ 356135 h 413886"/>
                <a:gd name="connsiteX14" fmla="*/ 122001 w 574389"/>
                <a:gd name="connsiteY14" fmla="*/ 365760 h 413886"/>
                <a:gd name="connsiteX15" fmla="*/ 189378 w 574389"/>
                <a:gd name="connsiteY15" fmla="*/ 375385 h 413886"/>
                <a:gd name="connsiteX16" fmla="*/ 304881 w 574389"/>
                <a:gd name="connsiteY16" fmla="*/ 394636 h 413886"/>
                <a:gd name="connsiteX17" fmla="*/ 353008 w 574389"/>
                <a:gd name="connsiteY17" fmla="*/ 404261 h 413886"/>
                <a:gd name="connsiteX18" fmla="*/ 430010 w 574389"/>
                <a:gd name="connsiteY18" fmla="*/ 413886 h 413886"/>
                <a:gd name="connsiteX19" fmla="*/ 497387 w 574389"/>
                <a:gd name="connsiteY19" fmla="*/ 404261 h 413886"/>
                <a:gd name="connsiteX20" fmla="*/ 545513 w 574389"/>
                <a:gd name="connsiteY20" fmla="*/ 356135 h 413886"/>
                <a:gd name="connsiteX21" fmla="*/ 574389 w 574389"/>
                <a:gd name="connsiteY21" fmla="*/ 336884 h 413886"/>
                <a:gd name="connsiteX22" fmla="*/ 535888 w 574389"/>
                <a:gd name="connsiteY22" fmla="*/ 182880 h 4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4389" h="413886">
                  <a:moveTo>
                    <a:pt x="535888" y="182880"/>
                  </a:moveTo>
                  <a:cubicBezTo>
                    <a:pt x="521450" y="152400"/>
                    <a:pt x="501965" y="166179"/>
                    <a:pt x="487761" y="154004"/>
                  </a:cubicBezTo>
                  <a:cubicBezTo>
                    <a:pt x="478978" y="146476"/>
                    <a:pt x="476196" y="133774"/>
                    <a:pt x="468511" y="125128"/>
                  </a:cubicBezTo>
                  <a:cubicBezTo>
                    <a:pt x="450424" y="104780"/>
                    <a:pt x="433411" y="82479"/>
                    <a:pt x="410759" y="67377"/>
                  </a:cubicBezTo>
                  <a:cubicBezTo>
                    <a:pt x="340401" y="20471"/>
                    <a:pt x="428874" y="77729"/>
                    <a:pt x="343382" y="28876"/>
                  </a:cubicBezTo>
                  <a:cubicBezTo>
                    <a:pt x="291135" y="-980"/>
                    <a:pt x="338576" y="17648"/>
                    <a:pt x="285631" y="0"/>
                  </a:cubicBezTo>
                  <a:cubicBezTo>
                    <a:pt x="256755" y="3208"/>
                    <a:pt x="227189" y="2578"/>
                    <a:pt x="199003" y="9625"/>
                  </a:cubicBezTo>
                  <a:cubicBezTo>
                    <a:pt x="177283" y="15055"/>
                    <a:pt x="156561" y="45845"/>
                    <a:pt x="141252" y="57752"/>
                  </a:cubicBezTo>
                  <a:cubicBezTo>
                    <a:pt x="122989" y="71956"/>
                    <a:pt x="102751" y="83419"/>
                    <a:pt x="83500" y="96253"/>
                  </a:cubicBezTo>
                  <a:cubicBezTo>
                    <a:pt x="73875" y="102670"/>
                    <a:pt x="62804" y="107323"/>
                    <a:pt x="54624" y="115503"/>
                  </a:cubicBezTo>
                  <a:lnTo>
                    <a:pt x="25749" y="144379"/>
                  </a:lnTo>
                  <a:cubicBezTo>
                    <a:pt x="-167" y="222126"/>
                    <a:pt x="-11759" y="232325"/>
                    <a:pt x="16123" y="336884"/>
                  </a:cubicBezTo>
                  <a:cubicBezTo>
                    <a:pt x="18737" y="346687"/>
                    <a:pt x="35156" y="344049"/>
                    <a:pt x="44999" y="346510"/>
                  </a:cubicBezTo>
                  <a:cubicBezTo>
                    <a:pt x="60870" y="350478"/>
                    <a:pt x="77254" y="352167"/>
                    <a:pt x="93125" y="356135"/>
                  </a:cubicBezTo>
                  <a:cubicBezTo>
                    <a:pt x="102968" y="358596"/>
                    <a:pt x="112052" y="363770"/>
                    <a:pt x="122001" y="365760"/>
                  </a:cubicBezTo>
                  <a:cubicBezTo>
                    <a:pt x="144247" y="370209"/>
                    <a:pt x="166969" y="371847"/>
                    <a:pt x="189378" y="375385"/>
                  </a:cubicBezTo>
                  <a:cubicBezTo>
                    <a:pt x="227932" y="381473"/>
                    <a:pt x="266607" y="386981"/>
                    <a:pt x="304881" y="394636"/>
                  </a:cubicBezTo>
                  <a:cubicBezTo>
                    <a:pt x="320923" y="397844"/>
                    <a:pt x="336838" y="401773"/>
                    <a:pt x="353008" y="404261"/>
                  </a:cubicBezTo>
                  <a:cubicBezTo>
                    <a:pt x="378574" y="408194"/>
                    <a:pt x="404343" y="410678"/>
                    <a:pt x="430010" y="413886"/>
                  </a:cubicBezTo>
                  <a:cubicBezTo>
                    <a:pt x="452469" y="410678"/>
                    <a:pt x="475657" y="410780"/>
                    <a:pt x="497387" y="404261"/>
                  </a:cubicBezTo>
                  <a:cubicBezTo>
                    <a:pt x="534053" y="393262"/>
                    <a:pt x="521680" y="379968"/>
                    <a:pt x="545513" y="356135"/>
                  </a:cubicBezTo>
                  <a:cubicBezTo>
                    <a:pt x="553693" y="347955"/>
                    <a:pt x="564764" y="343301"/>
                    <a:pt x="574389" y="336884"/>
                  </a:cubicBezTo>
                  <a:cubicBezTo>
                    <a:pt x="564213" y="204603"/>
                    <a:pt x="550326" y="213360"/>
                    <a:pt x="535888" y="18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ihandform 48"/>
            <p:cNvSpPr/>
            <p:nvPr/>
          </p:nvSpPr>
          <p:spPr>
            <a:xfrm>
              <a:off x="7656242" y="4598288"/>
              <a:ext cx="692154" cy="606391"/>
            </a:xfrm>
            <a:custGeom>
              <a:avLst/>
              <a:gdLst>
                <a:gd name="connsiteX0" fmla="*/ 688364 w 692154"/>
                <a:gd name="connsiteY0" fmla="*/ 442762 h 606391"/>
                <a:gd name="connsiteX1" fmla="*/ 678739 w 692154"/>
                <a:gd name="connsiteY1" fmla="*/ 385010 h 606391"/>
                <a:gd name="connsiteX2" fmla="*/ 640238 w 692154"/>
                <a:gd name="connsiteY2" fmla="*/ 327259 h 606391"/>
                <a:gd name="connsiteX3" fmla="*/ 572861 w 692154"/>
                <a:gd name="connsiteY3" fmla="*/ 240631 h 606391"/>
                <a:gd name="connsiteX4" fmla="*/ 543985 w 692154"/>
                <a:gd name="connsiteY4" fmla="*/ 202130 h 606391"/>
                <a:gd name="connsiteX5" fmla="*/ 505484 w 692154"/>
                <a:gd name="connsiteY5" fmla="*/ 154004 h 606391"/>
                <a:gd name="connsiteX6" fmla="*/ 476608 w 692154"/>
                <a:gd name="connsiteY6" fmla="*/ 115503 h 606391"/>
                <a:gd name="connsiteX7" fmla="*/ 447732 w 692154"/>
                <a:gd name="connsiteY7" fmla="*/ 77002 h 606391"/>
                <a:gd name="connsiteX8" fmla="*/ 399606 w 692154"/>
                <a:gd name="connsiteY8" fmla="*/ 28876 h 606391"/>
                <a:gd name="connsiteX9" fmla="*/ 370730 w 692154"/>
                <a:gd name="connsiteY9" fmla="*/ 9625 h 606391"/>
                <a:gd name="connsiteX10" fmla="*/ 341855 w 692154"/>
                <a:gd name="connsiteY10" fmla="*/ 0 h 606391"/>
                <a:gd name="connsiteX11" fmla="*/ 178225 w 692154"/>
                <a:gd name="connsiteY11" fmla="*/ 9625 h 606391"/>
                <a:gd name="connsiteX12" fmla="*/ 139724 w 692154"/>
                <a:gd name="connsiteY12" fmla="*/ 19250 h 606391"/>
                <a:gd name="connsiteX13" fmla="*/ 81972 w 692154"/>
                <a:gd name="connsiteY13" fmla="*/ 48126 h 606391"/>
                <a:gd name="connsiteX14" fmla="*/ 91598 w 692154"/>
                <a:gd name="connsiteY14" fmla="*/ 77002 h 606391"/>
                <a:gd name="connsiteX15" fmla="*/ 91598 w 692154"/>
                <a:gd name="connsiteY15" fmla="*/ 211756 h 606391"/>
                <a:gd name="connsiteX16" fmla="*/ 24221 w 692154"/>
                <a:gd name="connsiteY16" fmla="*/ 259882 h 606391"/>
                <a:gd name="connsiteX17" fmla="*/ 24221 w 692154"/>
                <a:gd name="connsiteY17" fmla="*/ 365760 h 606391"/>
                <a:gd name="connsiteX18" fmla="*/ 53097 w 692154"/>
                <a:gd name="connsiteY18" fmla="*/ 375385 h 606391"/>
                <a:gd name="connsiteX19" fmla="*/ 110848 w 692154"/>
                <a:gd name="connsiteY19" fmla="*/ 404261 h 606391"/>
                <a:gd name="connsiteX20" fmla="*/ 139724 w 692154"/>
                <a:gd name="connsiteY20" fmla="*/ 423511 h 606391"/>
                <a:gd name="connsiteX21" fmla="*/ 168600 w 692154"/>
                <a:gd name="connsiteY21" fmla="*/ 433137 h 606391"/>
                <a:gd name="connsiteX22" fmla="*/ 207101 w 692154"/>
                <a:gd name="connsiteY22" fmla="*/ 452387 h 606391"/>
                <a:gd name="connsiteX23" fmla="*/ 264852 w 692154"/>
                <a:gd name="connsiteY23" fmla="*/ 500513 h 606391"/>
                <a:gd name="connsiteX24" fmla="*/ 332229 w 692154"/>
                <a:gd name="connsiteY24" fmla="*/ 539014 h 606391"/>
                <a:gd name="connsiteX25" fmla="*/ 389981 w 692154"/>
                <a:gd name="connsiteY25" fmla="*/ 577516 h 606391"/>
                <a:gd name="connsiteX26" fmla="*/ 418857 w 692154"/>
                <a:gd name="connsiteY26" fmla="*/ 596766 h 606391"/>
                <a:gd name="connsiteX27" fmla="*/ 466983 w 692154"/>
                <a:gd name="connsiteY27" fmla="*/ 606391 h 606391"/>
                <a:gd name="connsiteX28" fmla="*/ 592111 w 692154"/>
                <a:gd name="connsiteY28" fmla="*/ 587141 h 606391"/>
                <a:gd name="connsiteX29" fmla="*/ 649863 w 692154"/>
                <a:gd name="connsiteY29" fmla="*/ 548640 h 606391"/>
                <a:gd name="connsiteX30" fmla="*/ 678739 w 692154"/>
                <a:gd name="connsiteY30" fmla="*/ 529389 h 606391"/>
                <a:gd name="connsiteX31" fmla="*/ 688364 w 692154"/>
                <a:gd name="connsiteY31" fmla="*/ 442762 h 6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154" h="606391">
                  <a:moveTo>
                    <a:pt x="688364" y="442762"/>
                  </a:moveTo>
                  <a:cubicBezTo>
                    <a:pt x="688364" y="418699"/>
                    <a:pt x="686245" y="403025"/>
                    <a:pt x="678739" y="385010"/>
                  </a:cubicBezTo>
                  <a:cubicBezTo>
                    <a:pt x="669841" y="363654"/>
                    <a:pt x="654442" y="345522"/>
                    <a:pt x="640238" y="327259"/>
                  </a:cubicBezTo>
                  <a:lnTo>
                    <a:pt x="572861" y="240631"/>
                  </a:lnTo>
                  <a:cubicBezTo>
                    <a:pt x="563080" y="227916"/>
                    <a:pt x="553834" y="214793"/>
                    <a:pt x="543985" y="202130"/>
                  </a:cubicBezTo>
                  <a:cubicBezTo>
                    <a:pt x="531372" y="185914"/>
                    <a:pt x="518097" y="170220"/>
                    <a:pt x="505484" y="154004"/>
                  </a:cubicBezTo>
                  <a:cubicBezTo>
                    <a:pt x="495635" y="141341"/>
                    <a:pt x="486233" y="128337"/>
                    <a:pt x="476608" y="115503"/>
                  </a:cubicBezTo>
                  <a:cubicBezTo>
                    <a:pt x="466983" y="102669"/>
                    <a:pt x="459076" y="88346"/>
                    <a:pt x="447732" y="77002"/>
                  </a:cubicBezTo>
                  <a:cubicBezTo>
                    <a:pt x="431690" y="60960"/>
                    <a:pt x="416680" y="43815"/>
                    <a:pt x="399606" y="28876"/>
                  </a:cubicBezTo>
                  <a:cubicBezTo>
                    <a:pt x="390900" y="21258"/>
                    <a:pt x="381077" y="14799"/>
                    <a:pt x="370730" y="9625"/>
                  </a:cubicBezTo>
                  <a:cubicBezTo>
                    <a:pt x="361655" y="5088"/>
                    <a:pt x="351480" y="3208"/>
                    <a:pt x="341855" y="0"/>
                  </a:cubicBezTo>
                  <a:cubicBezTo>
                    <a:pt x="287312" y="3208"/>
                    <a:pt x="232617" y="4445"/>
                    <a:pt x="178225" y="9625"/>
                  </a:cubicBezTo>
                  <a:cubicBezTo>
                    <a:pt x="165056" y="10879"/>
                    <a:pt x="151883" y="14039"/>
                    <a:pt x="139724" y="19250"/>
                  </a:cubicBezTo>
                  <a:cubicBezTo>
                    <a:pt x="9121" y="75223"/>
                    <a:pt x="203638" y="7572"/>
                    <a:pt x="81972" y="48126"/>
                  </a:cubicBezTo>
                  <a:cubicBezTo>
                    <a:pt x="85181" y="57751"/>
                    <a:pt x="89397" y="67098"/>
                    <a:pt x="91598" y="77002"/>
                  </a:cubicBezTo>
                  <a:cubicBezTo>
                    <a:pt x="101766" y="122756"/>
                    <a:pt x="108561" y="165109"/>
                    <a:pt x="91598" y="211756"/>
                  </a:cubicBezTo>
                  <a:cubicBezTo>
                    <a:pt x="82927" y="235601"/>
                    <a:pt x="42903" y="250541"/>
                    <a:pt x="24221" y="259882"/>
                  </a:cubicBezTo>
                  <a:cubicBezTo>
                    <a:pt x="-3277" y="301128"/>
                    <a:pt x="-12540" y="299591"/>
                    <a:pt x="24221" y="365760"/>
                  </a:cubicBezTo>
                  <a:cubicBezTo>
                    <a:pt x="29148" y="374629"/>
                    <a:pt x="43472" y="372177"/>
                    <a:pt x="53097" y="375385"/>
                  </a:cubicBezTo>
                  <a:cubicBezTo>
                    <a:pt x="135834" y="430546"/>
                    <a:pt x="31161" y="364419"/>
                    <a:pt x="110848" y="404261"/>
                  </a:cubicBezTo>
                  <a:cubicBezTo>
                    <a:pt x="121195" y="409434"/>
                    <a:pt x="129377" y="418338"/>
                    <a:pt x="139724" y="423511"/>
                  </a:cubicBezTo>
                  <a:cubicBezTo>
                    <a:pt x="148799" y="428048"/>
                    <a:pt x="159274" y="429140"/>
                    <a:pt x="168600" y="433137"/>
                  </a:cubicBezTo>
                  <a:cubicBezTo>
                    <a:pt x="181788" y="438789"/>
                    <a:pt x="194643" y="445268"/>
                    <a:pt x="207101" y="452387"/>
                  </a:cubicBezTo>
                  <a:cubicBezTo>
                    <a:pt x="252722" y="478456"/>
                    <a:pt x="221421" y="464320"/>
                    <a:pt x="264852" y="500513"/>
                  </a:cubicBezTo>
                  <a:cubicBezTo>
                    <a:pt x="293396" y="524300"/>
                    <a:pt x="298600" y="518837"/>
                    <a:pt x="332229" y="539014"/>
                  </a:cubicBezTo>
                  <a:cubicBezTo>
                    <a:pt x="352068" y="550918"/>
                    <a:pt x="370730" y="564682"/>
                    <a:pt x="389981" y="577516"/>
                  </a:cubicBezTo>
                  <a:cubicBezTo>
                    <a:pt x="399606" y="583933"/>
                    <a:pt x="407514" y="594497"/>
                    <a:pt x="418857" y="596766"/>
                  </a:cubicBezTo>
                  <a:lnTo>
                    <a:pt x="466983" y="606391"/>
                  </a:lnTo>
                  <a:cubicBezTo>
                    <a:pt x="472603" y="605767"/>
                    <a:pt x="568295" y="599049"/>
                    <a:pt x="592111" y="587141"/>
                  </a:cubicBezTo>
                  <a:cubicBezTo>
                    <a:pt x="612805" y="576794"/>
                    <a:pt x="630612" y="561474"/>
                    <a:pt x="649863" y="548640"/>
                  </a:cubicBezTo>
                  <a:lnTo>
                    <a:pt x="678739" y="529389"/>
                  </a:lnTo>
                  <a:cubicBezTo>
                    <a:pt x="701548" y="495174"/>
                    <a:pt x="688364" y="466825"/>
                    <a:pt x="688364" y="442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ihandform 49"/>
            <p:cNvSpPr/>
            <p:nvPr/>
          </p:nvSpPr>
          <p:spPr>
            <a:xfrm>
              <a:off x="4570643" y="3781279"/>
              <a:ext cx="1003937" cy="229868"/>
            </a:xfrm>
            <a:custGeom>
              <a:avLst/>
              <a:gdLst>
                <a:gd name="connsiteX0" fmla="*/ 39361 w 1003937"/>
                <a:gd name="connsiteY0" fmla="*/ 123990 h 229868"/>
                <a:gd name="connsiteX1" fmla="*/ 202990 w 1003937"/>
                <a:gd name="connsiteY1" fmla="*/ 133615 h 229868"/>
                <a:gd name="connsiteX2" fmla="*/ 241491 w 1003937"/>
                <a:gd name="connsiteY2" fmla="*/ 143240 h 229868"/>
                <a:gd name="connsiteX3" fmla="*/ 328119 w 1003937"/>
                <a:gd name="connsiteY3" fmla="*/ 152866 h 229868"/>
                <a:gd name="connsiteX4" fmla="*/ 405121 w 1003937"/>
                <a:gd name="connsiteY4" fmla="*/ 162491 h 229868"/>
                <a:gd name="connsiteX5" fmla="*/ 510999 w 1003937"/>
                <a:gd name="connsiteY5" fmla="*/ 191367 h 229868"/>
                <a:gd name="connsiteX6" fmla="*/ 616877 w 1003937"/>
                <a:gd name="connsiteY6" fmla="*/ 220242 h 229868"/>
                <a:gd name="connsiteX7" fmla="*/ 732380 w 1003937"/>
                <a:gd name="connsiteY7" fmla="*/ 229868 h 229868"/>
                <a:gd name="connsiteX8" fmla="*/ 867134 w 1003937"/>
                <a:gd name="connsiteY8" fmla="*/ 220242 h 229868"/>
                <a:gd name="connsiteX9" fmla="*/ 934510 w 1003937"/>
                <a:gd name="connsiteY9" fmla="*/ 191367 h 229868"/>
                <a:gd name="connsiteX10" fmla="*/ 973011 w 1003937"/>
                <a:gd name="connsiteY10" fmla="*/ 181741 h 229868"/>
                <a:gd name="connsiteX11" fmla="*/ 1001887 w 1003937"/>
                <a:gd name="connsiteY11" fmla="*/ 162491 h 229868"/>
                <a:gd name="connsiteX12" fmla="*/ 963386 w 1003937"/>
                <a:gd name="connsiteY12" fmla="*/ 104739 h 229868"/>
                <a:gd name="connsiteX13" fmla="*/ 867134 w 1003937"/>
                <a:gd name="connsiteY13" fmla="*/ 75863 h 229868"/>
                <a:gd name="connsiteX14" fmla="*/ 770881 w 1003937"/>
                <a:gd name="connsiteY14" fmla="*/ 66238 h 229868"/>
                <a:gd name="connsiteX15" fmla="*/ 472498 w 1003937"/>
                <a:gd name="connsiteY15" fmla="*/ 46988 h 229868"/>
                <a:gd name="connsiteX16" fmla="*/ 308868 w 1003937"/>
                <a:gd name="connsiteY16" fmla="*/ 27737 h 229868"/>
                <a:gd name="connsiteX17" fmla="*/ 270367 w 1003937"/>
                <a:gd name="connsiteY17" fmla="*/ 18112 h 229868"/>
                <a:gd name="connsiteX18" fmla="*/ 193365 w 1003937"/>
                <a:gd name="connsiteY18" fmla="*/ 8487 h 229868"/>
                <a:gd name="connsiteX19" fmla="*/ 860 w 1003937"/>
                <a:gd name="connsiteY19" fmla="*/ 46988 h 229868"/>
                <a:gd name="connsiteX20" fmla="*/ 39361 w 1003937"/>
                <a:gd name="connsiteY20" fmla="*/ 123990 h 22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937" h="229868">
                  <a:moveTo>
                    <a:pt x="39361" y="123990"/>
                  </a:moveTo>
                  <a:cubicBezTo>
                    <a:pt x="73049" y="138428"/>
                    <a:pt x="148599" y="128435"/>
                    <a:pt x="202990" y="133615"/>
                  </a:cubicBezTo>
                  <a:cubicBezTo>
                    <a:pt x="216159" y="134869"/>
                    <a:pt x="228416" y="141228"/>
                    <a:pt x="241491" y="143240"/>
                  </a:cubicBezTo>
                  <a:cubicBezTo>
                    <a:pt x="270207" y="147658"/>
                    <a:pt x="299264" y="149471"/>
                    <a:pt x="328119" y="152866"/>
                  </a:cubicBezTo>
                  <a:lnTo>
                    <a:pt x="405121" y="162491"/>
                  </a:lnTo>
                  <a:cubicBezTo>
                    <a:pt x="529018" y="203789"/>
                    <a:pt x="402160" y="164157"/>
                    <a:pt x="510999" y="191367"/>
                  </a:cubicBezTo>
                  <a:cubicBezTo>
                    <a:pt x="558655" y="203281"/>
                    <a:pt x="546510" y="214378"/>
                    <a:pt x="616877" y="220242"/>
                  </a:cubicBezTo>
                  <a:lnTo>
                    <a:pt x="732380" y="229868"/>
                  </a:lnTo>
                  <a:cubicBezTo>
                    <a:pt x="777298" y="226659"/>
                    <a:pt x="822377" y="225215"/>
                    <a:pt x="867134" y="220242"/>
                  </a:cubicBezTo>
                  <a:cubicBezTo>
                    <a:pt x="929309" y="213333"/>
                    <a:pt x="883740" y="213126"/>
                    <a:pt x="934510" y="191367"/>
                  </a:cubicBezTo>
                  <a:cubicBezTo>
                    <a:pt x="946669" y="186156"/>
                    <a:pt x="960177" y="184950"/>
                    <a:pt x="973011" y="181741"/>
                  </a:cubicBezTo>
                  <a:cubicBezTo>
                    <a:pt x="982636" y="175324"/>
                    <a:pt x="998229" y="173465"/>
                    <a:pt x="1001887" y="162491"/>
                  </a:cubicBezTo>
                  <a:cubicBezTo>
                    <a:pt x="1011777" y="132823"/>
                    <a:pt x="983750" y="113790"/>
                    <a:pt x="963386" y="104739"/>
                  </a:cubicBezTo>
                  <a:cubicBezTo>
                    <a:pt x="950701" y="99101"/>
                    <a:pt x="887759" y="78810"/>
                    <a:pt x="867134" y="75863"/>
                  </a:cubicBezTo>
                  <a:cubicBezTo>
                    <a:pt x="835214" y="71303"/>
                    <a:pt x="802965" y="69446"/>
                    <a:pt x="770881" y="66238"/>
                  </a:cubicBezTo>
                  <a:cubicBezTo>
                    <a:pt x="644312" y="34596"/>
                    <a:pt x="771613" y="63606"/>
                    <a:pt x="472498" y="46988"/>
                  </a:cubicBezTo>
                  <a:cubicBezTo>
                    <a:pt x="460916" y="46345"/>
                    <a:pt x="324996" y="30425"/>
                    <a:pt x="308868" y="27737"/>
                  </a:cubicBezTo>
                  <a:cubicBezTo>
                    <a:pt x="295819" y="25562"/>
                    <a:pt x="283416" y="20287"/>
                    <a:pt x="270367" y="18112"/>
                  </a:cubicBezTo>
                  <a:cubicBezTo>
                    <a:pt x="244852" y="13860"/>
                    <a:pt x="219032" y="11695"/>
                    <a:pt x="193365" y="8487"/>
                  </a:cubicBezTo>
                  <a:cubicBezTo>
                    <a:pt x="171236" y="9716"/>
                    <a:pt x="19658" y="-28207"/>
                    <a:pt x="860" y="46988"/>
                  </a:cubicBezTo>
                  <a:cubicBezTo>
                    <a:pt x="-3031" y="62551"/>
                    <a:pt x="5673" y="109552"/>
                    <a:pt x="39361" y="1239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ihandform 50"/>
            <p:cNvSpPr/>
            <p:nvPr/>
          </p:nvSpPr>
          <p:spPr>
            <a:xfrm>
              <a:off x="5013651" y="3635761"/>
              <a:ext cx="789886" cy="231823"/>
            </a:xfrm>
            <a:custGeom>
              <a:avLst/>
              <a:gdLst>
                <a:gd name="connsiteX0" fmla="*/ 48740 w 789886"/>
                <a:gd name="connsiteY0" fmla="*/ 19251 h 231823"/>
                <a:gd name="connsiteX1" fmla="*/ 10239 w 789886"/>
                <a:gd name="connsiteY1" fmla="*/ 67377 h 231823"/>
                <a:gd name="connsiteX2" fmla="*/ 10239 w 789886"/>
                <a:gd name="connsiteY2" fmla="*/ 144379 h 231823"/>
                <a:gd name="connsiteX3" fmla="*/ 39115 w 789886"/>
                <a:gd name="connsiteY3" fmla="*/ 154005 h 231823"/>
                <a:gd name="connsiteX4" fmla="*/ 520378 w 789886"/>
                <a:gd name="connsiteY4" fmla="*/ 163630 h 231823"/>
                <a:gd name="connsiteX5" fmla="*/ 578130 w 789886"/>
                <a:gd name="connsiteY5" fmla="*/ 182880 h 231823"/>
                <a:gd name="connsiteX6" fmla="*/ 607006 w 789886"/>
                <a:gd name="connsiteY6" fmla="*/ 202131 h 231823"/>
                <a:gd name="connsiteX7" fmla="*/ 635881 w 789886"/>
                <a:gd name="connsiteY7" fmla="*/ 211756 h 231823"/>
                <a:gd name="connsiteX8" fmla="*/ 684008 w 789886"/>
                <a:gd name="connsiteY8" fmla="*/ 231007 h 231823"/>
                <a:gd name="connsiteX9" fmla="*/ 770635 w 789886"/>
                <a:gd name="connsiteY9" fmla="*/ 221381 h 231823"/>
                <a:gd name="connsiteX10" fmla="*/ 780260 w 789886"/>
                <a:gd name="connsiteY10" fmla="*/ 154005 h 231823"/>
                <a:gd name="connsiteX11" fmla="*/ 789886 w 789886"/>
                <a:gd name="connsiteY11" fmla="*/ 125129 h 231823"/>
                <a:gd name="connsiteX12" fmla="*/ 655132 w 789886"/>
                <a:gd name="connsiteY12" fmla="*/ 96253 h 231823"/>
                <a:gd name="connsiteX13" fmla="*/ 616631 w 789886"/>
                <a:gd name="connsiteY13" fmla="*/ 86628 h 231823"/>
                <a:gd name="connsiteX14" fmla="*/ 549254 w 789886"/>
                <a:gd name="connsiteY14" fmla="*/ 77003 h 231823"/>
                <a:gd name="connsiteX15" fmla="*/ 404875 w 789886"/>
                <a:gd name="connsiteY15" fmla="*/ 57752 h 231823"/>
                <a:gd name="connsiteX16" fmla="*/ 279747 w 789886"/>
                <a:gd name="connsiteY16" fmla="*/ 38501 h 231823"/>
                <a:gd name="connsiteX17" fmla="*/ 202745 w 789886"/>
                <a:gd name="connsiteY17" fmla="*/ 9626 h 231823"/>
                <a:gd name="connsiteX18" fmla="*/ 154618 w 789886"/>
                <a:gd name="connsiteY18" fmla="*/ 0 h 231823"/>
                <a:gd name="connsiteX19" fmla="*/ 48740 w 789886"/>
                <a:gd name="connsiteY19" fmla="*/ 19251 h 2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9886" h="231823">
                  <a:moveTo>
                    <a:pt x="48740" y="19251"/>
                  </a:moveTo>
                  <a:cubicBezTo>
                    <a:pt x="24677" y="30480"/>
                    <a:pt x="21127" y="49956"/>
                    <a:pt x="10239" y="67377"/>
                  </a:cubicBezTo>
                  <a:cubicBezTo>
                    <a:pt x="-3110" y="88735"/>
                    <a:pt x="-3713" y="123451"/>
                    <a:pt x="10239" y="144379"/>
                  </a:cubicBezTo>
                  <a:cubicBezTo>
                    <a:pt x="15867" y="152821"/>
                    <a:pt x="28976" y="153622"/>
                    <a:pt x="39115" y="154005"/>
                  </a:cubicBezTo>
                  <a:cubicBezTo>
                    <a:pt x="199454" y="160056"/>
                    <a:pt x="359957" y="160422"/>
                    <a:pt x="520378" y="163630"/>
                  </a:cubicBezTo>
                  <a:cubicBezTo>
                    <a:pt x="539629" y="170047"/>
                    <a:pt x="561246" y="171624"/>
                    <a:pt x="578130" y="182880"/>
                  </a:cubicBezTo>
                  <a:cubicBezTo>
                    <a:pt x="587755" y="189297"/>
                    <a:pt x="596659" y="196957"/>
                    <a:pt x="607006" y="202131"/>
                  </a:cubicBezTo>
                  <a:cubicBezTo>
                    <a:pt x="616081" y="206668"/>
                    <a:pt x="626381" y="208194"/>
                    <a:pt x="635881" y="211756"/>
                  </a:cubicBezTo>
                  <a:cubicBezTo>
                    <a:pt x="652059" y="217823"/>
                    <a:pt x="667966" y="224590"/>
                    <a:pt x="684008" y="231007"/>
                  </a:cubicBezTo>
                  <a:cubicBezTo>
                    <a:pt x="712884" y="227798"/>
                    <a:pt x="747948" y="239531"/>
                    <a:pt x="770635" y="221381"/>
                  </a:cubicBezTo>
                  <a:cubicBezTo>
                    <a:pt x="788350" y="207209"/>
                    <a:pt x="775811" y="176251"/>
                    <a:pt x="780260" y="154005"/>
                  </a:cubicBezTo>
                  <a:cubicBezTo>
                    <a:pt x="782250" y="144056"/>
                    <a:pt x="786677" y="134754"/>
                    <a:pt x="789886" y="125129"/>
                  </a:cubicBezTo>
                  <a:cubicBezTo>
                    <a:pt x="728476" y="84188"/>
                    <a:pt x="781869" y="113151"/>
                    <a:pt x="655132" y="96253"/>
                  </a:cubicBezTo>
                  <a:cubicBezTo>
                    <a:pt x="642019" y="94505"/>
                    <a:pt x="629646" y="88994"/>
                    <a:pt x="616631" y="86628"/>
                  </a:cubicBezTo>
                  <a:cubicBezTo>
                    <a:pt x="594310" y="82570"/>
                    <a:pt x="571677" y="80453"/>
                    <a:pt x="549254" y="77003"/>
                  </a:cubicBezTo>
                  <a:cubicBezTo>
                    <a:pt x="436907" y="59719"/>
                    <a:pt x="549510" y="73822"/>
                    <a:pt x="404875" y="57752"/>
                  </a:cubicBezTo>
                  <a:cubicBezTo>
                    <a:pt x="307900" y="33509"/>
                    <a:pt x="446041" y="66217"/>
                    <a:pt x="279747" y="38501"/>
                  </a:cubicBezTo>
                  <a:cubicBezTo>
                    <a:pt x="265717" y="36163"/>
                    <a:pt x="207097" y="10932"/>
                    <a:pt x="202745" y="9626"/>
                  </a:cubicBezTo>
                  <a:cubicBezTo>
                    <a:pt x="187075" y="4925"/>
                    <a:pt x="170660" y="3209"/>
                    <a:pt x="154618" y="0"/>
                  </a:cubicBezTo>
                  <a:cubicBezTo>
                    <a:pt x="89790" y="10806"/>
                    <a:pt x="72803" y="8022"/>
                    <a:pt x="48740" y="19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ihandform 51"/>
            <p:cNvSpPr/>
            <p:nvPr/>
          </p:nvSpPr>
          <p:spPr>
            <a:xfrm>
              <a:off x="826175" y="4927247"/>
              <a:ext cx="7522221" cy="462013"/>
            </a:xfrm>
            <a:custGeom>
              <a:avLst/>
              <a:gdLst>
                <a:gd name="connsiteX0" fmla="*/ 0 w 7690585"/>
                <a:gd name="connsiteY0" fmla="*/ 462013 h 462013"/>
                <a:gd name="connsiteX1" fmla="*/ 154004 w 7690585"/>
                <a:gd name="connsiteY1" fmla="*/ 423512 h 462013"/>
                <a:gd name="connsiteX2" fmla="*/ 221381 w 7690585"/>
                <a:gd name="connsiteY2" fmla="*/ 394636 h 462013"/>
                <a:gd name="connsiteX3" fmla="*/ 269507 w 7690585"/>
                <a:gd name="connsiteY3" fmla="*/ 385010 h 462013"/>
                <a:gd name="connsiteX4" fmla="*/ 327259 w 7690585"/>
                <a:gd name="connsiteY4" fmla="*/ 365760 h 462013"/>
                <a:gd name="connsiteX5" fmla="*/ 385010 w 7690585"/>
                <a:gd name="connsiteY5" fmla="*/ 336884 h 462013"/>
                <a:gd name="connsiteX6" fmla="*/ 452387 w 7690585"/>
                <a:gd name="connsiteY6" fmla="*/ 308008 h 462013"/>
                <a:gd name="connsiteX7" fmla="*/ 510139 w 7690585"/>
                <a:gd name="connsiteY7" fmla="*/ 269507 h 462013"/>
                <a:gd name="connsiteX8" fmla="*/ 567890 w 7690585"/>
                <a:gd name="connsiteY8" fmla="*/ 250257 h 462013"/>
                <a:gd name="connsiteX9" fmla="*/ 596766 w 7690585"/>
                <a:gd name="connsiteY9" fmla="*/ 231006 h 462013"/>
                <a:gd name="connsiteX10" fmla="*/ 625642 w 7690585"/>
                <a:gd name="connsiteY10" fmla="*/ 221381 h 462013"/>
                <a:gd name="connsiteX11" fmla="*/ 731520 w 7690585"/>
                <a:gd name="connsiteY11" fmla="*/ 154004 h 462013"/>
                <a:gd name="connsiteX12" fmla="*/ 760395 w 7690585"/>
                <a:gd name="connsiteY12" fmla="*/ 144379 h 462013"/>
                <a:gd name="connsiteX13" fmla="*/ 798897 w 7690585"/>
                <a:gd name="connsiteY13" fmla="*/ 115503 h 462013"/>
                <a:gd name="connsiteX14" fmla="*/ 856648 w 7690585"/>
                <a:gd name="connsiteY14" fmla="*/ 96253 h 462013"/>
                <a:gd name="connsiteX15" fmla="*/ 885524 w 7690585"/>
                <a:gd name="connsiteY15" fmla="*/ 86627 h 462013"/>
                <a:gd name="connsiteX16" fmla="*/ 924025 w 7690585"/>
                <a:gd name="connsiteY16" fmla="*/ 77002 h 462013"/>
                <a:gd name="connsiteX17" fmla="*/ 962526 w 7690585"/>
                <a:gd name="connsiteY17" fmla="*/ 57752 h 462013"/>
                <a:gd name="connsiteX18" fmla="*/ 1087654 w 7690585"/>
                <a:gd name="connsiteY18" fmla="*/ 28876 h 462013"/>
                <a:gd name="connsiteX19" fmla="*/ 1212783 w 7690585"/>
                <a:gd name="connsiteY19" fmla="*/ 19250 h 462013"/>
                <a:gd name="connsiteX20" fmla="*/ 1944303 w 7690585"/>
                <a:gd name="connsiteY20" fmla="*/ 28876 h 462013"/>
                <a:gd name="connsiteX21" fmla="*/ 1992429 w 7690585"/>
                <a:gd name="connsiteY21" fmla="*/ 38501 h 462013"/>
                <a:gd name="connsiteX22" fmla="*/ 2079057 w 7690585"/>
                <a:gd name="connsiteY22" fmla="*/ 48126 h 462013"/>
                <a:gd name="connsiteX23" fmla="*/ 2117558 w 7690585"/>
                <a:gd name="connsiteY23" fmla="*/ 57752 h 462013"/>
                <a:gd name="connsiteX24" fmla="*/ 2194560 w 7690585"/>
                <a:gd name="connsiteY24" fmla="*/ 77002 h 462013"/>
                <a:gd name="connsiteX25" fmla="*/ 2233061 w 7690585"/>
                <a:gd name="connsiteY25" fmla="*/ 96253 h 462013"/>
                <a:gd name="connsiteX26" fmla="*/ 2281187 w 7690585"/>
                <a:gd name="connsiteY26" fmla="*/ 105878 h 462013"/>
                <a:gd name="connsiteX27" fmla="*/ 2358189 w 7690585"/>
                <a:gd name="connsiteY27" fmla="*/ 125128 h 462013"/>
                <a:gd name="connsiteX28" fmla="*/ 2464067 w 7690585"/>
                <a:gd name="connsiteY28" fmla="*/ 154004 h 462013"/>
                <a:gd name="connsiteX29" fmla="*/ 2492943 w 7690585"/>
                <a:gd name="connsiteY29" fmla="*/ 163629 h 462013"/>
                <a:gd name="connsiteX30" fmla="*/ 2541069 w 7690585"/>
                <a:gd name="connsiteY30" fmla="*/ 173255 h 462013"/>
                <a:gd name="connsiteX31" fmla="*/ 2579570 w 7690585"/>
                <a:gd name="connsiteY31" fmla="*/ 182880 h 462013"/>
                <a:gd name="connsiteX32" fmla="*/ 2704699 w 7690585"/>
                <a:gd name="connsiteY32" fmla="*/ 202130 h 462013"/>
                <a:gd name="connsiteX33" fmla="*/ 2733574 w 7690585"/>
                <a:gd name="connsiteY33" fmla="*/ 211756 h 462013"/>
                <a:gd name="connsiteX34" fmla="*/ 2781701 w 7690585"/>
                <a:gd name="connsiteY34" fmla="*/ 231006 h 462013"/>
                <a:gd name="connsiteX35" fmla="*/ 2877953 w 7690585"/>
                <a:gd name="connsiteY35" fmla="*/ 240632 h 462013"/>
                <a:gd name="connsiteX36" fmla="*/ 2964581 w 7690585"/>
                <a:gd name="connsiteY36" fmla="*/ 250257 h 462013"/>
                <a:gd name="connsiteX37" fmla="*/ 3051208 w 7690585"/>
                <a:gd name="connsiteY37" fmla="*/ 269507 h 462013"/>
                <a:gd name="connsiteX38" fmla="*/ 3128210 w 7690585"/>
                <a:gd name="connsiteY38" fmla="*/ 279133 h 462013"/>
                <a:gd name="connsiteX39" fmla="*/ 3272589 w 7690585"/>
                <a:gd name="connsiteY39" fmla="*/ 317634 h 462013"/>
                <a:gd name="connsiteX40" fmla="*/ 3349591 w 7690585"/>
                <a:gd name="connsiteY40" fmla="*/ 336884 h 462013"/>
                <a:gd name="connsiteX41" fmla="*/ 3407343 w 7690585"/>
                <a:gd name="connsiteY41" fmla="*/ 346509 h 462013"/>
                <a:gd name="connsiteX42" fmla="*/ 3445844 w 7690585"/>
                <a:gd name="connsiteY42" fmla="*/ 356135 h 462013"/>
                <a:gd name="connsiteX43" fmla="*/ 3628724 w 7690585"/>
                <a:gd name="connsiteY43" fmla="*/ 375385 h 462013"/>
                <a:gd name="connsiteX44" fmla="*/ 3667225 w 7690585"/>
                <a:gd name="connsiteY44" fmla="*/ 385010 h 462013"/>
                <a:gd name="connsiteX45" fmla="*/ 4090737 w 7690585"/>
                <a:gd name="connsiteY45" fmla="*/ 375385 h 462013"/>
                <a:gd name="connsiteX46" fmla="*/ 4206240 w 7690585"/>
                <a:gd name="connsiteY46" fmla="*/ 356135 h 462013"/>
                <a:gd name="connsiteX47" fmla="*/ 4292867 w 7690585"/>
                <a:gd name="connsiteY47" fmla="*/ 346509 h 462013"/>
                <a:gd name="connsiteX48" fmla="*/ 4427621 w 7690585"/>
                <a:gd name="connsiteY48" fmla="*/ 317634 h 462013"/>
                <a:gd name="connsiteX49" fmla="*/ 4466122 w 7690585"/>
                <a:gd name="connsiteY49" fmla="*/ 308008 h 462013"/>
                <a:gd name="connsiteX50" fmla="*/ 4523873 w 7690585"/>
                <a:gd name="connsiteY50" fmla="*/ 298383 h 462013"/>
                <a:gd name="connsiteX51" fmla="*/ 4600875 w 7690585"/>
                <a:gd name="connsiteY51" fmla="*/ 269507 h 462013"/>
                <a:gd name="connsiteX52" fmla="*/ 4677878 w 7690585"/>
                <a:gd name="connsiteY52" fmla="*/ 259882 h 462013"/>
                <a:gd name="connsiteX53" fmla="*/ 4803006 w 7690585"/>
                <a:gd name="connsiteY53" fmla="*/ 221381 h 462013"/>
                <a:gd name="connsiteX54" fmla="*/ 4889633 w 7690585"/>
                <a:gd name="connsiteY54" fmla="*/ 211756 h 462013"/>
                <a:gd name="connsiteX55" fmla="*/ 4976261 w 7690585"/>
                <a:gd name="connsiteY55" fmla="*/ 192505 h 462013"/>
                <a:gd name="connsiteX56" fmla="*/ 5130265 w 7690585"/>
                <a:gd name="connsiteY56" fmla="*/ 182880 h 462013"/>
                <a:gd name="connsiteX57" fmla="*/ 5284269 w 7690585"/>
                <a:gd name="connsiteY57" fmla="*/ 163629 h 462013"/>
                <a:gd name="connsiteX58" fmla="*/ 5370897 w 7690585"/>
                <a:gd name="connsiteY58" fmla="*/ 144379 h 462013"/>
                <a:gd name="connsiteX59" fmla="*/ 5447899 w 7690585"/>
                <a:gd name="connsiteY59" fmla="*/ 125128 h 462013"/>
                <a:gd name="connsiteX60" fmla="*/ 5476774 w 7690585"/>
                <a:gd name="connsiteY60" fmla="*/ 115503 h 462013"/>
                <a:gd name="connsiteX61" fmla="*/ 5534526 w 7690585"/>
                <a:gd name="connsiteY61" fmla="*/ 105878 h 462013"/>
                <a:gd name="connsiteX62" fmla="*/ 5688530 w 7690585"/>
                <a:gd name="connsiteY62" fmla="*/ 67377 h 462013"/>
                <a:gd name="connsiteX63" fmla="*/ 5813659 w 7690585"/>
                <a:gd name="connsiteY63" fmla="*/ 48126 h 462013"/>
                <a:gd name="connsiteX64" fmla="*/ 5842534 w 7690585"/>
                <a:gd name="connsiteY64" fmla="*/ 38501 h 462013"/>
                <a:gd name="connsiteX65" fmla="*/ 5938787 w 7690585"/>
                <a:gd name="connsiteY65" fmla="*/ 28876 h 462013"/>
                <a:gd name="connsiteX66" fmla="*/ 5977288 w 7690585"/>
                <a:gd name="connsiteY66" fmla="*/ 19250 h 462013"/>
                <a:gd name="connsiteX67" fmla="*/ 6054290 w 7690585"/>
                <a:gd name="connsiteY67" fmla="*/ 9625 h 462013"/>
                <a:gd name="connsiteX68" fmla="*/ 6102417 w 7690585"/>
                <a:gd name="connsiteY68" fmla="*/ 0 h 462013"/>
                <a:gd name="connsiteX69" fmla="*/ 6612555 w 7690585"/>
                <a:gd name="connsiteY69" fmla="*/ 9625 h 462013"/>
                <a:gd name="connsiteX70" fmla="*/ 6699183 w 7690585"/>
                <a:gd name="connsiteY70" fmla="*/ 38501 h 462013"/>
                <a:gd name="connsiteX71" fmla="*/ 6737684 w 7690585"/>
                <a:gd name="connsiteY71" fmla="*/ 48126 h 462013"/>
                <a:gd name="connsiteX72" fmla="*/ 6776185 w 7690585"/>
                <a:gd name="connsiteY72" fmla="*/ 67377 h 462013"/>
                <a:gd name="connsiteX73" fmla="*/ 6824311 w 7690585"/>
                <a:gd name="connsiteY73" fmla="*/ 77002 h 462013"/>
                <a:gd name="connsiteX74" fmla="*/ 6862812 w 7690585"/>
                <a:gd name="connsiteY74" fmla="*/ 105878 h 462013"/>
                <a:gd name="connsiteX75" fmla="*/ 6901313 w 7690585"/>
                <a:gd name="connsiteY75" fmla="*/ 125128 h 462013"/>
                <a:gd name="connsiteX76" fmla="*/ 6939814 w 7690585"/>
                <a:gd name="connsiteY76" fmla="*/ 154004 h 462013"/>
                <a:gd name="connsiteX77" fmla="*/ 7007191 w 7690585"/>
                <a:gd name="connsiteY77" fmla="*/ 182880 h 462013"/>
                <a:gd name="connsiteX78" fmla="*/ 7170821 w 7690585"/>
                <a:gd name="connsiteY78" fmla="*/ 250257 h 462013"/>
                <a:gd name="connsiteX79" fmla="*/ 7238198 w 7690585"/>
                <a:gd name="connsiteY79" fmla="*/ 269507 h 462013"/>
                <a:gd name="connsiteX80" fmla="*/ 7276699 w 7690585"/>
                <a:gd name="connsiteY80" fmla="*/ 288758 h 462013"/>
                <a:gd name="connsiteX81" fmla="*/ 7392202 w 7690585"/>
                <a:gd name="connsiteY81" fmla="*/ 308008 h 462013"/>
                <a:gd name="connsiteX82" fmla="*/ 7430703 w 7690585"/>
                <a:gd name="connsiteY82" fmla="*/ 317634 h 462013"/>
                <a:gd name="connsiteX83" fmla="*/ 7555831 w 7690585"/>
                <a:gd name="connsiteY83" fmla="*/ 336884 h 462013"/>
                <a:gd name="connsiteX84" fmla="*/ 7594332 w 7690585"/>
                <a:gd name="connsiteY84" fmla="*/ 356135 h 462013"/>
                <a:gd name="connsiteX85" fmla="*/ 7690585 w 7690585"/>
                <a:gd name="connsiteY85" fmla="*/ 375385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690585" h="462013">
                  <a:moveTo>
                    <a:pt x="0" y="462013"/>
                  </a:moveTo>
                  <a:cubicBezTo>
                    <a:pt x="59886" y="453457"/>
                    <a:pt x="96330" y="452350"/>
                    <a:pt x="154004" y="423512"/>
                  </a:cubicBezTo>
                  <a:cubicBezTo>
                    <a:pt x="181555" y="409736"/>
                    <a:pt x="193052" y="401718"/>
                    <a:pt x="221381" y="394636"/>
                  </a:cubicBezTo>
                  <a:cubicBezTo>
                    <a:pt x="237252" y="390668"/>
                    <a:pt x="253724" y="389315"/>
                    <a:pt x="269507" y="385010"/>
                  </a:cubicBezTo>
                  <a:cubicBezTo>
                    <a:pt x="289084" y="379671"/>
                    <a:pt x="327259" y="365760"/>
                    <a:pt x="327259" y="365760"/>
                  </a:cubicBezTo>
                  <a:cubicBezTo>
                    <a:pt x="409996" y="310599"/>
                    <a:pt x="305323" y="376726"/>
                    <a:pt x="385010" y="336884"/>
                  </a:cubicBezTo>
                  <a:cubicBezTo>
                    <a:pt x="451485" y="303648"/>
                    <a:pt x="372254" y="328043"/>
                    <a:pt x="452387" y="308008"/>
                  </a:cubicBezTo>
                  <a:cubicBezTo>
                    <a:pt x="471638" y="295174"/>
                    <a:pt x="488190" y="276823"/>
                    <a:pt x="510139" y="269507"/>
                  </a:cubicBezTo>
                  <a:lnTo>
                    <a:pt x="567890" y="250257"/>
                  </a:lnTo>
                  <a:cubicBezTo>
                    <a:pt x="577515" y="243840"/>
                    <a:pt x="586419" y="236179"/>
                    <a:pt x="596766" y="231006"/>
                  </a:cubicBezTo>
                  <a:cubicBezTo>
                    <a:pt x="605841" y="226469"/>
                    <a:pt x="616773" y="226308"/>
                    <a:pt x="625642" y="221381"/>
                  </a:cubicBezTo>
                  <a:cubicBezTo>
                    <a:pt x="694317" y="183229"/>
                    <a:pt x="667308" y="186110"/>
                    <a:pt x="731520" y="154004"/>
                  </a:cubicBezTo>
                  <a:cubicBezTo>
                    <a:pt x="740595" y="149467"/>
                    <a:pt x="750770" y="147587"/>
                    <a:pt x="760395" y="144379"/>
                  </a:cubicBezTo>
                  <a:cubicBezTo>
                    <a:pt x="773229" y="134754"/>
                    <a:pt x="784548" y="122677"/>
                    <a:pt x="798897" y="115503"/>
                  </a:cubicBezTo>
                  <a:cubicBezTo>
                    <a:pt x="817046" y="106428"/>
                    <a:pt x="837398" y="102670"/>
                    <a:pt x="856648" y="96253"/>
                  </a:cubicBezTo>
                  <a:cubicBezTo>
                    <a:pt x="866273" y="93044"/>
                    <a:pt x="875681" y="89088"/>
                    <a:pt x="885524" y="86627"/>
                  </a:cubicBezTo>
                  <a:cubicBezTo>
                    <a:pt x="898358" y="83419"/>
                    <a:pt x="911639" y="81647"/>
                    <a:pt x="924025" y="77002"/>
                  </a:cubicBezTo>
                  <a:cubicBezTo>
                    <a:pt x="937460" y="71964"/>
                    <a:pt x="948914" y="62289"/>
                    <a:pt x="962526" y="57752"/>
                  </a:cubicBezTo>
                  <a:cubicBezTo>
                    <a:pt x="972662" y="54373"/>
                    <a:pt x="1064744" y="31422"/>
                    <a:pt x="1087654" y="28876"/>
                  </a:cubicBezTo>
                  <a:cubicBezTo>
                    <a:pt x="1129231" y="24256"/>
                    <a:pt x="1171073" y="22459"/>
                    <a:pt x="1212783" y="19250"/>
                  </a:cubicBezTo>
                  <a:lnTo>
                    <a:pt x="1944303" y="28876"/>
                  </a:lnTo>
                  <a:cubicBezTo>
                    <a:pt x="1960658" y="29280"/>
                    <a:pt x="1976234" y="36187"/>
                    <a:pt x="1992429" y="38501"/>
                  </a:cubicBezTo>
                  <a:cubicBezTo>
                    <a:pt x="2021191" y="42610"/>
                    <a:pt x="2050181" y="44918"/>
                    <a:pt x="2079057" y="48126"/>
                  </a:cubicBezTo>
                  <a:cubicBezTo>
                    <a:pt x="2091891" y="51335"/>
                    <a:pt x="2104644" y="54882"/>
                    <a:pt x="2117558" y="57752"/>
                  </a:cubicBezTo>
                  <a:cubicBezTo>
                    <a:pt x="2148845" y="64705"/>
                    <a:pt x="2166777" y="65095"/>
                    <a:pt x="2194560" y="77002"/>
                  </a:cubicBezTo>
                  <a:cubicBezTo>
                    <a:pt x="2207748" y="82654"/>
                    <a:pt x="2219449" y="91716"/>
                    <a:pt x="2233061" y="96253"/>
                  </a:cubicBezTo>
                  <a:cubicBezTo>
                    <a:pt x="2248581" y="101426"/>
                    <a:pt x="2265246" y="102199"/>
                    <a:pt x="2281187" y="105878"/>
                  </a:cubicBezTo>
                  <a:cubicBezTo>
                    <a:pt x="2306967" y="111827"/>
                    <a:pt x="2333090" y="116761"/>
                    <a:pt x="2358189" y="125128"/>
                  </a:cubicBezTo>
                  <a:cubicBezTo>
                    <a:pt x="2482076" y="166424"/>
                    <a:pt x="2355237" y="126797"/>
                    <a:pt x="2464067" y="154004"/>
                  </a:cubicBezTo>
                  <a:cubicBezTo>
                    <a:pt x="2473910" y="156465"/>
                    <a:pt x="2483100" y="161168"/>
                    <a:pt x="2492943" y="163629"/>
                  </a:cubicBezTo>
                  <a:cubicBezTo>
                    <a:pt x="2508814" y="167597"/>
                    <a:pt x="2525099" y="169706"/>
                    <a:pt x="2541069" y="173255"/>
                  </a:cubicBezTo>
                  <a:cubicBezTo>
                    <a:pt x="2553983" y="176125"/>
                    <a:pt x="2566521" y="180705"/>
                    <a:pt x="2579570" y="182880"/>
                  </a:cubicBezTo>
                  <a:cubicBezTo>
                    <a:pt x="2649685" y="194566"/>
                    <a:pt x="2645830" y="187412"/>
                    <a:pt x="2704699" y="202130"/>
                  </a:cubicBezTo>
                  <a:cubicBezTo>
                    <a:pt x="2714542" y="204591"/>
                    <a:pt x="2724074" y="208194"/>
                    <a:pt x="2733574" y="211756"/>
                  </a:cubicBezTo>
                  <a:cubicBezTo>
                    <a:pt x="2749752" y="217823"/>
                    <a:pt x="2764759" y="227617"/>
                    <a:pt x="2781701" y="231006"/>
                  </a:cubicBezTo>
                  <a:cubicBezTo>
                    <a:pt x="2813319" y="237330"/>
                    <a:pt x="2845886" y="237256"/>
                    <a:pt x="2877953" y="240632"/>
                  </a:cubicBezTo>
                  <a:cubicBezTo>
                    <a:pt x="2906847" y="243674"/>
                    <a:pt x="2935819" y="246148"/>
                    <a:pt x="2964581" y="250257"/>
                  </a:cubicBezTo>
                  <a:cubicBezTo>
                    <a:pt x="3114327" y="271649"/>
                    <a:pt x="2925154" y="248497"/>
                    <a:pt x="3051208" y="269507"/>
                  </a:cubicBezTo>
                  <a:cubicBezTo>
                    <a:pt x="3076723" y="273760"/>
                    <a:pt x="3102543" y="275924"/>
                    <a:pt x="3128210" y="279133"/>
                  </a:cubicBezTo>
                  <a:cubicBezTo>
                    <a:pt x="3288104" y="332429"/>
                    <a:pt x="3149709" y="291302"/>
                    <a:pt x="3272589" y="317634"/>
                  </a:cubicBezTo>
                  <a:cubicBezTo>
                    <a:pt x="3298459" y="323178"/>
                    <a:pt x="3323494" y="332535"/>
                    <a:pt x="3349591" y="336884"/>
                  </a:cubicBezTo>
                  <a:cubicBezTo>
                    <a:pt x="3368842" y="340092"/>
                    <a:pt x="3388206" y="342681"/>
                    <a:pt x="3407343" y="346509"/>
                  </a:cubicBezTo>
                  <a:cubicBezTo>
                    <a:pt x="3420315" y="349103"/>
                    <a:pt x="3432731" y="354387"/>
                    <a:pt x="3445844" y="356135"/>
                  </a:cubicBezTo>
                  <a:cubicBezTo>
                    <a:pt x="3552959" y="370417"/>
                    <a:pt x="3534458" y="359674"/>
                    <a:pt x="3628724" y="375385"/>
                  </a:cubicBezTo>
                  <a:cubicBezTo>
                    <a:pt x="3641773" y="377560"/>
                    <a:pt x="3654391" y="381802"/>
                    <a:pt x="3667225" y="385010"/>
                  </a:cubicBezTo>
                  <a:lnTo>
                    <a:pt x="4090737" y="375385"/>
                  </a:lnTo>
                  <a:cubicBezTo>
                    <a:pt x="4144533" y="373275"/>
                    <a:pt x="4157339" y="363121"/>
                    <a:pt x="4206240" y="356135"/>
                  </a:cubicBezTo>
                  <a:cubicBezTo>
                    <a:pt x="4235001" y="352026"/>
                    <a:pt x="4263991" y="349718"/>
                    <a:pt x="4292867" y="346509"/>
                  </a:cubicBezTo>
                  <a:cubicBezTo>
                    <a:pt x="4417011" y="311040"/>
                    <a:pt x="4303172" y="340262"/>
                    <a:pt x="4427621" y="317634"/>
                  </a:cubicBezTo>
                  <a:cubicBezTo>
                    <a:pt x="4440636" y="315268"/>
                    <a:pt x="4453150" y="310602"/>
                    <a:pt x="4466122" y="308008"/>
                  </a:cubicBezTo>
                  <a:cubicBezTo>
                    <a:pt x="4485259" y="304181"/>
                    <a:pt x="4504623" y="301591"/>
                    <a:pt x="4523873" y="298383"/>
                  </a:cubicBezTo>
                  <a:cubicBezTo>
                    <a:pt x="4527871" y="296784"/>
                    <a:pt x="4587053" y="272020"/>
                    <a:pt x="4600875" y="269507"/>
                  </a:cubicBezTo>
                  <a:cubicBezTo>
                    <a:pt x="4626325" y="264880"/>
                    <a:pt x="4652210" y="263090"/>
                    <a:pt x="4677878" y="259882"/>
                  </a:cubicBezTo>
                  <a:cubicBezTo>
                    <a:pt x="4721128" y="242582"/>
                    <a:pt x="4754325" y="226790"/>
                    <a:pt x="4803006" y="221381"/>
                  </a:cubicBezTo>
                  <a:lnTo>
                    <a:pt x="4889633" y="211756"/>
                  </a:lnTo>
                  <a:cubicBezTo>
                    <a:pt x="4918509" y="205339"/>
                    <a:pt x="4946891" y="196029"/>
                    <a:pt x="4976261" y="192505"/>
                  </a:cubicBezTo>
                  <a:cubicBezTo>
                    <a:pt x="5027329" y="186377"/>
                    <a:pt x="5078994" y="186982"/>
                    <a:pt x="5130265" y="182880"/>
                  </a:cubicBezTo>
                  <a:cubicBezTo>
                    <a:pt x="5175142" y="179290"/>
                    <a:pt x="5238340" y="170695"/>
                    <a:pt x="5284269" y="163629"/>
                  </a:cubicBezTo>
                  <a:cubicBezTo>
                    <a:pt x="5391190" y="147179"/>
                    <a:pt x="5303148" y="162856"/>
                    <a:pt x="5370897" y="144379"/>
                  </a:cubicBezTo>
                  <a:cubicBezTo>
                    <a:pt x="5396422" y="137418"/>
                    <a:pt x="5422799" y="133495"/>
                    <a:pt x="5447899" y="125128"/>
                  </a:cubicBezTo>
                  <a:cubicBezTo>
                    <a:pt x="5457524" y="121920"/>
                    <a:pt x="5466870" y="117704"/>
                    <a:pt x="5476774" y="115503"/>
                  </a:cubicBezTo>
                  <a:cubicBezTo>
                    <a:pt x="5495825" y="111269"/>
                    <a:pt x="5515275" y="109086"/>
                    <a:pt x="5534526" y="105878"/>
                  </a:cubicBezTo>
                  <a:cubicBezTo>
                    <a:pt x="5642676" y="69828"/>
                    <a:pt x="5591021" y="81306"/>
                    <a:pt x="5688530" y="67377"/>
                  </a:cubicBezTo>
                  <a:cubicBezTo>
                    <a:pt x="5758035" y="44209"/>
                    <a:pt x="5675405" y="69396"/>
                    <a:pt x="5813659" y="48126"/>
                  </a:cubicBezTo>
                  <a:cubicBezTo>
                    <a:pt x="5823687" y="46583"/>
                    <a:pt x="5832506" y="40044"/>
                    <a:pt x="5842534" y="38501"/>
                  </a:cubicBezTo>
                  <a:cubicBezTo>
                    <a:pt x="5874403" y="33598"/>
                    <a:pt x="5906703" y="32084"/>
                    <a:pt x="5938787" y="28876"/>
                  </a:cubicBezTo>
                  <a:cubicBezTo>
                    <a:pt x="5951621" y="25667"/>
                    <a:pt x="5964239" y="21425"/>
                    <a:pt x="5977288" y="19250"/>
                  </a:cubicBezTo>
                  <a:cubicBezTo>
                    <a:pt x="6002803" y="14997"/>
                    <a:pt x="6028724" y="13558"/>
                    <a:pt x="6054290" y="9625"/>
                  </a:cubicBezTo>
                  <a:cubicBezTo>
                    <a:pt x="6070460" y="7137"/>
                    <a:pt x="6086375" y="3208"/>
                    <a:pt x="6102417" y="0"/>
                  </a:cubicBezTo>
                  <a:lnTo>
                    <a:pt x="6612555" y="9625"/>
                  </a:lnTo>
                  <a:cubicBezTo>
                    <a:pt x="6638339" y="10530"/>
                    <a:pt x="6677277" y="31199"/>
                    <a:pt x="6699183" y="38501"/>
                  </a:cubicBezTo>
                  <a:cubicBezTo>
                    <a:pt x="6711733" y="42684"/>
                    <a:pt x="6724850" y="44918"/>
                    <a:pt x="6737684" y="48126"/>
                  </a:cubicBezTo>
                  <a:cubicBezTo>
                    <a:pt x="6750518" y="54543"/>
                    <a:pt x="6762573" y="62840"/>
                    <a:pt x="6776185" y="67377"/>
                  </a:cubicBezTo>
                  <a:cubicBezTo>
                    <a:pt x="6791705" y="72550"/>
                    <a:pt x="6809361" y="70358"/>
                    <a:pt x="6824311" y="77002"/>
                  </a:cubicBezTo>
                  <a:cubicBezTo>
                    <a:pt x="6838970" y="83517"/>
                    <a:pt x="6849208" y="97376"/>
                    <a:pt x="6862812" y="105878"/>
                  </a:cubicBezTo>
                  <a:cubicBezTo>
                    <a:pt x="6874979" y="113483"/>
                    <a:pt x="6889146" y="117523"/>
                    <a:pt x="6901313" y="125128"/>
                  </a:cubicBezTo>
                  <a:cubicBezTo>
                    <a:pt x="6914917" y="133630"/>
                    <a:pt x="6925731" y="146322"/>
                    <a:pt x="6939814" y="154004"/>
                  </a:cubicBezTo>
                  <a:cubicBezTo>
                    <a:pt x="6961265" y="165705"/>
                    <a:pt x="6984946" y="172769"/>
                    <a:pt x="7007191" y="182880"/>
                  </a:cubicBezTo>
                  <a:cubicBezTo>
                    <a:pt x="7080728" y="216306"/>
                    <a:pt x="7047668" y="215072"/>
                    <a:pt x="7170821" y="250257"/>
                  </a:cubicBezTo>
                  <a:cubicBezTo>
                    <a:pt x="7193280" y="256674"/>
                    <a:pt x="7216247" y="261525"/>
                    <a:pt x="7238198" y="269507"/>
                  </a:cubicBezTo>
                  <a:cubicBezTo>
                    <a:pt x="7251683" y="274411"/>
                    <a:pt x="7263087" y="284221"/>
                    <a:pt x="7276699" y="288758"/>
                  </a:cubicBezTo>
                  <a:cubicBezTo>
                    <a:pt x="7300640" y="296738"/>
                    <a:pt x="7373019" y="304520"/>
                    <a:pt x="7392202" y="308008"/>
                  </a:cubicBezTo>
                  <a:cubicBezTo>
                    <a:pt x="7405217" y="310374"/>
                    <a:pt x="7417654" y="315459"/>
                    <a:pt x="7430703" y="317634"/>
                  </a:cubicBezTo>
                  <a:cubicBezTo>
                    <a:pt x="7640533" y="352607"/>
                    <a:pt x="7408599" y="307438"/>
                    <a:pt x="7555831" y="336884"/>
                  </a:cubicBezTo>
                  <a:cubicBezTo>
                    <a:pt x="7568665" y="343301"/>
                    <a:pt x="7580412" y="352655"/>
                    <a:pt x="7594332" y="356135"/>
                  </a:cubicBezTo>
                  <a:cubicBezTo>
                    <a:pt x="7720520" y="387682"/>
                    <a:pt x="7636530" y="348359"/>
                    <a:pt x="7690585" y="375385"/>
                  </a:cubicBezTo>
                </a:path>
              </a:pathLst>
            </a:custGeom>
            <a:noFill/>
            <a:ln w="57150" cap="rnd" cmpd="sng" algn="ctr">
              <a:solidFill>
                <a:srgbClr val="FFCCCC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15"/>
            <p:cNvSpPr>
              <a:spLocks noChangeAspect="1" noChangeArrowheads="1"/>
            </p:cNvSpPr>
            <p:nvPr/>
          </p:nvSpPr>
          <p:spPr bwMode="auto">
            <a:xfrm>
              <a:off x="1065733" y="4816573"/>
              <a:ext cx="193900" cy="22830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38" name="Oval 15"/>
            <p:cNvSpPr>
              <a:spLocks noChangeAspect="1" noChangeArrowheads="1"/>
            </p:cNvSpPr>
            <p:nvPr/>
          </p:nvSpPr>
          <p:spPr bwMode="auto">
            <a:xfrm>
              <a:off x="1728663" y="4545210"/>
              <a:ext cx="228141" cy="26862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39" name="Oval 15"/>
            <p:cNvSpPr>
              <a:spLocks noChangeAspect="1" noChangeArrowheads="1"/>
            </p:cNvSpPr>
            <p:nvPr/>
          </p:nvSpPr>
          <p:spPr bwMode="auto">
            <a:xfrm>
              <a:off x="1040882" y="4369485"/>
              <a:ext cx="193900" cy="22830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40" name="Oval 15"/>
            <p:cNvSpPr>
              <a:spLocks noChangeAspect="1" noChangeArrowheads="1"/>
            </p:cNvSpPr>
            <p:nvPr/>
          </p:nvSpPr>
          <p:spPr bwMode="auto">
            <a:xfrm>
              <a:off x="2059665" y="4287108"/>
              <a:ext cx="360461" cy="191902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41" name="Oval 15"/>
            <p:cNvSpPr>
              <a:spLocks noChangeAspect="1" noChangeArrowheads="1"/>
            </p:cNvSpPr>
            <p:nvPr/>
          </p:nvSpPr>
          <p:spPr bwMode="auto">
            <a:xfrm>
              <a:off x="7930720" y="4834663"/>
              <a:ext cx="228141" cy="26862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42" name="Oval 15"/>
            <p:cNvSpPr>
              <a:spLocks noChangeAspect="1" noChangeArrowheads="1"/>
            </p:cNvSpPr>
            <p:nvPr/>
          </p:nvSpPr>
          <p:spPr bwMode="auto">
            <a:xfrm>
              <a:off x="7763607" y="4339628"/>
              <a:ext cx="413886" cy="189359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43" name="Oval 15"/>
            <p:cNvSpPr>
              <a:spLocks noChangeAspect="1" noChangeArrowheads="1"/>
            </p:cNvSpPr>
            <p:nvPr/>
          </p:nvSpPr>
          <p:spPr bwMode="auto">
            <a:xfrm>
              <a:off x="6925366" y="4291827"/>
              <a:ext cx="360461" cy="191902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44" name="Oval 15"/>
            <p:cNvSpPr>
              <a:spLocks noChangeAspect="1" noChangeArrowheads="1"/>
            </p:cNvSpPr>
            <p:nvPr/>
          </p:nvSpPr>
          <p:spPr bwMode="auto">
            <a:xfrm>
              <a:off x="7338397" y="4569395"/>
              <a:ext cx="193900" cy="22830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45" name="Oval 15"/>
            <p:cNvSpPr>
              <a:spLocks noChangeAspect="1" noChangeArrowheads="1"/>
            </p:cNvSpPr>
            <p:nvPr/>
          </p:nvSpPr>
          <p:spPr bwMode="auto">
            <a:xfrm>
              <a:off x="1345386" y="4060955"/>
              <a:ext cx="315008" cy="79415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grpSp>
          <p:nvGrpSpPr>
            <p:cNvPr id="46" name="Gruppieren 61"/>
            <p:cNvGrpSpPr/>
            <p:nvPr/>
          </p:nvGrpSpPr>
          <p:grpSpPr>
            <a:xfrm>
              <a:off x="2126686" y="3866768"/>
              <a:ext cx="5014762" cy="1318679"/>
              <a:chOff x="2093488" y="1856968"/>
              <a:chExt cx="5014762" cy="1318679"/>
            </a:xfrm>
          </p:grpSpPr>
          <p:sp>
            <p:nvSpPr>
              <p:cNvPr id="54" name="Freihandform 69"/>
              <p:cNvSpPr/>
              <p:nvPr/>
            </p:nvSpPr>
            <p:spPr>
              <a:xfrm>
                <a:off x="2979012" y="1893648"/>
                <a:ext cx="779647" cy="302918"/>
              </a:xfrm>
              <a:custGeom>
                <a:avLst/>
                <a:gdLst>
                  <a:gd name="connsiteX0" fmla="*/ 413887 w 779647"/>
                  <a:gd name="connsiteY0" fmla="*/ 49947 h 302918"/>
                  <a:gd name="connsiteX1" fmla="*/ 336884 w 779647"/>
                  <a:gd name="connsiteY1" fmla="*/ 21071 h 302918"/>
                  <a:gd name="connsiteX2" fmla="*/ 211756 w 779647"/>
                  <a:gd name="connsiteY2" fmla="*/ 1821 h 302918"/>
                  <a:gd name="connsiteX3" fmla="*/ 28876 w 779647"/>
                  <a:gd name="connsiteY3" fmla="*/ 30697 h 302918"/>
                  <a:gd name="connsiteX4" fmla="*/ 9626 w 779647"/>
                  <a:gd name="connsiteY4" fmla="*/ 59572 h 302918"/>
                  <a:gd name="connsiteX5" fmla="*/ 0 w 779647"/>
                  <a:gd name="connsiteY5" fmla="*/ 88448 h 302918"/>
                  <a:gd name="connsiteX6" fmla="*/ 9626 w 779647"/>
                  <a:gd name="connsiteY6" fmla="*/ 223202 h 302918"/>
                  <a:gd name="connsiteX7" fmla="*/ 38501 w 779647"/>
                  <a:gd name="connsiteY7" fmla="*/ 232827 h 302918"/>
                  <a:gd name="connsiteX8" fmla="*/ 211756 w 779647"/>
                  <a:gd name="connsiteY8" fmla="*/ 261703 h 302918"/>
                  <a:gd name="connsiteX9" fmla="*/ 250257 w 779647"/>
                  <a:gd name="connsiteY9" fmla="*/ 271328 h 302918"/>
                  <a:gd name="connsiteX10" fmla="*/ 317634 w 779647"/>
                  <a:gd name="connsiteY10" fmla="*/ 280953 h 302918"/>
                  <a:gd name="connsiteX11" fmla="*/ 346510 w 779647"/>
                  <a:gd name="connsiteY11" fmla="*/ 290579 h 302918"/>
                  <a:gd name="connsiteX12" fmla="*/ 779647 w 779647"/>
                  <a:gd name="connsiteY12" fmla="*/ 290579 h 302918"/>
                  <a:gd name="connsiteX13" fmla="*/ 770021 w 779647"/>
                  <a:gd name="connsiteY13" fmla="*/ 184701 h 302918"/>
                  <a:gd name="connsiteX14" fmla="*/ 683394 w 779647"/>
                  <a:gd name="connsiteY14" fmla="*/ 117324 h 302918"/>
                  <a:gd name="connsiteX15" fmla="*/ 625642 w 779647"/>
                  <a:gd name="connsiteY15" fmla="*/ 78823 h 302918"/>
                  <a:gd name="connsiteX16" fmla="*/ 548640 w 779647"/>
                  <a:gd name="connsiteY16" fmla="*/ 59572 h 302918"/>
                  <a:gd name="connsiteX17" fmla="*/ 510139 w 779647"/>
                  <a:gd name="connsiteY17" fmla="*/ 49947 h 302918"/>
                  <a:gd name="connsiteX18" fmla="*/ 413887 w 779647"/>
                  <a:gd name="connsiteY18" fmla="*/ 49947 h 30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647" h="302918">
                    <a:moveTo>
                      <a:pt x="413887" y="49947"/>
                    </a:moveTo>
                    <a:cubicBezTo>
                      <a:pt x="385011" y="45134"/>
                      <a:pt x="363242" y="28602"/>
                      <a:pt x="336884" y="21071"/>
                    </a:cubicBezTo>
                    <a:cubicBezTo>
                      <a:pt x="323529" y="17255"/>
                      <a:pt x="220829" y="3117"/>
                      <a:pt x="211756" y="1821"/>
                    </a:cubicBezTo>
                    <a:cubicBezTo>
                      <a:pt x="159506" y="5087"/>
                      <a:pt x="75066" y="-15493"/>
                      <a:pt x="28876" y="30697"/>
                    </a:cubicBezTo>
                    <a:cubicBezTo>
                      <a:pt x="20696" y="38877"/>
                      <a:pt x="14799" y="49225"/>
                      <a:pt x="9626" y="59572"/>
                    </a:cubicBezTo>
                    <a:cubicBezTo>
                      <a:pt x="5088" y="68647"/>
                      <a:pt x="3209" y="78823"/>
                      <a:pt x="0" y="88448"/>
                    </a:cubicBezTo>
                    <a:cubicBezTo>
                      <a:pt x="3209" y="133366"/>
                      <a:pt x="-1977" y="179690"/>
                      <a:pt x="9626" y="223202"/>
                    </a:cubicBezTo>
                    <a:cubicBezTo>
                      <a:pt x="12240" y="233005"/>
                      <a:pt x="28615" y="230546"/>
                      <a:pt x="38501" y="232827"/>
                    </a:cubicBezTo>
                    <a:cubicBezTo>
                      <a:pt x="191745" y="268191"/>
                      <a:pt x="77284" y="239292"/>
                      <a:pt x="211756" y="261703"/>
                    </a:cubicBezTo>
                    <a:cubicBezTo>
                      <a:pt x="224805" y="263878"/>
                      <a:pt x="237242" y="268962"/>
                      <a:pt x="250257" y="271328"/>
                    </a:cubicBezTo>
                    <a:cubicBezTo>
                      <a:pt x="272578" y="275386"/>
                      <a:pt x="295175" y="277745"/>
                      <a:pt x="317634" y="280953"/>
                    </a:cubicBezTo>
                    <a:cubicBezTo>
                      <a:pt x="327259" y="284162"/>
                      <a:pt x="336528" y="288764"/>
                      <a:pt x="346510" y="290579"/>
                    </a:cubicBezTo>
                    <a:cubicBezTo>
                      <a:pt x="488336" y="316366"/>
                      <a:pt x="641041" y="294325"/>
                      <a:pt x="779647" y="290579"/>
                    </a:cubicBezTo>
                    <a:cubicBezTo>
                      <a:pt x="776438" y="255286"/>
                      <a:pt x="783514" y="217470"/>
                      <a:pt x="770021" y="184701"/>
                    </a:cubicBezTo>
                    <a:cubicBezTo>
                      <a:pt x="749362" y="134530"/>
                      <a:pt x="721600" y="130059"/>
                      <a:pt x="683394" y="117324"/>
                    </a:cubicBezTo>
                    <a:cubicBezTo>
                      <a:pt x="664143" y="104490"/>
                      <a:pt x="647591" y="86139"/>
                      <a:pt x="625642" y="78823"/>
                    </a:cubicBezTo>
                    <a:cubicBezTo>
                      <a:pt x="574046" y="61624"/>
                      <a:pt x="618327" y="75058"/>
                      <a:pt x="548640" y="59572"/>
                    </a:cubicBezTo>
                    <a:cubicBezTo>
                      <a:pt x="535726" y="56702"/>
                      <a:pt x="523188" y="52122"/>
                      <a:pt x="510139" y="49947"/>
                    </a:cubicBezTo>
                    <a:cubicBezTo>
                      <a:pt x="445224" y="39128"/>
                      <a:pt x="442763" y="54760"/>
                      <a:pt x="413887" y="49947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Freihandform 70"/>
              <p:cNvSpPr/>
              <p:nvPr/>
            </p:nvSpPr>
            <p:spPr>
              <a:xfrm>
                <a:off x="2445510" y="2184227"/>
                <a:ext cx="992852" cy="442762"/>
              </a:xfrm>
              <a:custGeom>
                <a:avLst/>
                <a:gdLst>
                  <a:gd name="connsiteX0" fmla="*/ 976264 w 992852"/>
                  <a:gd name="connsiteY0" fmla="*/ 125128 h 442762"/>
                  <a:gd name="connsiteX1" fmla="*/ 726008 w 992852"/>
                  <a:gd name="connsiteY1" fmla="*/ 115503 h 442762"/>
                  <a:gd name="connsiteX2" fmla="*/ 668256 w 992852"/>
                  <a:gd name="connsiteY2" fmla="*/ 77002 h 442762"/>
                  <a:gd name="connsiteX3" fmla="*/ 620130 w 992852"/>
                  <a:gd name="connsiteY3" fmla="*/ 19250 h 442762"/>
                  <a:gd name="connsiteX4" fmla="*/ 591254 w 992852"/>
                  <a:gd name="connsiteY4" fmla="*/ 0 h 442762"/>
                  <a:gd name="connsiteX5" fmla="*/ 456500 w 992852"/>
                  <a:gd name="connsiteY5" fmla="*/ 9625 h 442762"/>
                  <a:gd name="connsiteX6" fmla="*/ 408374 w 992852"/>
                  <a:gd name="connsiteY6" fmla="*/ 19250 h 442762"/>
                  <a:gd name="connsiteX7" fmla="*/ 321746 w 992852"/>
                  <a:gd name="connsiteY7" fmla="*/ 28875 h 442762"/>
                  <a:gd name="connsiteX8" fmla="*/ 244744 w 992852"/>
                  <a:gd name="connsiteY8" fmla="*/ 48126 h 442762"/>
                  <a:gd name="connsiteX9" fmla="*/ 206243 w 992852"/>
                  <a:gd name="connsiteY9" fmla="*/ 57751 h 442762"/>
                  <a:gd name="connsiteX10" fmla="*/ 119616 w 992852"/>
                  <a:gd name="connsiteY10" fmla="*/ 67377 h 442762"/>
                  <a:gd name="connsiteX11" fmla="*/ 4113 w 992852"/>
                  <a:gd name="connsiteY11" fmla="*/ 57751 h 442762"/>
                  <a:gd name="connsiteX12" fmla="*/ 61864 w 992852"/>
                  <a:gd name="connsiteY12" fmla="*/ 77002 h 442762"/>
                  <a:gd name="connsiteX13" fmla="*/ 90740 w 992852"/>
                  <a:gd name="connsiteY13" fmla="*/ 86627 h 442762"/>
                  <a:gd name="connsiteX14" fmla="*/ 109991 w 992852"/>
                  <a:gd name="connsiteY14" fmla="*/ 115503 h 442762"/>
                  <a:gd name="connsiteX15" fmla="*/ 138866 w 992852"/>
                  <a:gd name="connsiteY15" fmla="*/ 125128 h 442762"/>
                  <a:gd name="connsiteX16" fmla="*/ 177368 w 992852"/>
                  <a:gd name="connsiteY16" fmla="*/ 182880 h 442762"/>
                  <a:gd name="connsiteX17" fmla="*/ 196618 w 992852"/>
                  <a:gd name="connsiteY17" fmla="*/ 308008 h 442762"/>
                  <a:gd name="connsiteX18" fmla="*/ 244744 w 992852"/>
                  <a:gd name="connsiteY18" fmla="*/ 317633 h 442762"/>
                  <a:gd name="connsiteX19" fmla="*/ 312121 w 992852"/>
                  <a:gd name="connsiteY19" fmla="*/ 327259 h 442762"/>
                  <a:gd name="connsiteX20" fmla="*/ 379498 w 992852"/>
                  <a:gd name="connsiteY20" fmla="*/ 346509 h 442762"/>
                  <a:gd name="connsiteX21" fmla="*/ 417999 w 992852"/>
                  <a:gd name="connsiteY21" fmla="*/ 404261 h 442762"/>
                  <a:gd name="connsiteX22" fmla="*/ 427624 w 992852"/>
                  <a:gd name="connsiteY22" fmla="*/ 433137 h 442762"/>
                  <a:gd name="connsiteX23" fmla="*/ 456500 w 992852"/>
                  <a:gd name="connsiteY23" fmla="*/ 442762 h 442762"/>
                  <a:gd name="connsiteX24" fmla="*/ 514252 w 992852"/>
                  <a:gd name="connsiteY24" fmla="*/ 423511 h 442762"/>
                  <a:gd name="connsiteX25" fmla="*/ 552753 w 992852"/>
                  <a:gd name="connsiteY25" fmla="*/ 413886 h 442762"/>
                  <a:gd name="connsiteX26" fmla="*/ 610504 w 992852"/>
                  <a:gd name="connsiteY26" fmla="*/ 394635 h 442762"/>
                  <a:gd name="connsiteX27" fmla="*/ 697132 w 992852"/>
                  <a:gd name="connsiteY27" fmla="*/ 375385 h 442762"/>
                  <a:gd name="connsiteX28" fmla="*/ 870386 w 992852"/>
                  <a:gd name="connsiteY28" fmla="*/ 356134 h 442762"/>
                  <a:gd name="connsiteX29" fmla="*/ 908888 w 992852"/>
                  <a:gd name="connsiteY29" fmla="*/ 327259 h 442762"/>
                  <a:gd name="connsiteX30" fmla="*/ 947389 w 992852"/>
                  <a:gd name="connsiteY30" fmla="*/ 250257 h 442762"/>
                  <a:gd name="connsiteX31" fmla="*/ 957014 w 992852"/>
                  <a:gd name="connsiteY31" fmla="*/ 163629 h 442762"/>
                  <a:gd name="connsiteX32" fmla="*/ 966639 w 992852"/>
                  <a:gd name="connsiteY32" fmla="*/ 134753 h 442762"/>
                  <a:gd name="connsiteX33" fmla="*/ 976264 w 992852"/>
                  <a:gd name="connsiteY33" fmla="*/ 125128 h 44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2852" h="442762">
                    <a:moveTo>
                      <a:pt x="976264" y="125128"/>
                    </a:moveTo>
                    <a:cubicBezTo>
                      <a:pt x="936159" y="121920"/>
                      <a:pt x="808488" y="128390"/>
                      <a:pt x="726008" y="115503"/>
                    </a:cubicBezTo>
                    <a:cubicBezTo>
                      <a:pt x="703149" y="111931"/>
                      <a:pt x="668256" y="77002"/>
                      <a:pt x="668256" y="77002"/>
                    </a:cubicBezTo>
                    <a:cubicBezTo>
                      <a:pt x="649329" y="48612"/>
                      <a:pt x="647919" y="42408"/>
                      <a:pt x="620130" y="19250"/>
                    </a:cubicBezTo>
                    <a:cubicBezTo>
                      <a:pt x="611243" y="11844"/>
                      <a:pt x="600879" y="6417"/>
                      <a:pt x="591254" y="0"/>
                    </a:cubicBezTo>
                    <a:cubicBezTo>
                      <a:pt x="546336" y="3208"/>
                      <a:pt x="501285" y="4911"/>
                      <a:pt x="456500" y="9625"/>
                    </a:cubicBezTo>
                    <a:cubicBezTo>
                      <a:pt x="440230" y="11338"/>
                      <a:pt x="424569" y="16936"/>
                      <a:pt x="408374" y="19250"/>
                    </a:cubicBezTo>
                    <a:cubicBezTo>
                      <a:pt x="379612" y="23359"/>
                      <a:pt x="350622" y="25667"/>
                      <a:pt x="321746" y="28875"/>
                    </a:cubicBezTo>
                    <a:cubicBezTo>
                      <a:pt x="270150" y="46075"/>
                      <a:pt x="314431" y="32641"/>
                      <a:pt x="244744" y="48126"/>
                    </a:cubicBezTo>
                    <a:cubicBezTo>
                      <a:pt x="231830" y="50996"/>
                      <a:pt x="219318" y="55739"/>
                      <a:pt x="206243" y="57751"/>
                    </a:cubicBezTo>
                    <a:cubicBezTo>
                      <a:pt x="177527" y="62169"/>
                      <a:pt x="148492" y="64168"/>
                      <a:pt x="119616" y="67377"/>
                    </a:cubicBezTo>
                    <a:cubicBezTo>
                      <a:pt x="81115" y="64168"/>
                      <a:pt x="42222" y="51400"/>
                      <a:pt x="4113" y="57751"/>
                    </a:cubicBezTo>
                    <a:cubicBezTo>
                      <a:pt x="-15903" y="61087"/>
                      <a:pt x="42614" y="70585"/>
                      <a:pt x="61864" y="77002"/>
                    </a:cubicBezTo>
                    <a:lnTo>
                      <a:pt x="90740" y="86627"/>
                    </a:lnTo>
                    <a:cubicBezTo>
                      <a:pt x="97157" y="96252"/>
                      <a:pt x="100958" y="108276"/>
                      <a:pt x="109991" y="115503"/>
                    </a:cubicBezTo>
                    <a:cubicBezTo>
                      <a:pt x="117913" y="121841"/>
                      <a:pt x="131692" y="117954"/>
                      <a:pt x="138866" y="125128"/>
                    </a:cubicBezTo>
                    <a:cubicBezTo>
                      <a:pt x="155226" y="141488"/>
                      <a:pt x="177368" y="182880"/>
                      <a:pt x="177368" y="182880"/>
                    </a:cubicBezTo>
                    <a:cubicBezTo>
                      <a:pt x="183785" y="224589"/>
                      <a:pt x="177746" y="270263"/>
                      <a:pt x="196618" y="308008"/>
                    </a:cubicBezTo>
                    <a:cubicBezTo>
                      <a:pt x="203934" y="322641"/>
                      <a:pt x="228607" y="314943"/>
                      <a:pt x="244744" y="317633"/>
                    </a:cubicBezTo>
                    <a:cubicBezTo>
                      <a:pt x="267122" y="321363"/>
                      <a:pt x="289800" y="323201"/>
                      <a:pt x="312121" y="327259"/>
                    </a:cubicBezTo>
                    <a:cubicBezTo>
                      <a:pt x="338711" y="332094"/>
                      <a:pt x="354757" y="338262"/>
                      <a:pt x="379498" y="346509"/>
                    </a:cubicBezTo>
                    <a:cubicBezTo>
                      <a:pt x="392332" y="365760"/>
                      <a:pt x="410683" y="382312"/>
                      <a:pt x="417999" y="404261"/>
                    </a:cubicBezTo>
                    <a:cubicBezTo>
                      <a:pt x="421207" y="413886"/>
                      <a:pt x="420450" y="425963"/>
                      <a:pt x="427624" y="433137"/>
                    </a:cubicBezTo>
                    <a:cubicBezTo>
                      <a:pt x="434798" y="440311"/>
                      <a:pt x="446875" y="439554"/>
                      <a:pt x="456500" y="442762"/>
                    </a:cubicBezTo>
                    <a:cubicBezTo>
                      <a:pt x="475751" y="436345"/>
                      <a:pt x="494566" y="428432"/>
                      <a:pt x="514252" y="423511"/>
                    </a:cubicBezTo>
                    <a:cubicBezTo>
                      <a:pt x="527086" y="420303"/>
                      <a:pt x="540082" y="417687"/>
                      <a:pt x="552753" y="413886"/>
                    </a:cubicBezTo>
                    <a:cubicBezTo>
                      <a:pt x="572189" y="408055"/>
                      <a:pt x="590818" y="399556"/>
                      <a:pt x="610504" y="394635"/>
                    </a:cubicBezTo>
                    <a:cubicBezTo>
                      <a:pt x="636134" y="388228"/>
                      <a:pt x="671579" y="378718"/>
                      <a:pt x="697132" y="375385"/>
                    </a:cubicBezTo>
                    <a:cubicBezTo>
                      <a:pt x="754751" y="367869"/>
                      <a:pt x="870386" y="356134"/>
                      <a:pt x="870386" y="356134"/>
                    </a:cubicBezTo>
                    <a:cubicBezTo>
                      <a:pt x="883220" y="346509"/>
                      <a:pt x="899452" y="340233"/>
                      <a:pt x="908888" y="327259"/>
                    </a:cubicBezTo>
                    <a:cubicBezTo>
                      <a:pt x="925767" y="304051"/>
                      <a:pt x="947389" y="250257"/>
                      <a:pt x="947389" y="250257"/>
                    </a:cubicBezTo>
                    <a:cubicBezTo>
                      <a:pt x="950597" y="221381"/>
                      <a:pt x="952238" y="192287"/>
                      <a:pt x="957014" y="163629"/>
                    </a:cubicBezTo>
                    <a:cubicBezTo>
                      <a:pt x="958682" y="153621"/>
                      <a:pt x="962102" y="143828"/>
                      <a:pt x="966639" y="134753"/>
                    </a:cubicBezTo>
                    <a:cubicBezTo>
                      <a:pt x="971812" y="124406"/>
                      <a:pt x="1016369" y="128336"/>
                      <a:pt x="976264" y="1251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Freihandform 71"/>
              <p:cNvSpPr/>
              <p:nvPr/>
            </p:nvSpPr>
            <p:spPr>
              <a:xfrm>
                <a:off x="3392899" y="2203477"/>
                <a:ext cx="789271" cy="539015"/>
              </a:xfrm>
              <a:custGeom>
                <a:avLst/>
                <a:gdLst>
                  <a:gd name="connsiteX0" fmla="*/ 500513 w 789271"/>
                  <a:gd name="connsiteY0" fmla="*/ 57752 h 539015"/>
                  <a:gd name="connsiteX1" fmla="*/ 452387 w 789271"/>
                  <a:gd name="connsiteY1" fmla="*/ 28876 h 539015"/>
                  <a:gd name="connsiteX2" fmla="*/ 423511 w 789271"/>
                  <a:gd name="connsiteY2" fmla="*/ 9625 h 539015"/>
                  <a:gd name="connsiteX3" fmla="*/ 385010 w 789271"/>
                  <a:gd name="connsiteY3" fmla="*/ 0 h 539015"/>
                  <a:gd name="connsiteX4" fmla="*/ 221381 w 789271"/>
                  <a:gd name="connsiteY4" fmla="*/ 28876 h 539015"/>
                  <a:gd name="connsiteX5" fmla="*/ 192505 w 789271"/>
                  <a:gd name="connsiteY5" fmla="*/ 38501 h 539015"/>
                  <a:gd name="connsiteX6" fmla="*/ 163629 w 789271"/>
                  <a:gd name="connsiteY6" fmla="*/ 48127 h 539015"/>
                  <a:gd name="connsiteX7" fmla="*/ 134753 w 789271"/>
                  <a:gd name="connsiteY7" fmla="*/ 77002 h 539015"/>
                  <a:gd name="connsiteX8" fmla="*/ 96252 w 789271"/>
                  <a:gd name="connsiteY8" fmla="*/ 134754 h 539015"/>
                  <a:gd name="connsiteX9" fmla="*/ 67376 w 789271"/>
                  <a:gd name="connsiteY9" fmla="*/ 221381 h 539015"/>
                  <a:gd name="connsiteX10" fmla="*/ 57751 w 789271"/>
                  <a:gd name="connsiteY10" fmla="*/ 250257 h 539015"/>
                  <a:gd name="connsiteX11" fmla="*/ 28875 w 789271"/>
                  <a:gd name="connsiteY11" fmla="*/ 269508 h 539015"/>
                  <a:gd name="connsiteX12" fmla="*/ 0 w 789271"/>
                  <a:gd name="connsiteY12" fmla="*/ 327259 h 539015"/>
                  <a:gd name="connsiteX13" fmla="*/ 9625 w 789271"/>
                  <a:gd name="connsiteY13" fmla="*/ 356135 h 539015"/>
                  <a:gd name="connsiteX14" fmla="*/ 67376 w 789271"/>
                  <a:gd name="connsiteY14" fmla="*/ 375385 h 539015"/>
                  <a:gd name="connsiteX15" fmla="*/ 96252 w 789271"/>
                  <a:gd name="connsiteY15" fmla="*/ 385011 h 539015"/>
                  <a:gd name="connsiteX16" fmla="*/ 125128 w 789271"/>
                  <a:gd name="connsiteY16" fmla="*/ 394636 h 539015"/>
                  <a:gd name="connsiteX17" fmla="*/ 192505 w 789271"/>
                  <a:gd name="connsiteY17" fmla="*/ 481263 h 539015"/>
                  <a:gd name="connsiteX18" fmla="*/ 221381 w 789271"/>
                  <a:gd name="connsiteY18" fmla="*/ 539015 h 539015"/>
                  <a:gd name="connsiteX19" fmla="*/ 664143 w 789271"/>
                  <a:gd name="connsiteY19" fmla="*/ 529390 h 539015"/>
                  <a:gd name="connsiteX20" fmla="*/ 712269 w 789271"/>
                  <a:gd name="connsiteY20" fmla="*/ 519764 h 539015"/>
                  <a:gd name="connsiteX21" fmla="*/ 741145 w 789271"/>
                  <a:gd name="connsiteY21" fmla="*/ 500514 h 539015"/>
                  <a:gd name="connsiteX22" fmla="*/ 779646 w 789271"/>
                  <a:gd name="connsiteY22" fmla="*/ 481263 h 539015"/>
                  <a:gd name="connsiteX23" fmla="*/ 789271 w 789271"/>
                  <a:gd name="connsiteY23" fmla="*/ 452388 h 539015"/>
                  <a:gd name="connsiteX24" fmla="*/ 741145 w 789271"/>
                  <a:gd name="connsiteY24" fmla="*/ 298383 h 539015"/>
                  <a:gd name="connsiteX25" fmla="*/ 683393 w 789271"/>
                  <a:gd name="connsiteY25" fmla="*/ 259882 h 539015"/>
                  <a:gd name="connsiteX26" fmla="*/ 625642 w 789271"/>
                  <a:gd name="connsiteY26" fmla="*/ 240632 h 539015"/>
                  <a:gd name="connsiteX27" fmla="*/ 596766 w 789271"/>
                  <a:gd name="connsiteY27" fmla="*/ 221381 h 539015"/>
                  <a:gd name="connsiteX28" fmla="*/ 548640 w 789271"/>
                  <a:gd name="connsiteY28" fmla="*/ 173255 h 539015"/>
                  <a:gd name="connsiteX29" fmla="*/ 519764 w 789271"/>
                  <a:gd name="connsiteY29" fmla="*/ 105878 h 539015"/>
                  <a:gd name="connsiteX30" fmla="*/ 500513 w 789271"/>
                  <a:gd name="connsiteY30" fmla="*/ 57752 h 53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89271" h="539015">
                    <a:moveTo>
                      <a:pt x="500513" y="57752"/>
                    </a:moveTo>
                    <a:cubicBezTo>
                      <a:pt x="489284" y="44918"/>
                      <a:pt x="468251" y="38791"/>
                      <a:pt x="452387" y="28876"/>
                    </a:cubicBezTo>
                    <a:cubicBezTo>
                      <a:pt x="442577" y="22745"/>
                      <a:pt x="434144" y="14182"/>
                      <a:pt x="423511" y="9625"/>
                    </a:cubicBezTo>
                    <a:cubicBezTo>
                      <a:pt x="411352" y="4414"/>
                      <a:pt x="397844" y="3208"/>
                      <a:pt x="385010" y="0"/>
                    </a:cubicBezTo>
                    <a:cubicBezTo>
                      <a:pt x="258919" y="11463"/>
                      <a:pt x="312754" y="-1582"/>
                      <a:pt x="221381" y="28876"/>
                    </a:cubicBezTo>
                    <a:lnTo>
                      <a:pt x="192505" y="38501"/>
                    </a:lnTo>
                    <a:lnTo>
                      <a:pt x="163629" y="48127"/>
                    </a:lnTo>
                    <a:cubicBezTo>
                      <a:pt x="154004" y="57752"/>
                      <a:pt x="143110" y="66257"/>
                      <a:pt x="134753" y="77002"/>
                    </a:cubicBezTo>
                    <a:cubicBezTo>
                      <a:pt x="120549" y="95265"/>
                      <a:pt x="96252" y="134754"/>
                      <a:pt x="96252" y="134754"/>
                    </a:cubicBezTo>
                    <a:lnTo>
                      <a:pt x="67376" y="221381"/>
                    </a:lnTo>
                    <a:cubicBezTo>
                      <a:pt x="64168" y="231006"/>
                      <a:pt x="66193" y="244629"/>
                      <a:pt x="57751" y="250257"/>
                    </a:cubicBezTo>
                    <a:lnTo>
                      <a:pt x="28875" y="269508"/>
                    </a:lnTo>
                    <a:cubicBezTo>
                      <a:pt x="19141" y="284108"/>
                      <a:pt x="0" y="307333"/>
                      <a:pt x="0" y="327259"/>
                    </a:cubicBezTo>
                    <a:cubicBezTo>
                      <a:pt x="0" y="337405"/>
                      <a:pt x="1369" y="350238"/>
                      <a:pt x="9625" y="356135"/>
                    </a:cubicBezTo>
                    <a:cubicBezTo>
                      <a:pt x="26137" y="367929"/>
                      <a:pt x="48126" y="368968"/>
                      <a:pt x="67376" y="375385"/>
                    </a:cubicBezTo>
                    <a:lnTo>
                      <a:pt x="96252" y="385011"/>
                    </a:lnTo>
                    <a:lnTo>
                      <a:pt x="125128" y="394636"/>
                    </a:lnTo>
                    <a:cubicBezTo>
                      <a:pt x="170363" y="439871"/>
                      <a:pt x="146455" y="412188"/>
                      <a:pt x="192505" y="481263"/>
                    </a:cubicBezTo>
                    <a:cubicBezTo>
                      <a:pt x="217382" y="518579"/>
                      <a:pt x="208097" y="499167"/>
                      <a:pt x="221381" y="539015"/>
                    </a:cubicBezTo>
                    <a:lnTo>
                      <a:pt x="664143" y="529390"/>
                    </a:lnTo>
                    <a:cubicBezTo>
                      <a:pt x="680490" y="528749"/>
                      <a:pt x="696951" y="525508"/>
                      <a:pt x="712269" y="519764"/>
                    </a:cubicBezTo>
                    <a:cubicBezTo>
                      <a:pt x="723101" y="515702"/>
                      <a:pt x="731101" y="506253"/>
                      <a:pt x="741145" y="500514"/>
                    </a:cubicBezTo>
                    <a:cubicBezTo>
                      <a:pt x="753603" y="493395"/>
                      <a:pt x="766812" y="487680"/>
                      <a:pt x="779646" y="481263"/>
                    </a:cubicBezTo>
                    <a:cubicBezTo>
                      <a:pt x="782854" y="471638"/>
                      <a:pt x="789271" y="462534"/>
                      <a:pt x="789271" y="452388"/>
                    </a:cubicBezTo>
                    <a:cubicBezTo>
                      <a:pt x="789271" y="406553"/>
                      <a:pt x="788974" y="330269"/>
                      <a:pt x="741145" y="298383"/>
                    </a:cubicBezTo>
                    <a:cubicBezTo>
                      <a:pt x="721894" y="285549"/>
                      <a:pt x="705342" y="267198"/>
                      <a:pt x="683393" y="259882"/>
                    </a:cubicBezTo>
                    <a:lnTo>
                      <a:pt x="625642" y="240632"/>
                    </a:lnTo>
                    <a:cubicBezTo>
                      <a:pt x="616017" y="234215"/>
                      <a:pt x="604946" y="229561"/>
                      <a:pt x="596766" y="221381"/>
                    </a:cubicBezTo>
                    <a:cubicBezTo>
                      <a:pt x="532599" y="157214"/>
                      <a:pt x="625638" y="224587"/>
                      <a:pt x="548640" y="173255"/>
                    </a:cubicBezTo>
                    <a:cubicBezTo>
                      <a:pt x="500309" y="100760"/>
                      <a:pt x="557057" y="192895"/>
                      <a:pt x="519764" y="105878"/>
                    </a:cubicBezTo>
                    <a:cubicBezTo>
                      <a:pt x="498733" y="56807"/>
                      <a:pt x="511742" y="70586"/>
                      <a:pt x="500513" y="57752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Freihandform 72"/>
              <p:cNvSpPr/>
              <p:nvPr/>
            </p:nvSpPr>
            <p:spPr>
              <a:xfrm>
                <a:off x="2093488" y="2578862"/>
                <a:ext cx="709191" cy="308009"/>
              </a:xfrm>
              <a:custGeom>
                <a:avLst/>
                <a:gdLst>
                  <a:gd name="connsiteX0" fmla="*/ 683394 w 709191"/>
                  <a:gd name="connsiteY0" fmla="*/ 182880 h 308009"/>
                  <a:gd name="connsiteX1" fmla="*/ 693019 w 709191"/>
                  <a:gd name="connsiteY1" fmla="*/ 19251 h 308009"/>
                  <a:gd name="connsiteX2" fmla="*/ 664143 w 709191"/>
                  <a:gd name="connsiteY2" fmla="*/ 9626 h 308009"/>
                  <a:gd name="connsiteX3" fmla="*/ 616017 w 709191"/>
                  <a:gd name="connsiteY3" fmla="*/ 0 h 308009"/>
                  <a:gd name="connsiteX4" fmla="*/ 519764 w 709191"/>
                  <a:gd name="connsiteY4" fmla="*/ 9626 h 308009"/>
                  <a:gd name="connsiteX5" fmla="*/ 385011 w 709191"/>
                  <a:gd name="connsiteY5" fmla="*/ 28876 h 308009"/>
                  <a:gd name="connsiteX6" fmla="*/ 77002 w 709191"/>
                  <a:gd name="connsiteY6" fmla="*/ 38502 h 308009"/>
                  <a:gd name="connsiteX7" fmla="*/ 19251 w 709191"/>
                  <a:gd name="connsiteY7" fmla="*/ 86628 h 308009"/>
                  <a:gd name="connsiteX8" fmla="*/ 0 w 709191"/>
                  <a:gd name="connsiteY8" fmla="*/ 144379 h 308009"/>
                  <a:gd name="connsiteX9" fmla="*/ 19251 w 709191"/>
                  <a:gd name="connsiteY9" fmla="*/ 221382 h 308009"/>
                  <a:gd name="connsiteX10" fmla="*/ 38501 w 709191"/>
                  <a:gd name="connsiteY10" fmla="*/ 250257 h 308009"/>
                  <a:gd name="connsiteX11" fmla="*/ 96253 w 709191"/>
                  <a:gd name="connsiteY11" fmla="*/ 288758 h 308009"/>
                  <a:gd name="connsiteX12" fmla="*/ 163630 w 709191"/>
                  <a:gd name="connsiteY12" fmla="*/ 308009 h 308009"/>
                  <a:gd name="connsiteX13" fmla="*/ 462013 w 709191"/>
                  <a:gd name="connsiteY13" fmla="*/ 298384 h 308009"/>
                  <a:gd name="connsiteX14" fmla="*/ 490888 w 709191"/>
                  <a:gd name="connsiteY14" fmla="*/ 288758 h 308009"/>
                  <a:gd name="connsiteX15" fmla="*/ 529390 w 709191"/>
                  <a:gd name="connsiteY15" fmla="*/ 279133 h 308009"/>
                  <a:gd name="connsiteX16" fmla="*/ 587141 w 709191"/>
                  <a:gd name="connsiteY16" fmla="*/ 259883 h 308009"/>
                  <a:gd name="connsiteX17" fmla="*/ 644893 w 709191"/>
                  <a:gd name="connsiteY17" fmla="*/ 221382 h 308009"/>
                  <a:gd name="connsiteX18" fmla="*/ 673768 w 709191"/>
                  <a:gd name="connsiteY18" fmla="*/ 202131 h 308009"/>
                  <a:gd name="connsiteX19" fmla="*/ 702644 w 709191"/>
                  <a:gd name="connsiteY19" fmla="*/ 182880 h 308009"/>
                  <a:gd name="connsiteX20" fmla="*/ 683394 w 709191"/>
                  <a:gd name="connsiteY20" fmla="*/ 182880 h 3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9191" h="308009">
                    <a:moveTo>
                      <a:pt x="683394" y="182880"/>
                    </a:moveTo>
                    <a:cubicBezTo>
                      <a:pt x="709465" y="117700"/>
                      <a:pt x="720909" y="109895"/>
                      <a:pt x="693019" y="19251"/>
                    </a:cubicBezTo>
                    <a:cubicBezTo>
                      <a:pt x="690035" y="9554"/>
                      <a:pt x="673986" y="12087"/>
                      <a:pt x="664143" y="9626"/>
                    </a:cubicBezTo>
                    <a:cubicBezTo>
                      <a:pt x="648272" y="5658"/>
                      <a:pt x="632059" y="3209"/>
                      <a:pt x="616017" y="0"/>
                    </a:cubicBezTo>
                    <a:cubicBezTo>
                      <a:pt x="583933" y="3209"/>
                      <a:pt x="551726" y="5364"/>
                      <a:pt x="519764" y="9626"/>
                    </a:cubicBezTo>
                    <a:cubicBezTo>
                      <a:pt x="425453" y="22201"/>
                      <a:pt x="519323" y="22324"/>
                      <a:pt x="385011" y="28876"/>
                    </a:cubicBezTo>
                    <a:cubicBezTo>
                      <a:pt x="282413" y="33881"/>
                      <a:pt x="179672" y="35293"/>
                      <a:pt x="77002" y="38502"/>
                    </a:cubicBezTo>
                    <a:cubicBezTo>
                      <a:pt x="59027" y="50485"/>
                      <a:pt x="30151" y="67008"/>
                      <a:pt x="19251" y="86628"/>
                    </a:cubicBezTo>
                    <a:cubicBezTo>
                      <a:pt x="9396" y="104366"/>
                      <a:pt x="0" y="144379"/>
                      <a:pt x="0" y="144379"/>
                    </a:cubicBezTo>
                    <a:cubicBezTo>
                      <a:pt x="3662" y="162690"/>
                      <a:pt x="9383" y="201647"/>
                      <a:pt x="19251" y="221382"/>
                    </a:cubicBezTo>
                    <a:cubicBezTo>
                      <a:pt x="24424" y="231729"/>
                      <a:pt x="29795" y="242640"/>
                      <a:pt x="38501" y="250257"/>
                    </a:cubicBezTo>
                    <a:cubicBezTo>
                      <a:pt x="55913" y="265492"/>
                      <a:pt x="73808" y="283146"/>
                      <a:pt x="96253" y="288758"/>
                    </a:cubicBezTo>
                    <a:cubicBezTo>
                      <a:pt x="144597" y="300845"/>
                      <a:pt x="122204" y="294201"/>
                      <a:pt x="163630" y="308009"/>
                    </a:cubicBezTo>
                    <a:cubicBezTo>
                      <a:pt x="263091" y="304801"/>
                      <a:pt x="362672" y="304228"/>
                      <a:pt x="462013" y="298384"/>
                    </a:cubicBezTo>
                    <a:cubicBezTo>
                      <a:pt x="472141" y="297788"/>
                      <a:pt x="481133" y="291545"/>
                      <a:pt x="490888" y="288758"/>
                    </a:cubicBezTo>
                    <a:cubicBezTo>
                      <a:pt x="503608" y="285124"/>
                      <a:pt x="516719" y="282934"/>
                      <a:pt x="529390" y="279133"/>
                    </a:cubicBezTo>
                    <a:cubicBezTo>
                      <a:pt x="548826" y="273302"/>
                      <a:pt x="587141" y="259883"/>
                      <a:pt x="587141" y="259883"/>
                    </a:cubicBezTo>
                    <a:lnTo>
                      <a:pt x="644893" y="221382"/>
                    </a:lnTo>
                    <a:lnTo>
                      <a:pt x="673768" y="202131"/>
                    </a:lnTo>
                    <a:cubicBezTo>
                      <a:pt x="683393" y="195714"/>
                      <a:pt x="694464" y="191060"/>
                      <a:pt x="702644" y="182880"/>
                    </a:cubicBezTo>
                    <a:lnTo>
                      <a:pt x="683394" y="1828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Freihandform 73"/>
              <p:cNvSpPr/>
              <p:nvPr/>
            </p:nvSpPr>
            <p:spPr>
              <a:xfrm>
                <a:off x="2853884" y="2610218"/>
                <a:ext cx="702700" cy="430657"/>
              </a:xfrm>
              <a:custGeom>
                <a:avLst/>
                <a:gdLst>
                  <a:gd name="connsiteX0" fmla="*/ 673768 w 702700"/>
                  <a:gd name="connsiteY0" fmla="*/ 199651 h 430657"/>
                  <a:gd name="connsiteX1" fmla="*/ 606391 w 702700"/>
                  <a:gd name="connsiteY1" fmla="*/ 93773 h 430657"/>
                  <a:gd name="connsiteX2" fmla="*/ 587141 w 702700"/>
                  <a:gd name="connsiteY2" fmla="*/ 64897 h 430657"/>
                  <a:gd name="connsiteX3" fmla="*/ 529389 w 702700"/>
                  <a:gd name="connsiteY3" fmla="*/ 45647 h 430657"/>
                  <a:gd name="connsiteX4" fmla="*/ 500514 w 702700"/>
                  <a:gd name="connsiteY4" fmla="*/ 36021 h 430657"/>
                  <a:gd name="connsiteX5" fmla="*/ 317634 w 702700"/>
                  <a:gd name="connsiteY5" fmla="*/ 16771 h 430657"/>
                  <a:gd name="connsiteX6" fmla="*/ 134754 w 702700"/>
                  <a:gd name="connsiteY6" fmla="*/ 16771 h 430657"/>
                  <a:gd name="connsiteX7" fmla="*/ 105878 w 702700"/>
                  <a:gd name="connsiteY7" fmla="*/ 36021 h 430657"/>
                  <a:gd name="connsiteX8" fmla="*/ 77002 w 702700"/>
                  <a:gd name="connsiteY8" fmla="*/ 45647 h 430657"/>
                  <a:gd name="connsiteX9" fmla="*/ 28876 w 702700"/>
                  <a:gd name="connsiteY9" fmla="*/ 103398 h 430657"/>
                  <a:gd name="connsiteX10" fmla="*/ 9625 w 702700"/>
                  <a:gd name="connsiteY10" fmla="*/ 161150 h 430657"/>
                  <a:gd name="connsiteX11" fmla="*/ 0 w 702700"/>
                  <a:gd name="connsiteY11" fmla="*/ 190026 h 430657"/>
                  <a:gd name="connsiteX12" fmla="*/ 28876 w 702700"/>
                  <a:gd name="connsiteY12" fmla="*/ 276653 h 430657"/>
                  <a:gd name="connsiteX13" fmla="*/ 57751 w 702700"/>
                  <a:gd name="connsiteY13" fmla="*/ 286278 h 430657"/>
                  <a:gd name="connsiteX14" fmla="*/ 96252 w 702700"/>
                  <a:gd name="connsiteY14" fmla="*/ 305529 h 430657"/>
                  <a:gd name="connsiteX15" fmla="*/ 154004 w 702700"/>
                  <a:gd name="connsiteY15" fmla="*/ 324779 h 430657"/>
                  <a:gd name="connsiteX16" fmla="*/ 182880 w 702700"/>
                  <a:gd name="connsiteY16" fmla="*/ 334404 h 430657"/>
                  <a:gd name="connsiteX17" fmla="*/ 211756 w 702700"/>
                  <a:gd name="connsiteY17" fmla="*/ 353655 h 430657"/>
                  <a:gd name="connsiteX18" fmla="*/ 269507 w 702700"/>
                  <a:gd name="connsiteY18" fmla="*/ 372906 h 430657"/>
                  <a:gd name="connsiteX19" fmla="*/ 298383 w 702700"/>
                  <a:gd name="connsiteY19" fmla="*/ 382531 h 430657"/>
                  <a:gd name="connsiteX20" fmla="*/ 336884 w 702700"/>
                  <a:gd name="connsiteY20" fmla="*/ 401781 h 430657"/>
                  <a:gd name="connsiteX21" fmla="*/ 385010 w 702700"/>
                  <a:gd name="connsiteY21" fmla="*/ 411407 h 430657"/>
                  <a:gd name="connsiteX22" fmla="*/ 442762 w 702700"/>
                  <a:gd name="connsiteY22" fmla="*/ 430657 h 430657"/>
                  <a:gd name="connsiteX23" fmla="*/ 577516 w 702700"/>
                  <a:gd name="connsiteY23" fmla="*/ 421032 h 430657"/>
                  <a:gd name="connsiteX24" fmla="*/ 644892 w 702700"/>
                  <a:gd name="connsiteY24" fmla="*/ 344030 h 430657"/>
                  <a:gd name="connsiteX25" fmla="*/ 664143 w 702700"/>
                  <a:gd name="connsiteY25" fmla="*/ 315154 h 430657"/>
                  <a:gd name="connsiteX26" fmla="*/ 683394 w 702700"/>
                  <a:gd name="connsiteY26" fmla="*/ 276653 h 430657"/>
                  <a:gd name="connsiteX27" fmla="*/ 702644 w 702700"/>
                  <a:gd name="connsiteY27" fmla="*/ 209276 h 430657"/>
                  <a:gd name="connsiteX28" fmla="*/ 673768 w 702700"/>
                  <a:gd name="connsiteY28" fmla="*/ 199651 h 430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2700" h="430657">
                    <a:moveTo>
                      <a:pt x="673768" y="199651"/>
                    </a:moveTo>
                    <a:cubicBezTo>
                      <a:pt x="657726" y="180401"/>
                      <a:pt x="655276" y="167101"/>
                      <a:pt x="606391" y="93773"/>
                    </a:cubicBezTo>
                    <a:cubicBezTo>
                      <a:pt x="599974" y="84148"/>
                      <a:pt x="598115" y="68555"/>
                      <a:pt x="587141" y="64897"/>
                    </a:cubicBezTo>
                    <a:lnTo>
                      <a:pt x="529389" y="45647"/>
                    </a:lnTo>
                    <a:cubicBezTo>
                      <a:pt x="519764" y="42439"/>
                      <a:pt x="510581" y="37279"/>
                      <a:pt x="500514" y="36021"/>
                    </a:cubicBezTo>
                    <a:cubicBezTo>
                      <a:pt x="388347" y="22001"/>
                      <a:pt x="449272" y="28738"/>
                      <a:pt x="317634" y="16771"/>
                    </a:cubicBezTo>
                    <a:cubicBezTo>
                      <a:pt x="246250" y="-7023"/>
                      <a:pt x="267011" y="-4111"/>
                      <a:pt x="134754" y="16771"/>
                    </a:cubicBezTo>
                    <a:cubicBezTo>
                      <a:pt x="123327" y="18575"/>
                      <a:pt x="116225" y="30848"/>
                      <a:pt x="105878" y="36021"/>
                    </a:cubicBezTo>
                    <a:cubicBezTo>
                      <a:pt x="96803" y="40558"/>
                      <a:pt x="86627" y="42438"/>
                      <a:pt x="77002" y="45647"/>
                    </a:cubicBezTo>
                    <a:cubicBezTo>
                      <a:pt x="58866" y="63783"/>
                      <a:pt x="39598" y="79274"/>
                      <a:pt x="28876" y="103398"/>
                    </a:cubicBezTo>
                    <a:cubicBezTo>
                      <a:pt x="20635" y="121941"/>
                      <a:pt x="16042" y="141899"/>
                      <a:pt x="9625" y="161150"/>
                    </a:cubicBezTo>
                    <a:lnTo>
                      <a:pt x="0" y="190026"/>
                    </a:lnTo>
                    <a:cubicBezTo>
                      <a:pt x="9625" y="218902"/>
                      <a:pt x="13216" y="250553"/>
                      <a:pt x="28876" y="276653"/>
                    </a:cubicBezTo>
                    <a:cubicBezTo>
                      <a:pt x="34096" y="285353"/>
                      <a:pt x="48426" y="282281"/>
                      <a:pt x="57751" y="286278"/>
                    </a:cubicBezTo>
                    <a:cubicBezTo>
                      <a:pt x="70939" y="291930"/>
                      <a:pt x="82930" y="300200"/>
                      <a:pt x="96252" y="305529"/>
                    </a:cubicBezTo>
                    <a:cubicBezTo>
                      <a:pt x="115093" y="313065"/>
                      <a:pt x="134753" y="318362"/>
                      <a:pt x="154004" y="324779"/>
                    </a:cubicBezTo>
                    <a:lnTo>
                      <a:pt x="182880" y="334404"/>
                    </a:lnTo>
                    <a:cubicBezTo>
                      <a:pt x="192505" y="340821"/>
                      <a:pt x="201185" y="348957"/>
                      <a:pt x="211756" y="353655"/>
                    </a:cubicBezTo>
                    <a:cubicBezTo>
                      <a:pt x="230299" y="361896"/>
                      <a:pt x="250257" y="366489"/>
                      <a:pt x="269507" y="372906"/>
                    </a:cubicBezTo>
                    <a:cubicBezTo>
                      <a:pt x="279132" y="376114"/>
                      <a:pt x="289308" y="377994"/>
                      <a:pt x="298383" y="382531"/>
                    </a:cubicBezTo>
                    <a:cubicBezTo>
                      <a:pt x="311217" y="388948"/>
                      <a:pt x="323272" y="397244"/>
                      <a:pt x="336884" y="401781"/>
                    </a:cubicBezTo>
                    <a:cubicBezTo>
                      <a:pt x="352404" y="406954"/>
                      <a:pt x="369227" y="407102"/>
                      <a:pt x="385010" y="411407"/>
                    </a:cubicBezTo>
                    <a:cubicBezTo>
                      <a:pt x="404587" y="416746"/>
                      <a:pt x="442762" y="430657"/>
                      <a:pt x="442762" y="430657"/>
                    </a:cubicBezTo>
                    <a:cubicBezTo>
                      <a:pt x="487680" y="427449"/>
                      <a:pt x="533169" y="428858"/>
                      <a:pt x="577516" y="421032"/>
                    </a:cubicBezTo>
                    <a:cubicBezTo>
                      <a:pt x="607816" y="415685"/>
                      <a:pt x="635625" y="357930"/>
                      <a:pt x="644892" y="344030"/>
                    </a:cubicBezTo>
                    <a:cubicBezTo>
                      <a:pt x="651309" y="334405"/>
                      <a:pt x="658969" y="325501"/>
                      <a:pt x="664143" y="315154"/>
                    </a:cubicBezTo>
                    <a:cubicBezTo>
                      <a:pt x="670560" y="302320"/>
                      <a:pt x="677742" y="289841"/>
                      <a:pt x="683394" y="276653"/>
                    </a:cubicBezTo>
                    <a:cubicBezTo>
                      <a:pt x="689635" y="262090"/>
                      <a:pt x="700424" y="222596"/>
                      <a:pt x="702644" y="209276"/>
                    </a:cubicBezTo>
                    <a:cubicBezTo>
                      <a:pt x="703699" y="202947"/>
                      <a:pt x="689810" y="218901"/>
                      <a:pt x="673768" y="1996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Freihandform 74"/>
              <p:cNvSpPr/>
              <p:nvPr/>
            </p:nvSpPr>
            <p:spPr>
              <a:xfrm>
                <a:off x="3507985" y="2694121"/>
                <a:ext cx="770438" cy="424389"/>
              </a:xfrm>
              <a:custGeom>
                <a:avLst/>
                <a:gdLst>
                  <a:gd name="connsiteX0" fmla="*/ 731937 w 770438"/>
                  <a:gd name="connsiteY0" fmla="*/ 245 h 424389"/>
                  <a:gd name="connsiteX1" fmla="*/ 741562 w 770438"/>
                  <a:gd name="connsiteY1" fmla="*/ 86872 h 424389"/>
                  <a:gd name="connsiteX2" fmla="*/ 760813 w 770438"/>
                  <a:gd name="connsiteY2" fmla="*/ 115748 h 424389"/>
                  <a:gd name="connsiteX3" fmla="*/ 770438 w 770438"/>
                  <a:gd name="connsiteY3" fmla="*/ 163874 h 424389"/>
                  <a:gd name="connsiteX4" fmla="*/ 760813 w 770438"/>
                  <a:gd name="connsiteY4" fmla="*/ 337129 h 424389"/>
                  <a:gd name="connsiteX5" fmla="*/ 731937 w 770438"/>
                  <a:gd name="connsiteY5" fmla="*/ 366005 h 424389"/>
                  <a:gd name="connsiteX6" fmla="*/ 674185 w 770438"/>
                  <a:gd name="connsiteY6" fmla="*/ 394880 h 424389"/>
                  <a:gd name="connsiteX7" fmla="*/ 645309 w 770438"/>
                  <a:gd name="connsiteY7" fmla="*/ 414131 h 424389"/>
                  <a:gd name="connsiteX8" fmla="*/ 173671 w 770438"/>
                  <a:gd name="connsiteY8" fmla="*/ 414131 h 424389"/>
                  <a:gd name="connsiteX9" fmla="*/ 96669 w 770438"/>
                  <a:gd name="connsiteY9" fmla="*/ 394880 h 424389"/>
                  <a:gd name="connsiteX10" fmla="*/ 29293 w 770438"/>
                  <a:gd name="connsiteY10" fmla="*/ 327504 h 424389"/>
                  <a:gd name="connsiteX11" fmla="*/ 19667 w 770438"/>
                  <a:gd name="connsiteY11" fmla="*/ 298628 h 424389"/>
                  <a:gd name="connsiteX12" fmla="*/ 417 w 770438"/>
                  <a:gd name="connsiteY12" fmla="*/ 269752 h 424389"/>
                  <a:gd name="connsiteX13" fmla="*/ 10042 w 770438"/>
                  <a:gd name="connsiteY13" fmla="*/ 202375 h 424389"/>
                  <a:gd name="connsiteX14" fmla="*/ 19667 w 770438"/>
                  <a:gd name="connsiteY14" fmla="*/ 173499 h 424389"/>
                  <a:gd name="connsiteX15" fmla="*/ 77419 w 770438"/>
                  <a:gd name="connsiteY15" fmla="*/ 144624 h 424389"/>
                  <a:gd name="connsiteX16" fmla="*/ 106295 w 770438"/>
                  <a:gd name="connsiteY16" fmla="*/ 125373 h 424389"/>
                  <a:gd name="connsiteX17" fmla="*/ 318050 w 770438"/>
                  <a:gd name="connsiteY17" fmla="*/ 125373 h 424389"/>
                  <a:gd name="connsiteX18" fmla="*/ 539431 w 770438"/>
                  <a:gd name="connsiteY18" fmla="*/ 115748 h 424389"/>
                  <a:gd name="connsiteX19" fmla="*/ 587558 w 770438"/>
                  <a:gd name="connsiteY19" fmla="*/ 106123 h 424389"/>
                  <a:gd name="connsiteX20" fmla="*/ 616434 w 770438"/>
                  <a:gd name="connsiteY20" fmla="*/ 86872 h 424389"/>
                  <a:gd name="connsiteX21" fmla="*/ 654935 w 770438"/>
                  <a:gd name="connsiteY21" fmla="*/ 67621 h 424389"/>
                  <a:gd name="connsiteX22" fmla="*/ 731937 w 770438"/>
                  <a:gd name="connsiteY22" fmla="*/ 245 h 4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0438" h="424389">
                    <a:moveTo>
                      <a:pt x="731937" y="245"/>
                    </a:moveTo>
                    <a:cubicBezTo>
                      <a:pt x="746375" y="3453"/>
                      <a:pt x="734515" y="58686"/>
                      <a:pt x="741562" y="86872"/>
                    </a:cubicBezTo>
                    <a:cubicBezTo>
                      <a:pt x="744368" y="98095"/>
                      <a:pt x="756751" y="104916"/>
                      <a:pt x="760813" y="115748"/>
                    </a:cubicBezTo>
                    <a:cubicBezTo>
                      <a:pt x="766557" y="131066"/>
                      <a:pt x="767230" y="147832"/>
                      <a:pt x="770438" y="163874"/>
                    </a:cubicBezTo>
                    <a:cubicBezTo>
                      <a:pt x="767230" y="221626"/>
                      <a:pt x="771636" y="280310"/>
                      <a:pt x="760813" y="337129"/>
                    </a:cubicBezTo>
                    <a:cubicBezTo>
                      <a:pt x="758266" y="350501"/>
                      <a:pt x="742394" y="357291"/>
                      <a:pt x="731937" y="366005"/>
                    </a:cubicBezTo>
                    <a:cubicBezTo>
                      <a:pt x="707059" y="386736"/>
                      <a:pt x="703125" y="385234"/>
                      <a:pt x="674185" y="394880"/>
                    </a:cubicBezTo>
                    <a:cubicBezTo>
                      <a:pt x="664560" y="401297"/>
                      <a:pt x="656653" y="411862"/>
                      <a:pt x="645309" y="414131"/>
                    </a:cubicBezTo>
                    <a:cubicBezTo>
                      <a:pt x="531636" y="436866"/>
                      <a:pt x="199031" y="414816"/>
                      <a:pt x="173671" y="414131"/>
                    </a:cubicBezTo>
                    <a:cubicBezTo>
                      <a:pt x="171270" y="413651"/>
                      <a:pt x="106537" y="402774"/>
                      <a:pt x="96669" y="394880"/>
                    </a:cubicBezTo>
                    <a:cubicBezTo>
                      <a:pt x="71868" y="375039"/>
                      <a:pt x="29293" y="327504"/>
                      <a:pt x="29293" y="327504"/>
                    </a:cubicBezTo>
                    <a:cubicBezTo>
                      <a:pt x="26084" y="317879"/>
                      <a:pt x="24204" y="307703"/>
                      <a:pt x="19667" y="298628"/>
                    </a:cubicBezTo>
                    <a:cubicBezTo>
                      <a:pt x="14494" y="288281"/>
                      <a:pt x="1568" y="281263"/>
                      <a:pt x="417" y="269752"/>
                    </a:cubicBezTo>
                    <a:cubicBezTo>
                      <a:pt x="-1840" y="247178"/>
                      <a:pt x="5593" y="224621"/>
                      <a:pt x="10042" y="202375"/>
                    </a:cubicBezTo>
                    <a:cubicBezTo>
                      <a:pt x="12032" y="192426"/>
                      <a:pt x="13329" y="181422"/>
                      <a:pt x="19667" y="173499"/>
                    </a:cubicBezTo>
                    <a:cubicBezTo>
                      <a:pt x="33237" y="156537"/>
                      <a:pt x="58397" y="150964"/>
                      <a:pt x="77419" y="144624"/>
                    </a:cubicBezTo>
                    <a:cubicBezTo>
                      <a:pt x="87044" y="138207"/>
                      <a:pt x="95948" y="130547"/>
                      <a:pt x="106295" y="125373"/>
                    </a:cubicBezTo>
                    <a:cubicBezTo>
                      <a:pt x="166907" y="95066"/>
                      <a:pt x="282527" y="123503"/>
                      <a:pt x="318050" y="125373"/>
                    </a:cubicBezTo>
                    <a:cubicBezTo>
                      <a:pt x="391844" y="122165"/>
                      <a:pt x="465755" y="121010"/>
                      <a:pt x="539431" y="115748"/>
                    </a:cubicBezTo>
                    <a:cubicBezTo>
                      <a:pt x="555749" y="114582"/>
                      <a:pt x="572240" y="111867"/>
                      <a:pt x="587558" y="106123"/>
                    </a:cubicBezTo>
                    <a:cubicBezTo>
                      <a:pt x="598390" y="102061"/>
                      <a:pt x="606390" y="92612"/>
                      <a:pt x="616434" y="86872"/>
                    </a:cubicBezTo>
                    <a:cubicBezTo>
                      <a:pt x="628892" y="79753"/>
                      <a:pt x="642631" y="75003"/>
                      <a:pt x="654935" y="67621"/>
                    </a:cubicBezTo>
                    <a:cubicBezTo>
                      <a:pt x="725035" y="25560"/>
                      <a:pt x="717499" y="-2963"/>
                      <a:pt x="731937" y="245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Freihandform 75"/>
              <p:cNvSpPr/>
              <p:nvPr/>
            </p:nvSpPr>
            <p:spPr>
              <a:xfrm>
                <a:off x="5366078" y="1883937"/>
                <a:ext cx="818147" cy="300290"/>
              </a:xfrm>
              <a:custGeom>
                <a:avLst/>
                <a:gdLst>
                  <a:gd name="connsiteX0" fmla="*/ 789271 w 818147"/>
                  <a:gd name="connsiteY0" fmla="*/ 30782 h 300290"/>
                  <a:gd name="connsiteX1" fmla="*/ 741145 w 818147"/>
                  <a:gd name="connsiteY1" fmla="*/ 11532 h 300290"/>
                  <a:gd name="connsiteX2" fmla="*/ 279132 w 818147"/>
                  <a:gd name="connsiteY2" fmla="*/ 11532 h 300290"/>
                  <a:gd name="connsiteX3" fmla="*/ 240631 w 818147"/>
                  <a:gd name="connsiteY3" fmla="*/ 21157 h 300290"/>
                  <a:gd name="connsiteX4" fmla="*/ 173254 w 818147"/>
                  <a:gd name="connsiteY4" fmla="*/ 40408 h 300290"/>
                  <a:gd name="connsiteX5" fmla="*/ 115503 w 818147"/>
                  <a:gd name="connsiteY5" fmla="*/ 78909 h 300290"/>
                  <a:gd name="connsiteX6" fmla="*/ 86627 w 818147"/>
                  <a:gd name="connsiteY6" fmla="*/ 107784 h 300290"/>
                  <a:gd name="connsiteX7" fmla="*/ 28875 w 818147"/>
                  <a:gd name="connsiteY7" fmla="*/ 146285 h 300290"/>
                  <a:gd name="connsiteX8" fmla="*/ 9625 w 818147"/>
                  <a:gd name="connsiteY8" fmla="*/ 175161 h 300290"/>
                  <a:gd name="connsiteX9" fmla="*/ 0 w 818147"/>
                  <a:gd name="connsiteY9" fmla="*/ 213662 h 300290"/>
                  <a:gd name="connsiteX10" fmla="*/ 9625 w 818147"/>
                  <a:gd name="connsiteY10" fmla="*/ 261789 h 300290"/>
                  <a:gd name="connsiteX11" fmla="*/ 38501 w 818147"/>
                  <a:gd name="connsiteY11" fmla="*/ 281039 h 300290"/>
                  <a:gd name="connsiteX12" fmla="*/ 125128 w 818147"/>
                  <a:gd name="connsiteY12" fmla="*/ 300290 h 300290"/>
                  <a:gd name="connsiteX13" fmla="*/ 798896 w 818147"/>
                  <a:gd name="connsiteY13" fmla="*/ 290664 h 300290"/>
                  <a:gd name="connsiteX14" fmla="*/ 818147 w 818147"/>
                  <a:gd name="connsiteY14" fmla="*/ 261789 h 300290"/>
                  <a:gd name="connsiteX15" fmla="*/ 798896 w 818147"/>
                  <a:gd name="connsiteY15" fmla="*/ 204037 h 300290"/>
                  <a:gd name="connsiteX16" fmla="*/ 789271 w 818147"/>
                  <a:gd name="connsiteY16" fmla="*/ 175161 h 300290"/>
                  <a:gd name="connsiteX17" fmla="*/ 779646 w 818147"/>
                  <a:gd name="connsiteY17" fmla="*/ 146285 h 300290"/>
                  <a:gd name="connsiteX18" fmla="*/ 770021 w 818147"/>
                  <a:gd name="connsiteY18" fmla="*/ 98159 h 300290"/>
                  <a:gd name="connsiteX19" fmla="*/ 789271 w 818147"/>
                  <a:gd name="connsiteY19" fmla="*/ 30782 h 30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8147" h="300290">
                    <a:moveTo>
                      <a:pt x="789271" y="30782"/>
                    </a:moveTo>
                    <a:cubicBezTo>
                      <a:pt x="784458" y="16344"/>
                      <a:pt x="758039" y="15152"/>
                      <a:pt x="741145" y="11532"/>
                    </a:cubicBezTo>
                    <a:cubicBezTo>
                      <a:pt x="620863" y="-14242"/>
                      <a:pt x="292593" y="11187"/>
                      <a:pt x="279132" y="11532"/>
                    </a:cubicBezTo>
                    <a:cubicBezTo>
                      <a:pt x="266298" y="14740"/>
                      <a:pt x="253351" y="17523"/>
                      <a:pt x="240631" y="21157"/>
                    </a:cubicBezTo>
                    <a:cubicBezTo>
                      <a:pt x="143931" y="48785"/>
                      <a:pt x="293667" y="10302"/>
                      <a:pt x="173254" y="40408"/>
                    </a:cubicBezTo>
                    <a:cubicBezTo>
                      <a:pt x="154004" y="53242"/>
                      <a:pt x="131863" y="62550"/>
                      <a:pt x="115503" y="78909"/>
                    </a:cubicBezTo>
                    <a:cubicBezTo>
                      <a:pt x="105878" y="88534"/>
                      <a:pt x="97372" y="99427"/>
                      <a:pt x="86627" y="107784"/>
                    </a:cubicBezTo>
                    <a:cubicBezTo>
                      <a:pt x="68364" y="121988"/>
                      <a:pt x="28875" y="146285"/>
                      <a:pt x="28875" y="146285"/>
                    </a:cubicBezTo>
                    <a:cubicBezTo>
                      <a:pt x="22458" y="155910"/>
                      <a:pt x="14182" y="164528"/>
                      <a:pt x="9625" y="175161"/>
                    </a:cubicBezTo>
                    <a:cubicBezTo>
                      <a:pt x="4414" y="187320"/>
                      <a:pt x="0" y="200433"/>
                      <a:pt x="0" y="213662"/>
                    </a:cubicBezTo>
                    <a:cubicBezTo>
                      <a:pt x="0" y="230022"/>
                      <a:pt x="1508" y="247585"/>
                      <a:pt x="9625" y="261789"/>
                    </a:cubicBezTo>
                    <a:cubicBezTo>
                      <a:pt x="15364" y="271833"/>
                      <a:pt x="28154" y="275866"/>
                      <a:pt x="38501" y="281039"/>
                    </a:cubicBezTo>
                    <a:cubicBezTo>
                      <a:pt x="62196" y="292886"/>
                      <a:pt x="102948" y="296593"/>
                      <a:pt x="125128" y="300290"/>
                    </a:cubicBezTo>
                    <a:lnTo>
                      <a:pt x="798896" y="290664"/>
                    </a:lnTo>
                    <a:cubicBezTo>
                      <a:pt x="810446" y="290022"/>
                      <a:pt x="818147" y="273357"/>
                      <a:pt x="818147" y="261789"/>
                    </a:cubicBezTo>
                    <a:cubicBezTo>
                      <a:pt x="818147" y="241497"/>
                      <a:pt x="805313" y="223288"/>
                      <a:pt x="798896" y="204037"/>
                    </a:cubicBezTo>
                    <a:lnTo>
                      <a:pt x="789271" y="175161"/>
                    </a:lnTo>
                    <a:cubicBezTo>
                      <a:pt x="786063" y="165536"/>
                      <a:pt x="781636" y="156234"/>
                      <a:pt x="779646" y="146285"/>
                    </a:cubicBezTo>
                    <a:cubicBezTo>
                      <a:pt x="776438" y="130243"/>
                      <a:pt x="772050" y="114392"/>
                      <a:pt x="770021" y="98159"/>
                    </a:cubicBezTo>
                    <a:cubicBezTo>
                      <a:pt x="768827" y="88608"/>
                      <a:pt x="794084" y="45220"/>
                      <a:pt x="789271" y="307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Freihandform 76"/>
              <p:cNvSpPr/>
              <p:nvPr/>
            </p:nvSpPr>
            <p:spPr>
              <a:xfrm>
                <a:off x="6174056" y="1885844"/>
                <a:ext cx="934194" cy="269778"/>
              </a:xfrm>
              <a:custGeom>
                <a:avLst/>
                <a:gdLst>
                  <a:gd name="connsiteX0" fmla="*/ 857192 w 934194"/>
                  <a:gd name="connsiteY0" fmla="*/ 240631 h 269778"/>
                  <a:gd name="connsiteX1" fmla="*/ 905318 w 934194"/>
                  <a:gd name="connsiteY1" fmla="*/ 202130 h 269778"/>
                  <a:gd name="connsiteX2" fmla="*/ 934194 w 934194"/>
                  <a:gd name="connsiteY2" fmla="*/ 134753 h 269778"/>
                  <a:gd name="connsiteX3" fmla="*/ 924569 w 934194"/>
                  <a:gd name="connsiteY3" fmla="*/ 86627 h 269778"/>
                  <a:gd name="connsiteX4" fmla="*/ 828316 w 934194"/>
                  <a:gd name="connsiteY4" fmla="*/ 57751 h 269778"/>
                  <a:gd name="connsiteX5" fmla="*/ 741689 w 934194"/>
                  <a:gd name="connsiteY5" fmla="*/ 38501 h 269778"/>
                  <a:gd name="connsiteX6" fmla="*/ 712813 w 934194"/>
                  <a:gd name="connsiteY6" fmla="*/ 28875 h 269778"/>
                  <a:gd name="connsiteX7" fmla="*/ 664687 w 934194"/>
                  <a:gd name="connsiteY7" fmla="*/ 19250 h 269778"/>
                  <a:gd name="connsiteX8" fmla="*/ 558809 w 934194"/>
                  <a:gd name="connsiteY8" fmla="*/ 0 h 269778"/>
                  <a:gd name="connsiteX9" fmla="*/ 193049 w 934194"/>
                  <a:gd name="connsiteY9" fmla="*/ 9625 h 269778"/>
                  <a:gd name="connsiteX10" fmla="*/ 144923 w 934194"/>
                  <a:gd name="connsiteY10" fmla="*/ 19250 h 269778"/>
                  <a:gd name="connsiteX11" fmla="*/ 87171 w 934194"/>
                  <a:gd name="connsiteY11" fmla="*/ 38501 h 269778"/>
                  <a:gd name="connsiteX12" fmla="*/ 19794 w 934194"/>
                  <a:gd name="connsiteY12" fmla="*/ 67376 h 269778"/>
                  <a:gd name="connsiteX13" fmla="*/ 544 w 934194"/>
                  <a:gd name="connsiteY13" fmla="*/ 96252 h 269778"/>
                  <a:gd name="connsiteX14" fmla="*/ 10169 w 934194"/>
                  <a:gd name="connsiteY14" fmla="*/ 211755 h 269778"/>
                  <a:gd name="connsiteX15" fmla="*/ 19794 w 934194"/>
                  <a:gd name="connsiteY15" fmla="*/ 240631 h 269778"/>
                  <a:gd name="connsiteX16" fmla="*/ 48670 w 934194"/>
                  <a:gd name="connsiteY16" fmla="*/ 259882 h 269778"/>
                  <a:gd name="connsiteX17" fmla="*/ 135297 w 934194"/>
                  <a:gd name="connsiteY17" fmla="*/ 269507 h 269778"/>
                  <a:gd name="connsiteX18" fmla="*/ 857192 w 934194"/>
                  <a:gd name="connsiteY18" fmla="*/ 240631 h 26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34194" h="269778">
                    <a:moveTo>
                      <a:pt x="857192" y="240631"/>
                    </a:moveTo>
                    <a:cubicBezTo>
                      <a:pt x="985529" y="229402"/>
                      <a:pt x="891790" y="217591"/>
                      <a:pt x="905318" y="202130"/>
                    </a:cubicBezTo>
                    <a:cubicBezTo>
                      <a:pt x="918128" y="187490"/>
                      <a:pt x="927794" y="153952"/>
                      <a:pt x="934194" y="134753"/>
                    </a:cubicBezTo>
                    <a:cubicBezTo>
                      <a:pt x="930986" y="118711"/>
                      <a:pt x="932686" y="100831"/>
                      <a:pt x="924569" y="86627"/>
                    </a:cubicBezTo>
                    <a:cubicBezTo>
                      <a:pt x="909005" y="59390"/>
                      <a:pt x="844019" y="59994"/>
                      <a:pt x="828316" y="57751"/>
                    </a:cubicBezTo>
                    <a:cubicBezTo>
                      <a:pt x="763306" y="36082"/>
                      <a:pt x="843339" y="61090"/>
                      <a:pt x="741689" y="38501"/>
                    </a:cubicBezTo>
                    <a:cubicBezTo>
                      <a:pt x="731785" y="36300"/>
                      <a:pt x="722656" y="31336"/>
                      <a:pt x="712813" y="28875"/>
                    </a:cubicBezTo>
                    <a:cubicBezTo>
                      <a:pt x="696942" y="24907"/>
                      <a:pt x="680824" y="21939"/>
                      <a:pt x="664687" y="19250"/>
                    </a:cubicBezTo>
                    <a:cubicBezTo>
                      <a:pt x="561222" y="2006"/>
                      <a:pt x="632727" y="18479"/>
                      <a:pt x="558809" y="0"/>
                    </a:cubicBezTo>
                    <a:cubicBezTo>
                      <a:pt x="436889" y="3208"/>
                      <a:pt x="314880" y="3959"/>
                      <a:pt x="193049" y="9625"/>
                    </a:cubicBezTo>
                    <a:cubicBezTo>
                      <a:pt x="176707" y="10385"/>
                      <a:pt x="160706" y="14945"/>
                      <a:pt x="144923" y="19250"/>
                    </a:cubicBezTo>
                    <a:cubicBezTo>
                      <a:pt x="125346" y="24589"/>
                      <a:pt x="105321" y="29426"/>
                      <a:pt x="87171" y="38501"/>
                    </a:cubicBezTo>
                    <a:cubicBezTo>
                      <a:pt x="39595" y="62288"/>
                      <a:pt x="62282" y="53214"/>
                      <a:pt x="19794" y="67376"/>
                    </a:cubicBezTo>
                    <a:cubicBezTo>
                      <a:pt x="13377" y="77001"/>
                      <a:pt x="1313" y="84710"/>
                      <a:pt x="544" y="96252"/>
                    </a:cubicBezTo>
                    <a:cubicBezTo>
                      <a:pt x="-2026" y="134801"/>
                      <a:pt x="5063" y="173459"/>
                      <a:pt x="10169" y="211755"/>
                    </a:cubicBezTo>
                    <a:cubicBezTo>
                      <a:pt x="11510" y="221812"/>
                      <a:pt x="13456" y="232708"/>
                      <a:pt x="19794" y="240631"/>
                    </a:cubicBezTo>
                    <a:cubicBezTo>
                      <a:pt x="27021" y="249664"/>
                      <a:pt x="37447" y="257076"/>
                      <a:pt x="48670" y="259882"/>
                    </a:cubicBezTo>
                    <a:cubicBezTo>
                      <a:pt x="76856" y="266929"/>
                      <a:pt x="106246" y="269161"/>
                      <a:pt x="135297" y="269507"/>
                    </a:cubicBezTo>
                    <a:cubicBezTo>
                      <a:pt x="375912" y="272371"/>
                      <a:pt x="728855" y="251860"/>
                      <a:pt x="857192" y="2406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Freihandform 77"/>
              <p:cNvSpPr/>
              <p:nvPr/>
            </p:nvSpPr>
            <p:spPr>
              <a:xfrm>
                <a:off x="4923315" y="2184227"/>
                <a:ext cx="808523" cy="558265"/>
              </a:xfrm>
              <a:custGeom>
                <a:avLst/>
                <a:gdLst>
                  <a:gd name="connsiteX0" fmla="*/ 336885 w 808523"/>
                  <a:gd name="connsiteY0" fmla="*/ 48126 h 558265"/>
                  <a:gd name="connsiteX1" fmla="*/ 259883 w 808523"/>
                  <a:gd name="connsiteY1" fmla="*/ 86627 h 558265"/>
                  <a:gd name="connsiteX2" fmla="*/ 221381 w 808523"/>
                  <a:gd name="connsiteY2" fmla="*/ 105878 h 558265"/>
                  <a:gd name="connsiteX3" fmla="*/ 163630 w 808523"/>
                  <a:gd name="connsiteY3" fmla="*/ 125128 h 558265"/>
                  <a:gd name="connsiteX4" fmla="*/ 105878 w 808523"/>
                  <a:gd name="connsiteY4" fmla="*/ 163629 h 558265"/>
                  <a:gd name="connsiteX5" fmla="*/ 77003 w 808523"/>
                  <a:gd name="connsiteY5" fmla="*/ 182880 h 558265"/>
                  <a:gd name="connsiteX6" fmla="*/ 19251 w 808523"/>
                  <a:gd name="connsiteY6" fmla="*/ 240631 h 558265"/>
                  <a:gd name="connsiteX7" fmla="*/ 9626 w 808523"/>
                  <a:gd name="connsiteY7" fmla="*/ 279132 h 558265"/>
                  <a:gd name="connsiteX8" fmla="*/ 0 w 808523"/>
                  <a:gd name="connsiteY8" fmla="*/ 308008 h 558265"/>
                  <a:gd name="connsiteX9" fmla="*/ 9626 w 808523"/>
                  <a:gd name="connsiteY9" fmla="*/ 423511 h 558265"/>
                  <a:gd name="connsiteX10" fmla="*/ 19251 w 808523"/>
                  <a:gd name="connsiteY10" fmla="*/ 452387 h 558265"/>
                  <a:gd name="connsiteX11" fmla="*/ 115504 w 808523"/>
                  <a:gd name="connsiteY11" fmla="*/ 481263 h 558265"/>
                  <a:gd name="connsiteX12" fmla="*/ 173255 w 808523"/>
                  <a:gd name="connsiteY12" fmla="*/ 500513 h 558265"/>
                  <a:gd name="connsiteX13" fmla="*/ 231007 w 808523"/>
                  <a:gd name="connsiteY13" fmla="*/ 519764 h 558265"/>
                  <a:gd name="connsiteX14" fmla="*/ 259883 w 808523"/>
                  <a:gd name="connsiteY14" fmla="*/ 529389 h 558265"/>
                  <a:gd name="connsiteX15" fmla="*/ 308009 w 808523"/>
                  <a:gd name="connsiteY15" fmla="*/ 539014 h 558265"/>
                  <a:gd name="connsiteX16" fmla="*/ 336885 w 808523"/>
                  <a:gd name="connsiteY16" fmla="*/ 548640 h 558265"/>
                  <a:gd name="connsiteX17" fmla="*/ 375386 w 808523"/>
                  <a:gd name="connsiteY17" fmla="*/ 558265 h 558265"/>
                  <a:gd name="connsiteX18" fmla="*/ 510139 w 808523"/>
                  <a:gd name="connsiteY18" fmla="*/ 548640 h 558265"/>
                  <a:gd name="connsiteX19" fmla="*/ 567891 w 808523"/>
                  <a:gd name="connsiteY19" fmla="*/ 519764 h 558265"/>
                  <a:gd name="connsiteX20" fmla="*/ 606392 w 808523"/>
                  <a:gd name="connsiteY20" fmla="*/ 510139 h 558265"/>
                  <a:gd name="connsiteX21" fmla="*/ 693019 w 808523"/>
                  <a:gd name="connsiteY21" fmla="*/ 462012 h 558265"/>
                  <a:gd name="connsiteX22" fmla="*/ 779647 w 808523"/>
                  <a:gd name="connsiteY22" fmla="*/ 413886 h 558265"/>
                  <a:gd name="connsiteX23" fmla="*/ 798897 w 808523"/>
                  <a:gd name="connsiteY23" fmla="*/ 356134 h 558265"/>
                  <a:gd name="connsiteX24" fmla="*/ 808523 w 808523"/>
                  <a:gd name="connsiteY24" fmla="*/ 327259 h 558265"/>
                  <a:gd name="connsiteX25" fmla="*/ 798897 w 808523"/>
                  <a:gd name="connsiteY25" fmla="*/ 259882 h 558265"/>
                  <a:gd name="connsiteX26" fmla="*/ 760396 w 808523"/>
                  <a:gd name="connsiteY26" fmla="*/ 202130 h 558265"/>
                  <a:gd name="connsiteX27" fmla="*/ 741146 w 808523"/>
                  <a:gd name="connsiteY27" fmla="*/ 173254 h 558265"/>
                  <a:gd name="connsiteX28" fmla="*/ 702645 w 808523"/>
                  <a:gd name="connsiteY28" fmla="*/ 115503 h 558265"/>
                  <a:gd name="connsiteX29" fmla="*/ 625643 w 808523"/>
                  <a:gd name="connsiteY29" fmla="*/ 28875 h 558265"/>
                  <a:gd name="connsiteX30" fmla="*/ 596767 w 808523"/>
                  <a:gd name="connsiteY30" fmla="*/ 9625 h 558265"/>
                  <a:gd name="connsiteX31" fmla="*/ 567891 w 808523"/>
                  <a:gd name="connsiteY31" fmla="*/ 0 h 558265"/>
                  <a:gd name="connsiteX32" fmla="*/ 471638 w 808523"/>
                  <a:gd name="connsiteY32" fmla="*/ 19250 h 558265"/>
                  <a:gd name="connsiteX33" fmla="*/ 404261 w 808523"/>
                  <a:gd name="connsiteY33" fmla="*/ 67377 h 558265"/>
                  <a:gd name="connsiteX34" fmla="*/ 336885 w 808523"/>
                  <a:gd name="connsiteY34" fmla="*/ 48126 h 55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8523" h="558265">
                    <a:moveTo>
                      <a:pt x="336885" y="48126"/>
                    </a:moveTo>
                    <a:cubicBezTo>
                      <a:pt x="312822" y="51334"/>
                      <a:pt x="332410" y="55544"/>
                      <a:pt x="259883" y="86627"/>
                    </a:cubicBezTo>
                    <a:cubicBezTo>
                      <a:pt x="246694" y="92279"/>
                      <a:pt x="234704" y="100549"/>
                      <a:pt x="221381" y="105878"/>
                    </a:cubicBezTo>
                    <a:cubicBezTo>
                      <a:pt x="202541" y="113414"/>
                      <a:pt x="163630" y="125128"/>
                      <a:pt x="163630" y="125128"/>
                    </a:cubicBezTo>
                    <a:lnTo>
                      <a:pt x="105878" y="163629"/>
                    </a:lnTo>
                    <a:cubicBezTo>
                      <a:pt x="96253" y="170046"/>
                      <a:pt x="85183" y="174700"/>
                      <a:pt x="77003" y="182880"/>
                    </a:cubicBezTo>
                    <a:lnTo>
                      <a:pt x="19251" y="240631"/>
                    </a:lnTo>
                    <a:cubicBezTo>
                      <a:pt x="16043" y="253465"/>
                      <a:pt x="13260" y="266412"/>
                      <a:pt x="9626" y="279132"/>
                    </a:cubicBezTo>
                    <a:cubicBezTo>
                      <a:pt x="6839" y="288888"/>
                      <a:pt x="0" y="297862"/>
                      <a:pt x="0" y="308008"/>
                    </a:cubicBezTo>
                    <a:cubicBezTo>
                      <a:pt x="0" y="346642"/>
                      <a:pt x="4520" y="385215"/>
                      <a:pt x="9626" y="423511"/>
                    </a:cubicBezTo>
                    <a:cubicBezTo>
                      <a:pt x="10967" y="433568"/>
                      <a:pt x="10995" y="446490"/>
                      <a:pt x="19251" y="452387"/>
                    </a:cubicBezTo>
                    <a:cubicBezTo>
                      <a:pt x="35681" y="464123"/>
                      <a:pt x="92436" y="474343"/>
                      <a:pt x="115504" y="481263"/>
                    </a:cubicBezTo>
                    <a:cubicBezTo>
                      <a:pt x="134940" y="487094"/>
                      <a:pt x="154005" y="494096"/>
                      <a:pt x="173255" y="500513"/>
                    </a:cubicBezTo>
                    <a:lnTo>
                      <a:pt x="231007" y="519764"/>
                    </a:lnTo>
                    <a:cubicBezTo>
                      <a:pt x="240632" y="522972"/>
                      <a:pt x="249934" y="527399"/>
                      <a:pt x="259883" y="529389"/>
                    </a:cubicBezTo>
                    <a:cubicBezTo>
                      <a:pt x="275925" y="532597"/>
                      <a:pt x="292138" y="535046"/>
                      <a:pt x="308009" y="539014"/>
                    </a:cubicBezTo>
                    <a:cubicBezTo>
                      <a:pt x="317852" y="541475"/>
                      <a:pt x="327129" y="545853"/>
                      <a:pt x="336885" y="548640"/>
                    </a:cubicBezTo>
                    <a:cubicBezTo>
                      <a:pt x="349605" y="552274"/>
                      <a:pt x="362552" y="555057"/>
                      <a:pt x="375386" y="558265"/>
                    </a:cubicBezTo>
                    <a:cubicBezTo>
                      <a:pt x="420304" y="555057"/>
                      <a:pt x="465415" y="553902"/>
                      <a:pt x="510139" y="548640"/>
                    </a:cubicBezTo>
                    <a:cubicBezTo>
                      <a:pt x="547406" y="544256"/>
                      <a:pt x="533519" y="534495"/>
                      <a:pt x="567891" y="519764"/>
                    </a:cubicBezTo>
                    <a:cubicBezTo>
                      <a:pt x="580050" y="514553"/>
                      <a:pt x="593558" y="513347"/>
                      <a:pt x="606392" y="510139"/>
                    </a:cubicBezTo>
                    <a:cubicBezTo>
                      <a:pt x="697017" y="419514"/>
                      <a:pt x="551695" y="556228"/>
                      <a:pt x="693019" y="462012"/>
                    </a:cubicBezTo>
                    <a:cubicBezTo>
                      <a:pt x="759213" y="417883"/>
                      <a:pt x="728822" y="430827"/>
                      <a:pt x="779647" y="413886"/>
                    </a:cubicBezTo>
                    <a:lnTo>
                      <a:pt x="798897" y="356134"/>
                    </a:lnTo>
                    <a:lnTo>
                      <a:pt x="808523" y="327259"/>
                    </a:lnTo>
                    <a:cubicBezTo>
                      <a:pt x="805314" y="304800"/>
                      <a:pt x="807041" y="281057"/>
                      <a:pt x="798897" y="259882"/>
                    </a:cubicBezTo>
                    <a:cubicBezTo>
                      <a:pt x="790591" y="238288"/>
                      <a:pt x="773230" y="221381"/>
                      <a:pt x="760396" y="202130"/>
                    </a:cubicBezTo>
                    <a:lnTo>
                      <a:pt x="741146" y="173254"/>
                    </a:lnTo>
                    <a:lnTo>
                      <a:pt x="702645" y="115503"/>
                    </a:lnTo>
                    <a:cubicBezTo>
                      <a:pt x="679501" y="80787"/>
                      <a:pt x="665196" y="55243"/>
                      <a:pt x="625643" y="28875"/>
                    </a:cubicBezTo>
                    <a:cubicBezTo>
                      <a:pt x="616018" y="22458"/>
                      <a:pt x="607114" y="14798"/>
                      <a:pt x="596767" y="9625"/>
                    </a:cubicBezTo>
                    <a:cubicBezTo>
                      <a:pt x="587692" y="5088"/>
                      <a:pt x="577516" y="3208"/>
                      <a:pt x="567891" y="0"/>
                    </a:cubicBezTo>
                    <a:cubicBezTo>
                      <a:pt x="543065" y="3546"/>
                      <a:pt x="498515" y="5811"/>
                      <a:pt x="471638" y="19250"/>
                    </a:cubicBezTo>
                    <a:cubicBezTo>
                      <a:pt x="441866" y="34136"/>
                      <a:pt x="434751" y="49954"/>
                      <a:pt x="404261" y="67377"/>
                    </a:cubicBezTo>
                    <a:cubicBezTo>
                      <a:pt x="382091" y="80046"/>
                      <a:pt x="360948" y="44918"/>
                      <a:pt x="336885" y="48126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Freihandform 78"/>
              <p:cNvSpPr/>
              <p:nvPr/>
            </p:nvSpPr>
            <p:spPr>
              <a:xfrm>
                <a:off x="5700502" y="2174601"/>
                <a:ext cx="926653" cy="433137"/>
              </a:xfrm>
              <a:custGeom>
                <a:avLst/>
                <a:gdLst>
                  <a:gd name="connsiteX0" fmla="*/ 926485 w 926653"/>
                  <a:gd name="connsiteY0" fmla="*/ 67377 h 433137"/>
                  <a:gd name="connsiteX1" fmla="*/ 868733 w 926653"/>
                  <a:gd name="connsiteY1" fmla="*/ 77003 h 433137"/>
                  <a:gd name="connsiteX2" fmla="*/ 839858 w 926653"/>
                  <a:gd name="connsiteY2" fmla="*/ 134754 h 433137"/>
                  <a:gd name="connsiteX3" fmla="*/ 618477 w 926653"/>
                  <a:gd name="connsiteY3" fmla="*/ 298384 h 433137"/>
                  <a:gd name="connsiteX4" fmla="*/ 589601 w 926653"/>
                  <a:gd name="connsiteY4" fmla="*/ 317634 h 433137"/>
                  <a:gd name="connsiteX5" fmla="*/ 560725 w 926653"/>
                  <a:gd name="connsiteY5" fmla="*/ 375386 h 433137"/>
                  <a:gd name="connsiteX6" fmla="*/ 551100 w 926653"/>
                  <a:gd name="connsiteY6" fmla="*/ 413887 h 433137"/>
                  <a:gd name="connsiteX7" fmla="*/ 522224 w 926653"/>
                  <a:gd name="connsiteY7" fmla="*/ 433137 h 433137"/>
                  <a:gd name="connsiteX8" fmla="*/ 435597 w 926653"/>
                  <a:gd name="connsiteY8" fmla="*/ 404261 h 433137"/>
                  <a:gd name="connsiteX9" fmla="*/ 406721 w 926653"/>
                  <a:gd name="connsiteY9" fmla="*/ 394636 h 433137"/>
                  <a:gd name="connsiteX10" fmla="*/ 377845 w 926653"/>
                  <a:gd name="connsiteY10" fmla="*/ 385011 h 433137"/>
                  <a:gd name="connsiteX11" fmla="*/ 281592 w 926653"/>
                  <a:gd name="connsiteY11" fmla="*/ 346510 h 433137"/>
                  <a:gd name="connsiteX12" fmla="*/ 243091 w 926653"/>
                  <a:gd name="connsiteY12" fmla="*/ 336885 h 433137"/>
                  <a:gd name="connsiteX13" fmla="*/ 185340 w 926653"/>
                  <a:gd name="connsiteY13" fmla="*/ 317634 h 433137"/>
                  <a:gd name="connsiteX14" fmla="*/ 117963 w 926653"/>
                  <a:gd name="connsiteY14" fmla="*/ 327259 h 433137"/>
                  <a:gd name="connsiteX15" fmla="*/ 60211 w 926653"/>
                  <a:gd name="connsiteY15" fmla="*/ 250257 h 433137"/>
                  <a:gd name="connsiteX16" fmla="*/ 40961 w 926653"/>
                  <a:gd name="connsiteY16" fmla="*/ 192506 h 433137"/>
                  <a:gd name="connsiteX17" fmla="*/ 21710 w 926653"/>
                  <a:gd name="connsiteY17" fmla="*/ 163630 h 433137"/>
                  <a:gd name="connsiteX18" fmla="*/ 31336 w 926653"/>
                  <a:gd name="connsiteY18" fmla="*/ 96253 h 433137"/>
                  <a:gd name="connsiteX19" fmla="*/ 291218 w 926653"/>
                  <a:gd name="connsiteY19" fmla="*/ 96253 h 433137"/>
                  <a:gd name="connsiteX20" fmla="*/ 320093 w 926653"/>
                  <a:gd name="connsiteY20" fmla="*/ 86628 h 433137"/>
                  <a:gd name="connsiteX21" fmla="*/ 377845 w 926653"/>
                  <a:gd name="connsiteY21" fmla="*/ 48127 h 433137"/>
                  <a:gd name="connsiteX22" fmla="*/ 445222 w 926653"/>
                  <a:gd name="connsiteY22" fmla="*/ 0 h 433137"/>
                  <a:gd name="connsiteX23" fmla="*/ 647352 w 926653"/>
                  <a:gd name="connsiteY23" fmla="*/ 19251 h 433137"/>
                  <a:gd name="connsiteX24" fmla="*/ 724354 w 926653"/>
                  <a:gd name="connsiteY24" fmla="*/ 28876 h 433137"/>
                  <a:gd name="connsiteX25" fmla="*/ 762856 w 926653"/>
                  <a:gd name="connsiteY25" fmla="*/ 38501 h 433137"/>
                  <a:gd name="connsiteX26" fmla="*/ 820607 w 926653"/>
                  <a:gd name="connsiteY26" fmla="*/ 48127 h 433137"/>
                  <a:gd name="connsiteX27" fmla="*/ 849483 w 926653"/>
                  <a:gd name="connsiteY27" fmla="*/ 57752 h 433137"/>
                  <a:gd name="connsiteX28" fmla="*/ 926485 w 926653"/>
                  <a:gd name="connsiteY28" fmla="*/ 67377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6653" h="433137">
                    <a:moveTo>
                      <a:pt x="926485" y="67377"/>
                    </a:moveTo>
                    <a:cubicBezTo>
                      <a:pt x="929693" y="70586"/>
                      <a:pt x="886189" y="68275"/>
                      <a:pt x="868733" y="77003"/>
                    </a:cubicBezTo>
                    <a:cubicBezTo>
                      <a:pt x="853806" y="84467"/>
                      <a:pt x="844413" y="121088"/>
                      <a:pt x="839858" y="134754"/>
                    </a:cubicBezTo>
                    <a:cubicBezTo>
                      <a:pt x="824925" y="373665"/>
                      <a:pt x="882849" y="266659"/>
                      <a:pt x="618477" y="298384"/>
                    </a:cubicBezTo>
                    <a:cubicBezTo>
                      <a:pt x="606991" y="299762"/>
                      <a:pt x="599226" y="311217"/>
                      <a:pt x="589601" y="317634"/>
                    </a:cubicBezTo>
                    <a:cubicBezTo>
                      <a:pt x="568508" y="349273"/>
                      <a:pt x="570688" y="340516"/>
                      <a:pt x="560725" y="375386"/>
                    </a:cubicBezTo>
                    <a:cubicBezTo>
                      <a:pt x="557091" y="388106"/>
                      <a:pt x="558438" y="402880"/>
                      <a:pt x="551100" y="413887"/>
                    </a:cubicBezTo>
                    <a:cubicBezTo>
                      <a:pt x="544683" y="423512"/>
                      <a:pt x="531849" y="426720"/>
                      <a:pt x="522224" y="433137"/>
                    </a:cubicBezTo>
                    <a:lnTo>
                      <a:pt x="435597" y="404261"/>
                    </a:lnTo>
                    <a:lnTo>
                      <a:pt x="406721" y="394636"/>
                    </a:lnTo>
                    <a:cubicBezTo>
                      <a:pt x="397096" y="391428"/>
                      <a:pt x="386920" y="389549"/>
                      <a:pt x="377845" y="385011"/>
                    </a:cubicBezTo>
                    <a:cubicBezTo>
                      <a:pt x="329603" y="360890"/>
                      <a:pt x="341064" y="364351"/>
                      <a:pt x="281592" y="346510"/>
                    </a:cubicBezTo>
                    <a:cubicBezTo>
                      <a:pt x="268921" y="342709"/>
                      <a:pt x="255762" y="340686"/>
                      <a:pt x="243091" y="336885"/>
                    </a:cubicBezTo>
                    <a:cubicBezTo>
                      <a:pt x="223655" y="331054"/>
                      <a:pt x="185340" y="317634"/>
                      <a:pt x="185340" y="317634"/>
                    </a:cubicBezTo>
                    <a:cubicBezTo>
                      <a:pt x="162881" y="320842"/>
                      <a:pt x="140557" y="329313"/>
                      <a:pt x="117963" y="327259"/>
                    </a:cubicBezTo>
                    <a:cubicBezTo>
                      <a:pt x="69279" y="322833"/>
                      <a:pt x="72733" y="287822"/>
                      <a:pt x="60211" y="250257"/>
                    </a:cubicBezTo>
                    <a:cubicBezTo>
                      <a:pt x="60211" y="250256"/>
                      <a:pt x="40962" y="192507"/>
                      <a:pt x="40961" y="192506"/>
                    </a:cubicBezTo>
                    <a:lnTo>
                      <a:pt x="21710" y="163630"/>
                    </a:lnTo>
                    <a:cubicBezTo>
                      <a:pt x="-748" y="96253"/>
                      <a:pt x="-16791" y="112295"/>
                      <a:pt x="31336" y="96253"/>
                    </a:cubicBezTo>
                    <a:cubicBezTo>
                      <a:pt x="158162" y="108935"/>
                      <a:pt x="135715" y="111803"/>
                      <a:pt x="291218" y="96253"/>
                    </a:cubicBezTo>
                    <a:cubicBezTo>
                      <a:pt x="301313" y="95243"/>
                      <a:pt x="310468" y="89836"/>
                      <a:pt x="320093" y="86628"/>
                    </a:cubicBezTo>
                    <a:cubicBezTo>
                      <a:pt x="339344" y="73794"/>
                      <a:pt x="359336" y="62009"/>
                      <a:pt x="377845" y="48127"/>
                    </a:cubicBezTo>
                    <a:cubicBezTo>
                      <a:pt x="425601" y="12310"/>
                      <a:pt x="402998" y="28150"/>
                      <a:pt x="445222" y="0"/>
                    </a:cubicBezTo>
                    <a:cubicBezTo>
                      <a:pt x="558003" y="9399"/>
                      <a:pt x="546147" y="7345"/>
                      <a:pt x="647352" y="19251"/>
                    </a:cubicBezTo>
                    <a:cubicBezTo>
                      <a:pt x="673042" y="22273"/>
                      <a:pt x="698839" y="24624"/>
                      <a:pt x="724354" y="28876"/>
                    </a:cubicBezTo>
                    <a:cubicBezTo>
                      <a:pt x="737403" y="31051"/>
                      <a:pt x="749884" y="35907"/>
                      <a:pt x="762856" y="38501"/>
                    </a:cubicBezTo>
                    <a:cubicBezTo>
                      <a:pt x="781993" y="42328"/>
                      <a:pt x="801556" y="43893"/>
                      <a:pt x="820607" y="48127"/>
                    </a:cubicBezTo>
                    <a:cubicBezTo>
                      <a:pt x="830511" y="50328"/>
                      <a:pt x="839399" y="56632"/>
                      <a:pt x="849483" y="57752"/>
                    </a:cubicBezTo>
                    <a:cubicBezTo>
                      <a:pt x="868616" y="59878"/>
                      <a:pt x="923277" y="64168"/>
                      <a:pt x="926485" y="673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Freihandform 79"/>
              <p:cNvSpPr/>
              <p:nvPr/>
            </p:nvSpPr>
            <p:spPr>
              <a:xfrm>
                <a:off x="4813788" y="2694366"/>
                <a:ext cx="728478" cy="462012"/>
              </a:xfrm>
              <a:custGeom>
                <a:avLst/>
                <a:gdLst>
                  <a:gd name="connsiteX0" fmla="*/ 13275 w 728478"/>
                  <a:gd name="connsiteY0" fmla="*/ 19250 h 462012"/>
                  <a:gd name="connsiteX1" fmla="*/ 3650 w 728478"/>
                  <a:gd name="connsiteY1" fmla="*/ 77002 h 462012"/>
                  <a:gd name="connsiteX2" fmla="*/ 13275 w 728478"/>
                  <a:gd name="connsiteY2" fmla="*/ 327259 h 462012"/>
                  <a:gd name="connsiteX3" fmla="*/ 42151 w 728478"/>
                  <a:gd name="connsiteY3" fmla="*/ 394635 h 462012"/>
                  <a:gd name="connsiteX4" fmla="*/ 90277 w 728478"/>
                  <a:gd name="connsiteY4" fmla="*/ 404261 h 462012"/>
                  <a:gd name="connsiteX5" fmla="*/ 119153 w 728478"/>
                  <a:gd name="connsiteY5" fmla="*/ 413886 h 462012"/>
                  <a:gd name="connsiteX6" fmla="*/ 157654 w 728478"/>
                  <a:gd name="connsiteY6" fmla="*/ 423511 h 462012"/>
                  <a:gd name="connsiteX7" fmla="*/ 186530 w 728478"/>
                  <a:gd name="connsiteY7" fmla="*/ 433136 h 462012"/>
                  <a:gd name="connsiteX8" fmla="*/ 292407 w 728478"/>
                  <a:gd name="connsiteY8" fmla="*/ 442762 h 462012"/>
                  <a:gd name="connsiteX9" fmla="*/ 417536 w 728478"/>
                  <a:gd name="connsiteY9" fmla="*/ 462012 h 462012"/>
                  <a:gd name="connsiteX10" fmla="*/ 619666 w 728478"/>
                  <a:gd name="connsiteY10" fmla="*/ 423511 h 462012"/>
                  <a:gd name="connsiteX11" fmla="*/ 696668 w 728478"/>
                  <a:gd name="connsiteY11" fmla="*/ 336884 h 462012"/>
                  <a:gd name="connsiteX12" fmla="*/ 715919 w 728478"/>
                  <a:gd name="connsiteY12" fmla="*/ 279132 h 462012"/>
                  <a:gd name="connsiteX13" fmla="*/ 715919 w 728478"/>
                  <a:gd name="connsiteY13" fmla="*/ 77002 h 462012"/>
                  <a:gd name="connsiteX14" fmla="*/ 687043 w 728478"/>
                  <a:gd name="connsiteY14" fmla="*/ 67376 h 462012"/>
                  <a:gd name="connsiteX15" fmla="*/ 504163 w 728478"/>
                  <a:gd name="connsiteY15" fmla="*/ 77002 h 462012"/>
                  <a:gd name="connsiteX16" fmla="*/ 417536 w 728478"/>
                  <a:gd name="connsiteY16" fmla="*/ 105878 h 462012"/>
                  <a:gd name="connsiteX17" fmla="*/ 388660 w 728478"/>
                  <a:gd name="connsiteY17" fmla="*/ 115503 h 462012"/>
                  <a:gd name="connsiteX18" fmla="*/ 311658 w 728478"/>
                  <a:gd name="connsiteY18" fmla="*/ 105878 h 462012"/>
                  <a:gd name="connsiteX19" fmla="*/ 282782 w 728478"/>
                  <a:gd name="connsiteY19" fmla="*/ 86627 h 462012"/>
                  <a:gd name="connsiteX20" fmla="*/ 253906 w 728478"/>
                  <a:gd name="connsiteY20" fmla="*/ 77002 h 462012"/>
                  <a:gd name="connsiteX21" fmla="*/ 167279 w 728478"/>
                  <a:gd name="connsiteY21" fmla="*/ 9625 h 462012"/>
                  <a:gd name="connsiteX22" fmla="*/ 138403 w 728478"/>
                  <a:gd name="connsiteY22" fmla="*/ 0 h 462012"/>
                  <a:gd name="connsiteX23" fmla="*/ 13275 w 728478"/>
                  <a:gd name="connsiteY23" fmla="*/ 19250 h 4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8478" h="462012">
                    <a:moveTo>
                      <a:pt x="13275" y="19250"/>
                    </a:moveTo>
                    <a:cubicBezTo>
                      <a:pt x="-9184" y="32084"/>
                      <a:pt x="3650" y="57486"/>
                      <a:pt x="3650" y="77002"/>
                    </a:cubicBezTo>
                    <a:cubicBezTo>
                      <a:pt x="3650" y="160483"/>
                      <a:pt x="7722" y="243963"/>
                      <a:pt x="13275" y="327259"/>
                    </a:cubicBezTo>
                    <a:cubicBezTo>
                      <a:pt x="14272" y="342217"/>
                      <a:pt x="25560" y="385154"/>
                      <a:pt x="42151" y="394635"/>
                    </a:cubicBezTo>
                    <a:cubicBezTo>
                      <a:pt x="56355" y="402752"/>
                      <a:pt x="74406" y="400293"/>
                      <a:pt x="90277" y="404261"/>
                    </a:cubicBezTo>
                    <a:cubicBezTo>
                      <a:pt x="100120" y="406722"/>
                      <a:pt x="109397" y="411099"/>
                      <a:pt x="119153" y="413886"/>
                    </a:cubicBezTo>
                    <a:cubicBezTo>
                      <a:pt x="131873" y="417520"/>
                      <a:pt x="144934" y="419877"/>
                      <a:pt x="157654" y="423511"/>
                    </a:cubicBezTo>
                    <a:cubicBezTo>
                      <a:pt x="167410" y="426298"/>
                      <a:pt x="176486" y="431701"/>
                      <a:pt x="186530" y="433136"/>
                    </a:cubicBezTo>
                    <a:cubicBezTo>
                      <a:pt x="221612" y="438148"/>
                      <a:pt x="257186" y="438848"/>
                      <a:pt x="292407" y="442762"/>
                    </a:cubicBezTo>
                    <a:cubicBezTo>
                      <a:pt x="329566" y="446891"/>
                      <a:pt x="380020" y="455759"/>
                      <a:pt x="417536" y="462012"/>
                    </a:cubicBezTo>
                    <a:cubicBezTo>
                      <a:pt x="447975" y="458431"/>
                      <a:pt x="570565" y="462791"/>
                      <a:pt x="619666" y="423511"/>
                    </a:cubicBezTo>
                    <a:cubicBezTo>
                      <a:pt x="634693" y="411490"/>
                      <a:pt x="683948" y="365505"/>
                      <a:pt x="696668" y="336884"/>
                    </a:cubicBezTo>
                    <a:cubicBezTo>
                      <a:pt x="704909" y="318341"/>
                      <a:pt x="715919" y="279132"/>
                      <a:pt x="715919" y="279132"/>
                    </a:cubicBezTo>
                    <a:cubicBezTo>
                      <a:pt x="726512" y="204977"/>
                      <a:pt x="737879" y="159352"/>
                      <a:pt x="715919" y="77002"/>
                    </a:cubicBezTo>
                    <a:cubicBezTo>
                      <a:pt x="713305" y="67199"/>
                      <a:pt x="696668" y="70585"/>
                      <a:pt x="687043" y="67376"/>
                    </a:cubicBezTo>
                    <a:cubicBezTo>
                      <a:pt x="626083" y="70585"/>
                      <a:pt x="564773" y="69729"/>
                      <a:pt x="504163" y="77002"/>
                    </a:cubicBezTo>
                    <a:cubicBezTo>
                      <a:pt x="504152" y="77003"/>
                      <a:pt x="431979" y="101064"/>
                      <a:pt x="417536" y="105878"/>
                    </a:cubicBezTo>
                    <a:lnTo>
                      <a:pt x="388660" y="115503"/>
                    </a:lnTo>
                    <a:cubicBezTo>
                      <a:pt x="362993" y="112295"/>
                      <a:pt x="336614" y="112684"/>
                      <a:pt x="311658" y="105878"/>
                    </a:cubicBezTo>
                    <a:cubicBezTo>
                      <a:pt x="300497" y="102834"/>
                      <a:pt x="293129" y="91800"/>
                      <a:pt x="282782" y="86627"/>
                    </a:cubicBezTo>
                    <a:cubicBezTo>
                      <a:pt x="273707" y="82090"/>
                      <a:pt x="263531" y="80210"/>
                      <a:pt x="253906" y="77002"/>
                    </a:cubicBezTo>
                    <a:cubicBezTo>
                      <a:pt x="228991" y="52086"/>
                      <a:pt x="201820" y="21138"/>
                      <a:pt x="167279" y="9625"/>
                    </a:cubicBezTo>
                    <a:lnTo>
                      <a:pt x="138403" y="0"/>
                    </a:lnTo>
                    <a:cubicBezTo>
                      <a:pt x="19703" y="9891"/>
                      <a:pt x="35734" y="6416"/>
                      <a:pt x="13275" y="192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Freihandform 80"/>
              <p:cNvSpPr/>
              <p:nvPr/>
            </p:nvSpPr>
            <p:spPr>
              <a:xfrm>
                <a:off x="5568208" y="2559595"/>
                <a:ext cx="735554" cy="462030"/>
              </a:xfrm>
              <a:custGeom>
                <a:avLst/>
                <a:gdLst>
                  <a:gd name="connsiteX0" fmla="*/ 394636 w 735554"/>
                  <a:gd name="connsiteY0" fmla="*/ 19267 h 462030"/>
                  <a:gd name="connsiteX1" fmla="*/ 202131 w 735554"/>
                  <a:gd name="connsiteY1" fmla="*/ 19267 h 462030"/>
                  <a:gd name="connsiteX2" fmla="*/ 115503 w 735554"/>
                  <a:gd name="connsiteY2" fmla="*/ 67394 h 462030"/>
                  <a:gd name="connsiteX3" fmla="*/ 57752 w 735554"/>
                  <a:gd name="connsiteY3" fmla="*/ 105895 h 462030"/>
                  <a:gd name="connsiteX4" fmla="*/ 28876 w 735554"/>
                  <a:gd name="connsiteY4" fmla="*/ 134771 h 462030"/>
                  <a:gd name="connsiteX5" fmla="*/ 0 w 735554"/>
                  <a:gd name="connsiteY5" fmla="*/ 231023 h 462030"/>
                  <a:gd name="connsiteX6" fmla="*/ 9625 w 735554"/>
                  <a:gd name="connsiteY6" fmla="*/ 375402 h 462030"/>
                  <a:gd name="connsiteX7" fmla="*/ 57752 w 735554"/>
                  <a:gd name="connsiteY7" fmla="*/ 423529 h 462030"/>
                  <a:gd name="connsiteX8" fmla="*/ 96253 w 735554"/>
                  <a:gd name="connsiteY8" fmla="*/ 442779 h 462030"/>
                  <a:gd name="connsiteX9" fmla="*/ 182880 w 735554"/>
                  <a:gd name="connsiteY9" fmla="*/ 462030 h 462030"/>
                  <a:gd name="connsiteX10" fmla="*/ 500514 w 735554"/>
                  <a:gd name="connsiteY10" fmla="*/ 452404 h 462030"/>
                  <a:gd name="connsiteX11" fmla="*/ 587141 w 735554"/>
                  <a:gd name="connsiteY11" fmla="*/ 404278 h 462030"/>
                  <a:gd name="connsiteX12" fmla="*/ 625642 w 735554"/>
                  <a:gd name="connsiteY12" fmla="*/ 385027 h 462030"/>
                  <a:gd name="connsiteX13" fmla="*/ 673768 w 735554"/>
                  <a:gd name="connsiteY13" fmla="*/ 336901 h 462030"/>
                  <a:gd name="connsiteX14" fmla="*/ 721895 w 735554"/>
                  <a:gd name="connsiteY14" fmla="*/ 279150 h 462030"/>
                  <a:gd name="connsiteX15" fmla="*/ 721895 w 735554"/>
                  <a:gd name="connsiteY15" fmla="*/ 115520 h 462030"/>
                  <a:gd name="connsiteX16" fmla="*/ 702644 w 735554"/>
                  <a:gd name="connsiteY16" fmla="*/ 86644 h 462030"/>
                  <a:gd name="connsiteX17" fmla="*/ 644893 w 735554"/>
                  <a:gd name="connsiteY17" fmla="*/ 67394 h 462030"/>
                  <a:gd name="connsiteX18" fmla="*/ 519764 w 735554"/>
                  <a:gd name="connsiteY18" fmla="*/ 28893 h 462030"/>
                  <a:gd name="connsiteX19" fmla="*/ 423512 w 735554"/>
                  <a:gd name="connsiteY19" fmla="*/ 17 h 462030"/>
                  <a:gd name="connsiteX20" fmla="*/ 394636 w 735554"/>
                  <a:gd name="connsiteY20" fmla="*/ 19267 h 46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5554" h="462030">
                    <a:moveTo>
                      <a:pt x="394636" y="19267"/>
                    </a:moveTo>
                    <a:cubicBezTo>
                      <a:pt x="357739" y="22475"/>
                      <a:pt x="339874" y="3962"/>
                      <a:pt x="202131" y="19267"/>
                    </a:cubicBezTo>
                    <a:cubicBezTo>
                      <a:pt x="171638" y="22655"/>
                      <a:pt x="135333" y="54174"/>
                      <a:pt x="115503" y="67394"/>
                    </a:cubicBezTo>
                    <a:cubicBezTo>
                      <a:pt x="115495" y="67399"/>
                      <a:pt x="57759" y="105888"/>
                      <a:pt x="57752" y="105895"/>
                    </a:cubicBezTo>
                    <a:lnTo>
                      <a:pt x="28876" y="134771"/>
                    </a:lnTo>
                    <a:cubicBezTo>
                      <a:pt x="5442" y="205072"/>
                      <a:pt x="14546" y="172836"/>
                      <a:pt x="0" y="231023"/>
                    </a:cubicBezTo>
                    <a:cubicBezTo>
                      <a:pt x="3208" y="279149"/>
                      <a:pt x="1695" y="327825"/>
                      <a:pt x="9625" y="375402"/>
                    </a:cubicBezTo>
                    <a:cubicBezTo>
                      <a:pt x="13340" y="397691"/>
                      <a:pt x="41204" y="414073"/>
                      <a:pt x="57752" y="423529"/>
                    </a:cubicBezTo>
                    <a:cubicBezTo>
                      <a:pt x="70210" y="430648"/>
                      <a:pt x="82818" y="437741"/>
                      <a:pt x="96253" y="442779"/>
                    </a:cubicBezTo>
                    <a:cubicBezTo>
                      <a:pt x="111783" y="448603"/>
                      <a:pt x="169818" y="459417"/>
                      <a:pt x="182880" y="462030"/>
                    </a:cubicBezTo>
                    <a:cubicBezTo>
                      <a:pt x="288758" y="458821"/>
                      <a:pt x="394916" y="460741"/>
                      <a:pt x="500514" y="452404"/>
                    </a:cubicBezTo>
                    <a:cubicBezTo>
                      <a:pt x="539383" y="449335"/>
                      <a:pt x="557243" y="422965"/>
                      <a:pt x="587141" y="404278"/>
                    </a:cubicBezTo>
                    <a:cubicBezTo>
                      <a:pt x="599308" y="396673"/>
                      <a:pt x="612808" y="391444"/>
                      <a:pt x="625642" y="385027"/>
                    </a:cubicBezTo>
                    <a:cubicBezTo>
                      <a:pt x="660936" y="332089"/>
                      <a:pt x="625642" y="377007"/>
                      <a:pt x="673768" y="336901"/>
                    </a:cubicBezTo>
                    <a:cubicBezTo>
                      <a:pt x="701560" y="313741"/>
                      <a:pt x="702966" y="307542"/>
                      <a:pt x="721895" y="279150"/>
                    </a:cubicBezTo>
                    <a:cubicBezTo>
                      <a:pt x="738902" y="211121"/>
                      <a:pt x="741275" y="218878"/>
                      <a:pt x="721895" y="115520"/>
                    </a:cubicBezTo>
                    <a:cubicBezTo>
                      <a:pt x="719763" y="104150"/>
                      <a:pt x="712454" y="92775"/>
                      <a:pt x="702644" y="86644"/>
                    </a:cubicBezTo>
                    <a:cubicBezTo>
                      <a:pt x="685437" y="75890"/>
                      <a:pt x="644893" y="67394"/>
                      <a:pt x="644893" y="67394"/>
                    </a:cubicBezTo>
                    <a:cubicBezTo>
                      <a:pt x="573574" y="19847"/>
                      <a:pt x="670405" y="79108"/>
                      <a:pt x="519764" y="28893"/>
                    </a:cubicBezTo>
                    <a:cubicBezTo>
                      <a:pt x="482930" y="16615"/>
                      <a:pt x="459881" y="7291"/>
                      <a:pt x="423512" y="17"/>
                    </a:cubicBezTo>
                    <a:cubicBezTo>
                      <a:pt x="420366" y="-612"/>
                      <a:pt x="431533" y="16059"/>
                      <a:pt x="394636" y="192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Freihandform 81"/>
              <p:cNvSpPr/>
              <p:nvPr/>
            </p:nvSpPr>
            <p:spPr>
              <a:xfrm>
                <a:off x="6309353" y="2521111"/>
                <a:ext cx="703593" cy="375385"/>
              </a:xfrm>
              <a:custGeom>
                <a:avLst/>
                <a:gdLst>
                  <a:gd name="connsiteX0" fmla="*/ 654518 w 703593"/>
                  <a:gd name="connsiteY0" fmla="*/ 163629 h 375385"/>
                  <a:gd name="connsiteX1" fmla="*/ 558266 w 703593"/>
                  <a:gd name="connsiteY1" fmla="*/ 77002 h 375385"/>
                  <a:gd name="connsiteX2" fmla="*/ 365760 w 703593"/>
                  <a:gd name="connsiteY2" fmla="*/ 48126 h 375385"/>
                  <a:gd name="connsiteX3" fmla="*/ 259882 w 703593"/>
                  <a:gd name="connsiteY3" fmla="*/ 19250 h 375385"/>
                  <a:gd name="connsiteX4" fmla="*/ 231007 w 703593"/>
                  <a:gd name="connsiteY4" fmla="*/ 9625 h 375385"/>
                  <a:gd name="connsiteX5" fmla="*/ 202131 w 703593"/>
                  <a:gd name="connsiteY5" fmla="*/ 0 h 375385"/>
                  <a:gd name="connsiteX6" fmla="*/ 105878 w 703593"/>
                  <a:gd name="connsiteY6" fmla="*/ 9625 h 375385"/>
                  <a:gd name="connsiteX7" fmla="*/ 38501 w 703593"/>
                  <a:gd name="connsiteY7" fmla="*/ 38501 h 375385"/>
                  <a:gd name="connsiteX8" fmla="*/ 9626 w 703593"/>
                  <a:gd name="connsiteY8" fmla="*/ 67377 h 375385"/>
                  <a:gd name="connsiteX9" fmla="*/ 0 w 703593"/>
                  <a:gd name="connsiteY9" fmla="*/ 105878 h 375385"/>
                  <a:gd name="connsiteX10" fmla="*/ 19251 w 703593"/>
                  <a:gd name="connsiteY10" fmla="*/ 240631 h 375385"/>
                  <a:gd name="connsiteX11" fmla="*/ 57752 w 703593"/>
                  <a:gd name="connsiteY11" fmla="*/ 298383 h 375385"/>
                  <a:gd name="connsiteX12" fmla="*/ 105878 w 703593"/>
                  <a:gd name="connsiteY12" fmla="*/ 346509 h 375385"/>
                  <a:gd name="connsiteX13" fmla="*/ 250257 w 703593"/>
                  <a:gd name="connsiteY13" fmla="*/ 375385 h 375385"/>
                  <a:gd name="connsiteX14" fmla="*/ 596767 w 703593"/>
                  <a:gd name="connsiteY14" fmla="*/ 365760 h 375385"/>
                  <a:gd name="connsiteX15" fmla="*/ 625642 w 703593"/>
                  <a:gd name="connsiteY15" fmla="*/ 356135 h 375385"/>
                  <a:gd name="connsiteX16" fmla="*/ 654518 w 703593"/>
                  <a:gd name="connsiteY16" fmla="*/ 327259 h 375385"/>
                  <a:gd name="connsiteX17" fmla="*/ 683394 w 703593"/>
                  <a:gd name="connsiteY17" fmla="*/ 308008 h 375385"/>
                  <a:gd name="connsiteX18" fmla="*/ 702645 w 703593"/>
                  <a:gd name="connsiteY18" fmla="*/ 279133 h 375385"/>
                  <a:gd name="connsiteX19" fmla="*/ 654518 w 703593"/>
                  <a:gd name="connsiteY19" fmla="*/ 163629 h 37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593" h="375385">
                    <a:moveTo>
                      <a:pt x="654518" y="163629"/>
                    </a:moveTo>
                    <a:cubicBezTo>
                      <a:pt x="630455" y="129941"/>
                      <a:pt x="597074" y="81853"/>
                      <a:pt x="558266" y="77002"/>
                    </a:cubicBezTo>
                    <a:cubicBezTo>
                      <a:pt x="292031" y="43722"/>
                      <a:pt x="479792" y="73466"/>
                      <a:pt x="365760" y="48126"/>
                    </a:cubicBezTo>
                    <a:cubicBezTo>
                      <a:pt x="284132" y="29987"/>
                      <a:pt x="350028" y="49299"/>
                      <a:pt x="259882" y="19250"/>
                    </a:cubicBezTo>
                    <a:lnTo>
                      <a:pt x="231007" y="9625"/>
                    </a:lnTo>
                    <a:lnTo>
                      <a:pt x="202131" y="0"/>
                    </a:lnTo>
                    <a:cubicBezTo>
                      <a:pt x="170047" y="3208"/>
                      <a:pt x="137747" y="4722"/>
                      <a:pt x="105878" y="9625"/>
                    </a:cubicBezTo>
                    <a:cubicBezTo>
                      <a:pt x="85419" y="12772"/>
                      <a:pt x="54923" y="30290"/>
                      <a:pt x="38501" y="38501"/>
                    </a:cubicBezTo>
                    <a:cubicBezTo>
                      <a:pt x="28876" y="48126"/>
                      <a:pt x="16379" y="55558"/>
                      <a:pt x="9626" y="67377"/>
                    </a:cubicBezTo>
                    <a:cubicBezTo>
                      <a:pt x="3063" y="78863"/>
                      <a:pt x="0" y="92649"/>
                      <a:pt x="0" y="105878"/>
                    </a:cubicBezTo>
                    <a:cubicBezTo>
                      <a:pt x="0" y="115564"/>
                      <a:pt x="1438" y="208568"/>
                      <a:pt x="19251" y="240631"/>
                    </a:cubicBezTo>
                    <a:cubicBezTo>
                      <a:pt x="30487" y="260856"/>
                      <a:pt x="44918" y="279132"/>
                      <a:pt x="57752" y="298383"/>
                    </a:cubicBezTo>
                    <a:cubicBezTo>
                      <a:pt x="75315" y="324727"/>
                      <a:pt x="75481" y="332999"/>
                      <a:pt x="105878" y="346509"/>
                    </a:cubicBezTo>
                    <a:cubicBezTo>
                      <a:pt x="162757" y="371788"/>
                      <a:pt x="184175" y="368043"/>
                      <a:pt x="250257" y="375385"/>
                    </a:cubicBezTo>
                    <a:cubicBezTo>
                      <a:pt x="365760" y="372177"/>
                      <a:pt x="481371" y="371678"/>
                      <a:pt x="596767" y="365760"/>
                    </a:cubicBezTo>
                    <a:cubicBezTo>
                      <a:pt x="606899" y="365240"/>
                      <a:pt x="617200" y="361763"/>
                      <a:pt x="625642" y="356135"/>
                    </a:cubicBezTo>
                    <a:cubicBezTo>
                      <a:pt x="636968" y="348584"/>
                      <a:pt x="644061" y="335973"/>
                      <a:pt x="654518" y="327259"/>
                    </a:cubicBezTo>
                    <a:cubicBezTo>
                      <a:pt x="663405" y="319853"/>
                      <a:pt x="673769" y="314425"/>
                      <a:pt x="683394" y="308008"/>
                    </a:cubicBezTo>
                    <a:cubicBezTo>
                      <a:pt x="689811" y="298383"/>
                      <a:pt x="701758" y="290667"/>
                      <a:pt x="702645" y="279133"/>
                    </a:cubicBezTo>
                    <a:cubicBezTo>
                      <a:pt x="709413" y="191148"/>
                      <a:pt x="678581" y="197317"/>
                      <a:pt x="654518" y="16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Freihandform 82"/>
              <p:cNvSpPr/>
              <p:nvPr/>
            </p:nvSpPr>
            <p:spPr>
              <a:xfrm>
                <a:off x="4287447" y="2588488"/>
                <a:ext cx="501115" cy="587159"/>
              </a:xfrm>
              <a:custGeom>
                <a:avLst/>
                <a:gdLst>
                  <a:gd name="connsiteX0" fmla="*/ 601 w 501115"/>
                  <a:gd name="connsiteY0" fmla="*/ 125128 h 587159"/>
                  <a:gd name="connsiteX1" fmla="*/ 29477 w 501115"/>
                  <a:gd name="connsiteY1" fmla="*/ 182880 h 587159"/>
                  <a:gd name="connsiteX2" fmla="*/ 48727 w 501115"/>
                  <a:gd name="connsiteY2" fmla="*/ 240631 h 587159"/>
                  <a:gd name="connsiteX3" fmla="*/ 58353 w 501115"/>
                  <a:gd name="connsiteY3" fmla="*/ 269507 h 587159"/>
                  <a:gd name="connsiteX4" fmla="*/ 67978 w 501115"/>
                  <a:gd name="connsiteY4" fmla="*/ 298383 h 587159"/>
                  <a:gd name="connsiteX5" fmla="*/ 77603 w 501115"/>
                  <a:gd name="connsiteY5" fmla="*/ 327259 h 587159"/>
                  <a:gd name="connsiteX6" fmla="*/ 67978 w 501115"/>
                  <a:gd name="connsiteY6" fmla="*/ 490888 h 587159"/>
                  <a:gd name="connsiteX7" fmla="*/ 48727 w 501115"/>
                  <a:gd name="connsiteY7" fmla="*/ 567890 h 587159"/>
                  <a:gd name="connsiteX8" fmla="*/ 19852 w 501115"/>
                  <a:gd name="connsiteY8" fmla="*/ 587141 h 587159"/>
                  <a:gd name="connsiteX9" fmla="*/ 241233 w 501115"/>
                  <a:gd name="connsiteY9" fmla="*/ 558265 h 587159"/>
                  <a:gd name="connsiteX10" fmla="*/ 337485 w 501115"/>
                  <a:gd name="connsiteY10" fmla="*/ 539014 h 587159"/>
                  <a:gd name="connsiteX11" fmla="*/ 395237 w 501115"/>
                  <a:gd name="connsiteY11" fmla="*/ 519764 h 587159"/>
                  <a:gd name="connsiteX12" fmla="*/ 424113 w 501115"/>
                  <a:gd name="connsiteY12" fmla="*/ 510139 h 587159"/>
                  <a:gd name="connsiteX13" fmla="*/ 443363 w 501115"/>
                  <a:gd name="connsiteY13" fmla="*/ 481263 h 587159"/>
                  <a:gd name="connsiteX14" fmla="*/ 424113 w 501115"/>
                  <a:gd name="connsiteY14" fmla="*/ 250257 h 587159"/>
                  <a:gd name="connsiteX15" fmla="*/ 433738 w 501115"/>
                  <a:gd name="connsiteY15" fmla="*/ 144379 h 587159"/>
                  <a:gd name="connsiteX16" fmla="*/ 443363 w 501115"/>
                  <a:gd name="connsiteY16" fmla="*/ 105878 h 587159"/>
                  <a:gd name="connsiteX17" fmla="*/ 472239 w 501115"/>
                  <a:gd name="connsiteY17" fmla="*/ 77002 h 587159"/>
                  <a:gd name="connsiteX18" fmla="*/ 501115 w 501115"/>
                  <a:gd name="connsiteY18" fmla="*/ 19250 h 587159"/>
                  <a:gd name="connsiteX19" fmla="*/ 433738 w 501115"/>
                  <a:gd name="connsiteY19" fmla="*/ 9625 h 587159"/>
                  <a:gd name="connsiteX20" fmla="*/ 395237 w 501115"/>
                  <a:gd name="connsiteY20" fmla="*/ 0 h 587159"/>
                  <a:gd name="connsiteX21" fmla="*/ 212357 w 501115"/>
                  <a:gd name="connsiteY21" fmla="*/ 9625 h 587159"/>
                  <a:gd name="connsiteX22" fmla="*/ 116104 w 501115"/>
                  <a:gd name="connsiteY22" fmla="*/ 38501 h 587159"/>
                  <a:gd name="connsiteX23" fmla="*/ 58353 w 501115"/>
                  <a:gd name="connsiteY23" fmla="*/ 77002 h 587159"/>
                  <a:gd name="connsiteX24" fmla="*/ 601 w 501115"/>
                  <a:gd name="connsiteY24" fmla="*/ 125128 h 58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1115" h="587159">
                    <a:moveTo>
                      <a:pt x="601" y="125128"/>
                    </a:moveTo>
                    <a:cubicBezTo>
                      <a:pt x="-4212" y="142774"/>
                      <a:pt x="21199" y="163013"/>
                      <a:pt x="29477" y="182880"/>
                    </a:cubicBezTo>
                    <a:cubicBezTo>
                      <a:pt x="37281" y="201611"/>
                      <a:pt x="42310" y="221381"/>
                      <a:pt x="48727" y="240631"/>
                    </a:cubicBezTo>
                    <a:lnTo>
                      <a:pt x="58353" y="269507"/>
                    </a:lnTo>
                    <a:lnTo>
                      <a:pt x="67978" y="298383"/>
                    </a:lnTo>
                    <a:lnTo>
                      <a:pt x="77603" y="327259"/>
                    </a:lnTo>
                    <a:cubicBezTo>
                      <a:pt x="74395" y="381802"/>
                      <a:pt x="74488" y="436640"/>
                      <a:pt x="67978" y="490888"/>
                    </a:cubicBezTo>
                    <a:cubicBezTo>
                      <a:pt x="64826" y="517157"/>
                      <a:pt x="70740" y="553214"/>
                      <a:pt x="48727" y="567890"/>
                    </a:cubicBezTo>
                    <a:cubicBezTo>
                      <a:pt x="39102" y="574307"/>
                      <a:pt x="8298" y="587719"/>
                      <a:pt x="19852" y="587141"/>
                    </a:cubicBezTo>
                    <a:cubicBezTo>
                      <a:pt x="94178" y="583425"/>
                      <a:pt x="241233" y="558265"/>
                      <a:pt x="241233" y="558265"/>
                    </a:cubicBezTo>
                    <a:cubicBezTo>
                      <a:pt x="321304" y="531575"/>
                      <a:pt x="193711" y="572193"/>
                      <a:pt x="337485" y="539014"/>
                    </a:cubicBezTo>
                    <a:cubicBezTo>
                      <a:pt x="357257" y="534451"/>
                      <a:pt x="375986" y="526181"/>
                      <a:pt x="395237" y="519764"/>
                    </a:cubicBezTo>
                    <a:lnTo>
                      <a:pt x="424113" y="510139"/>
                    </a:lnTo>
                    <a:cubicBezTo>
                      <a:pt x="430530" y="500514"/>
                      <a:pt x="442721" y="492813"/>
                      <a:pt x="443363" y="481263"/>
                    </a:cubicBezTo>
                    <a:cubicBezTo>
                      <a:pt x="445931" y="435031"/>
                      <a:pt x="430556" y="308241"/>
                      <a:pt x="424113" y="250257"/>
                    </a:cubicBezTo>
                    <a:cubicBezTo>
                      <a:pt x="427321" y="214964"/>
                      <a:pt x="429054" y="179506"/>
                      <a:pt x="433738" y="144379"/>
                    </a:cubicBezTo>
                    <a:cubicBezTo>
                      <a:pt x="435486" y="131266"/>
                      <a:pt x="436800" y="117364"/>
                      <a:pt x="443363" y="105878"/>
                    </a:cubicBezTo>
                    <a:cubicBezTo>
                      <a:pt x="450117" y="94059"/>
                      <a:pt x="463525" y="87459"/>
                      <a:pt x="472239" y="77002"/>
                    </a:cubicBezTo>
                    <a:cubicBezTo>
                      <a:pt x="492970" y="52125"/>
                      <a:pt x="491468" y="48189"/>
                      <a:pt x="501115" y="19250"/>
                    </a:cubicBezTo>
                    <a:cubicBezTo>
                      <a:pt x="478656" y="16042"/>
                      <a:pt x="456059" y="13683"/>
                      <a:pt x="433738" y="9625"/>
                    </a:cubicBezTo>
                    <a:cubicBezTo>
                      <a:pt x="420723" y="7259"/>
                      <a:pt x="408466" y="0"/>
                      <a:pt x="395237" y="0"/>
                    </a:cubicBezTo>
                    <a:cubicBezTo>
                      <a:pt x="334193" y="0"/>
                      <a:pt x="273317" y="6417"/>
                      <a:pt x="212357" y="9625"/>
                    </a:cubicBezTo>
                    <a:cubicBezTo>
                      <a:pt x="190833" y="15006"/>
                      <a:pt x="130166" y="29126"/>
                      <a:pt x="116104" y="38501"/>
                    </a:cubicBezTo>
                    <a:lnTo>
                      <a:pt x="58353" y="77002"/>
                    </a:lnTo>
                    <a:cubicBezTo>
                      <a:pt x="25700" y="98771"/>
                      <a:pt x="5414" y="107482"/>
                      <a:pt x="601" y="1251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Freihandform 83"/>
              <p:cNvSpPr/>
              <p:nvPr/>
            </p:nvSpPr>
            <p:spPr>
              <a:xfrm>
                <a:off x="3912486" y="2107225"/>
                <a:ext cx="645069" cy="500513"/>
              </a:xfrm>
              <a:custGeom>
                <a:avLst/>
                <a:gdLst>
                  <a:gd name="connsiteX0" fmla="*/ 177 w 645069"/>
                  <a:gd name="connsiteY0" fmla="*/ 86627 h 500513"/>
                  <a:gd name="connsiteX1" fmla="*/ 67554 w 645069"/>
                  <a:gd name="connsiteY1" fmla="*/ 144379 h 500513"/>
                  <a:gd name="connsiteX2" fmla="*/ 96429 w 645069"/>
                  <a:gd name="connsiteY2" fmla="*/ 163629 h 500513"/>
                  <a:gd name="connsiteX3" fmla="*/ 163806 w 645069"/>
                  <a:gd name="connsiteY3" fmla="*/ 211755 h 500513"/>
                  <a:gd name="connsiteX4" fmla="*/ 192682 w 645069"/>
                  <a:gd name="connsiteY4" fmla="*/ 221381 h 500513"/>
                  <a:gd name="connsiteX5" fmla="*/ 221558 w 645069"/>
                  <a:gd name="connsiteY5" fmla="*/ 250256 h 500513"/>
                  <a:gd name="connsiteX6" fmla="*/ 279309 w 645069"/>
                  <a:gd name="connsiteY6" fmla="*/ 288757 h 500513"/>
                  <a:gd name="connsiteX7" fmla="*/ 288935 w 645069"/>
                  <a:gd name="connsiteY7" fmla="*/ 317633 h 500513"/>
                  <a:gd name="connsiteX8" fmla="*/ 317810 w 645069"/>
                  <a:gd name="connsiteY8" fmla="*/ 375385 h 500513"/>
                  <a:gd name="connsiteX9" fmla="*/ 327436 w 645069"/>
                  <a:gd name="connsiteY9" fmla="*/ 413886 h 500513"/>
                  <a:gd name="connsiteX10" fmla="*/ 337061 w 645069"/>
                  <a:gd name="connsiteY10" fmla="*/ 442762 h 500513"/>
                  <a:gd name="connsiteX11" fmla="*/ 346686 w 645069"/>
                  <a:gd name="connsiteY11" fmla="*/ 490888 h 500513"/>
                  <a:gd name="connsiteX12" fmla="*/ 375562 w 645069"/>
                  <a:gd name="connsiteY12" fmla="*/ 500513 h 500513"/>
                  <a:gd name="connsiteX13" fmla="*/ 471815 w 645069"/>
                  <a:gd name="connsiteY13" fmla="*/ 490888 h 500513"/>
                  <a:gd name="connsiteX14" fmla="*/ 500690 w 645069"/>
                  <a:gd name="connsiteY14" fmla="*/ 481263 h 500513"/>
                  <a:gd name="connsiteX15" fmla="*/ 558442 w 645069"/>
                  <a:gd name="connsiteY15" fmla="*/ 442762 h 500513"/>
                  <a:gd name="connsiteX16" fmla="*/ 616194 w 645069"/>
                  <a:gd name="connsiteY16" fmla="*/ 413886 h 500513"/>
                  <a:gd name="connsiteX17" fmla="*/ 645069 w 645069"/>
                  <a:gd name="connsiteY17" fmla="*/ 394635 h 500513"/>
                  <a:gd name="connsiteX18" fmla="*/ 635444 w 645069"/>
                  <a:gd name="connsiteY18" fmla="*/ 288757 h 500513"/>
                  <a:gd name="connsiteX19" fmla="*/ 606568 w 645069"/>
                  <a:gd name="connsiteY19" fmla="*/ 269507 h 500513"/>
                  <a:gd name="connsiteX20" fmla="*/ 568067 w 645069"/>
                  <a:gd name="connsiteY20" fmla="*/ 240631 h 500513"/>
                  <a:gd name="connsiteX21" fmla="*/ 548817 w 645069"/>
                  <a:gd name="connsiteY21" fmla="*/ 154004 h 500513"/>
                  <a:gd name="connsiteX22" fmla="*/ 539192 w 645069"/>
                  <a:gd name="connsiteY22" fmla="*/ 125128 h 500513"/>
                  <a:gd name="connsiteX23" fmla="*/ 529566 w 645069"/>
                  <a:gd name="connsiteY23" fmla="*/ 67376 h 500513"/>
                  <a:gd name="connsiteX24" fmla="*/ 481440 w 645069"/>
                  <a:gd name="connsiteY24" fmla="*/ 38501 h 500513"/>
                  <a:gd name="connsiteX25" fmla="*/ 452564 w 645069"/>
                  <a:gd name="connsiteY25" fmla="*/ 28875 h 500513"/>
                  <a:gd name="connsiteX26" fmla="*/ 385187 w 645069"/>
                  <a:gd name="connsiteY26" fmla="*/ 0 h 500513"/>
                  <a:gd name="connsiteX27" fmla="*/ 163806 w 645069"/>
                  <a:gd name="connsiteY27" fmla="*/ 9625 h 500513"/>
                  <a:gd name="connsiteX28" fmla="*/ 86804 w 645069"/>
                  <a:gd name="connsiteY28" fmla="*/ 28875 h 500513"/>
                  <a:gd name="connsiteX29" fmla="*/ 48303 w 645069"/>
                  <a:gd name="connsiteY29" fmla="*/ 48126 h 500513"/>
                  <a:gd name="connsiteX30" fmla="*/ 177 w 645069"/>
                  <a:gd name="connsiteY30" fmla="*/ 86627 h 50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45069" h="500513">
                    <a:moveTo>
                      <a:pt x="177" y="86627"/>
                    </a:moveTo>
                    <a:cubicBezTo>
                      <a:pt x="3385" y="102669"/>
                      <a:pt x="891" y="77716"/>
                      <a:pt x="67554" y="144379"/>
                    </a:cubicBezTo>
                    <a:cubicBezTo>
                      <a:pt x="75734" y="152559"/>
                      <a:pt x="87016" y="156905"/>
                      <a:pt x="96429" y="163629"/>
                    </a:cubicBezTo>
                    <a:cubicBezTo>
                      <a:pt x="106609" y="170900"/>
                      <a:pt x="148678" y="204191"/>
                      <a:pt x="163806" y="211755"/>
                    </a:cubicBezTo>
                    <a:cubicBezTo>
                      <a:pt x="172881" y="216292"/>
                      <a:pt x="183057" y="218172"/>
                      <a:pt x="192682" y="221381"/>
                    </a:cubicBezTo>
                    <a:cubicBezTo>
                      <a:pt x="202307" y="231006"/>
                      <a:pt x="210813" y="241899"/>
                      <a:pt x="221558" y="250256"/>
                    </a:cubicBezTo>
                    <a:cubicBezTo>
                      <a:pt x="239821" y="264460"/>
                      <a:pt x="279309" y="288757"/>
                      <a:pt x="279309" y="288757"/>
                    </a:cubicBezTo>
                    <a:cubicBezTo>
                      <a:pt x="282518" y="298382"/>
                      <a:pt x="284398" y="308558"/>
                      <a:pt x="288935" y="317633"/>
                    </a:cubicBezTo>
                    <a:cubicBezTo>
                      <a:pt x="317058" y="373880"/>
                      <a:pt x="301680" y="318933"/>
                      <a:pt x="317810" y="375385"/>
                    </a:cubicBezTo>
                    <a:cubicBezTo>
                      <a:pt x="321444" y="388105"/>
                      <a:pt x="323802" y="401166"/>
                      <a:pt x="327436" y="413886"/>
                    </a:cubicBezTo>
                    <a:cubicBezTo>
                      <a:pt x="330223" y="423642"/>
                      <a:pt x="334600" y="432919"/>
                      <a:pt x="337061" y="442762"/>
                    </a:cubicBezTo>
                    <a:cubicBezTo>
                      <a:pt x="341029" y="458633"/>
                      <a:pt x="337611" y="477276"/>
                      <a:pt x="346686" y="490888"/>
                    </a:cubicBezTo>
                    <a:cubicBezTo>
                      <a:pt x="352314" y="499330"/>
                      <a:pt x="365937" y="497305"/>
                      <a:pt x="375562" y="500513"/>
                    </a:cubicBezTo>
                    <a:cubicBezTo>
                      <a:pt x="407646" y="497305"/>
                      <a:pt x="439946" y="495791"/>
                      <a:pt x="471815" y="490888"/>
                    </a:cubicBezTo>
                    <a:cubicBezTo>
                      <a:pt x="481843" y="489345"/>
                      <a:pt x="492248" y="486891"/>
                      <a:pt x="500690" y="481263"/>
                    </a:cubicBezTo>
                    <a:cubicBezTo>
                      <a:pt x="572788" y="433197"/>
                      <a:pt x="489784" y="465647"/>
                      <a:pt x="558442" y="442762"/>
                    </a:cubicBezTo>
                    <a:cubicBezTo>
                      <a:pt x="641202" y="387588"/>
                      <a:pt x="536489" y="453739"/>
                      <a:pt x="616194" y="413886"/>
                    </a:cubicBezTo>
                    <a:cubicBezTo>
                      <a:pt x="626541" y="408713"/>
                      <a:pt x="635444" y="401052"/>
                      <a:pt x="645069" y="394635"/>
                    </a:cubicBezTo>
                    <a:cubicBezTo>
                      <a:pt x="641861" y="359342"/>
                      <a:pt x="645866" y="322628"/>
                      <a:pt x="635444" y="288757"/>
                    </a:cubicBezTo>
                    <a:cubicBezTo>
                      <a:pt x="632042" y="277700"/>
                      <a:pt x="615981" y="276231"/>
                      <a:pt x="606568" y="269507"/>
                    </a:cubicBezTo>
                    <a:cubicBezTo>
                      <a:pt x="593514" y="260183"/>
                      <a:pt x="580901" y="250256"/>
                      <a:pt x="568067" y="240631"/>
                    </a:cubicBezTo>
                    <a:cubicBezTo>
                      <a:pt x="546400" y="175627"/>
                      <a:pt x="571403" y="255643"/>
                      <a:pt x="548817" y="154004"/>
                    </a:cubicBezTo>
                    <a:cubicBezTo>
                      <a:pt x="546616" y="144100"/>
                      <a:pt x="541393" y="135032"/>
                      <a:pt x="539192" y="125128"/>
                    </a:cubicBezTo>
                    <a:cubicBezTo>
                      <a:pt x="534958" y="106077"/>
                      <a:pt x="540392" y="83614"/>
                      <a:pt x="529566" y="67376"/>
                    </a:cubicBezTo>
                    <a:cubicBezTo>
                      <a:pt x="519189" y="51810"/>
                      <a:pt x="498173" y="46867"/>
                      <a:pt x="481440" y="38501"/>
                    </a:cubicBezTo>
                    <a:cubicBezTo>
                      <a:pt x="472365" y="33964"/>
                      <a:pt x="461890" y="32872"/>
                      <a:pt x="452564" y="28875"/>
                    </a:cubicBezTo>
                    <a:cubicBezTo>
                      <a:pt x="369319" y="-6802"/>
                      <a:pt x="452897" y="22569"/>
                      <a:pt x="385187" y="0"/>
                    </a:cubicBezTo>
                    <a:cubicBezTo>
                      <a:pt x="311393" y="3208"/>
                      <a:pt x="237326" y="2510"/>
                      <a:pt x="163806" y="9625"/>
                    </a:cubicBezTo>
                    <a:cubicBezTo>
                      <a:pt x="137472" y="12173"/>
                      <a:pt x="86804" y="28875"/>
                      <a:pt x="86804" y="28875"/>
                    </a:cubicBezTo>
                    <a:cubicBezTo>
                      <a:pt x="73970" y="35292"/>
                      <a:pt x="60761" y="41007"/>
                      <a:pt x="48303" y="48126"/>
                    </a:cubicBezTo>
                    <a:cubicBezTo>
                      <a:pt x="38259" y="53865"/>
                      <a:pt x="-3031" y="70585"/>
                      <a:pt x="177" y="86627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Freihandform 84"/>
              <p:cNvSpPr/>
              <p:nvPr/>
            </p:nvSpPr>
            <p:spPr>
              <a:xfrm>
                <a:off x="4490179" y="1972471"/>
                <a:ext cx="790356" cy="529389"/>
              </a:xfrm>
              <a:custGeom>
                <a:avLst/>
                <a:gdLst>
                  <a:gd name="connsiteX0" fmla="*/ 19250 w 790356"/>
                  <a:gd name="connsiteY0" fmla="*/ 221381 h 529389"/>
                  <a:gd name="connsiteX1" fmla="*/ 57751 w 790356"/>
                  <a:gd name="connsiteY1" fmla="*/ 279133 h 529389"/>
                  <a:gd name="connsiteX2" fmla="*/ 86627 w 790356"/>
                  <a:gd name="connsiteY2" fmla="*/ 288758 h 529389"/>
                  <a:gd name="connsiteX3" fmla="*/ 96252 w 790356"/>
                  <a:gd name="connsiteY3" fmla="*/ 327259 h 529389"/>
                  <a:gd name="connsiteX4" fmla="*/ 134753 w 790356"/>
                  <a:gd name="connsiteY4" fmla="*/ 394636 h 529389"/>
                  <a:gd name="connsiteX5" fmla="*/ 192505 w 790356"/>
                  <a:gd name="connsiteY5" fmla="*/ 490888 h 529389"/>
                  <a:gd name="connsiteX6" fmla="*/ 211755 w 790356"/>
                  <a:gd name="connsiteY6" fmla="*/ 519764 h 529389"/>
                  <a:gd name="connsiteX7" fmla="*/ 240631 w 790356"/>
                  <a:gd name="connsiteY7" fmla="*/ 529389 h 529389"/>
                  <a:gd name="connsiteX8" fmla="*/ 327259 w 790356"/>
                  <a:gd name="connsiteY8" fmla="*/ 519764 h 529389"/>
                  <a:gd name="connsiteX9" fmla="*/ 356134 w 790356"/>
                  <a:gd name="connsiteY9" fmla="*/ 490888 h 529389"/>
                  <a:gd name="connsiteX10" fmla="*/ 385010 w 790356"/>
                  <a:gd name="connsiteY10" fmla="*/ 404261 h 529389"/>
                  <a:gd name="connsiteX11" fmla="*/ 394635 w 790356"/>
                  <a:gd name="connsiteY11" fmla="*/ 375385 h 529389"/>
                  <a:gd name="connsiteX12" fmla="*/ 413886 w 790356"/>
                  <a:gd name="connsiteY12" fmla="*/ 346509 h 529389"/>
                  <a:gd name="connsiteX13" fmla="*/ 471637 w 790356"/>
                  <a:gd name="connsiteY13" fmla="*/ 327259 h 529389"/>
                  <a:gd name="connsiteX14" fmla="*/ 625642 w 790356"/>
                  <a:gd name="connsiteY14" fmla="*/ 298383 h 529389"/>
                  <a:gd name="connsiteX15" fmla="*/ 644892 w 790356"/>
                  <a:gd name="connsiteY15" fmla="*/ 269507 h 529389"/>
                  <a:gd name="connsiteX16" fmla="*/ 635267 w 790356"/>
                  <a:gd name="connsiteY16" fmla="*/ 202130 h 529389"/>
                  <a:gd name="connsiteX17" fmla="*/ 693019 w 790356"/>
                  <a:gd name="connsiteY17" fmla="*/ 182880 h 529389"/>
                  <a:gd name="connsiteX18" fmla="*/ 750770 w 790356"/>
                  <a:gd name="connsiteY18" fmla="*/ 163629 h 529389"/>
                  <a:gd name="connsiteX19" fmla="*/ 779646 w 790356"/>
                  <a:gd name="connsiteY19" fmla="*/ 144379 h 529389"/>
                  <a:gd name="connsiteX20" fmla="*/ 789271 w 790356"/>
                  <a:gd name="connsiteY20" fmla="*/ 115503 h 529389"/>
                  <a:gd name="connsiteX21" fmla="*/ 760395 w 790356"/>
                  <a:gd name="connsiteY21" fmla="*/ 105878 h 529389"/>
                  <a:gd name="connsiteX22" fmla="*/ 731520 w 790356"/>
                  <a:gd name="connsiteY22" fmla="*/ 86627 h 529389"/>
                  <a:gd name="connsiteX23" fmla="*/ 702644 w 790356"/>
                  <a:gd name="connsiteY23" fmla="*/ 77002 h 529389"/>
                  <a:gd name="connsiteX24" fmla="*/ 558265 w 790356"/>
                  <a:gd name="connsiteY24" fmla="*/ 57751 h 529389"/>
                  <a:gd name="connsiteX25" fmla="*/ 423511 w 790356"/>
                  <a:gd name="connsiteY25" fmla="*/ 38501 h 529389"/>
                  <a:gd name="connsiteX26" fmla="*/ 375385 w 790356"/>
                  <a:gd name="connsiteY26" fmla="*/ 28876 h 529389"/>
                  <a:gd name="connsiteX27" fmla="*/ 269507 w 790356"/>
                  <a:gd name="connsiteY27" fmla="*/ 19250 h 529389"/>
                  <a:gd name="connsiteX28" fmla="*/ 163629 w 790356"/>
                  <a:gd name="connsiteY28" fmla="*/ 0 h 529389"/>
                  <a:gd name="connsiteX29" fmla="*/ 38501 w 790356"/>
                  <a:gd name="connsiteY29" fmla="*/ 9625 h 529389"/>
                  <a:gd name="connsiteX30" fmla="*/ 9625 w 790356"/>
                  <a:gd name="connsiteY30" fmla="*/ 19250 h 529389"/>
                  <a:gd name="connsiteX31" fmla="*/ 0 w 790356"/>
                  <a:gd name="connsiteY31" fmla="*/ 48126 h 529389"/>
                  <a:gd name="connsiteX32" fmla="*/ 19250 w 790356"/>
                  <a:gd name="connsiteY32" fmla="*/ 154004 h 529389"/>
                  <a:gd name="connsiteX33" fmla="*/ 38501 w 790356"/>
                  <a:gd name="connsiteY33" fmla="*/ 192505 h 529389"/>
                  <a:gd name="connsiteX34" fmla="*/ 19250 w 790356"/>
                  <a:gd name="connsiteY34" fmla="*/ 221381 h 5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90356" h="529389">
                    <a:moveTo>
                      <a:pt x="19250" y="221381"/>
                    </a:moveTo>
                    <a:cubicBezTo>
                      <a:pt x="32084" y="240632"/>
                      <a:pt x="41391" y="262773"/>
                      <a:pt x="57751" y="279133"/>
                    </a:cubicBezTo>
                    <a:cubicBezTo>
                      <a:pt x="64925" y="286307"/>
                      <a:pt x="80289" y="280835"/>
                      <a:pt x="86627" y="288758"/>
                    </a:cubicBezTo>
                    <a:cubicBezTo>
                      <a:pt x="94891" y="299088"/>
                      <a:pt x="91607" y="314873"/>
                      <a:pt x="96252" y="327259"/>
                    </a:cubicBezTo>
                    <a:cubicBezTo>
                      <a:pt x="112115" y="369559"/>
                      <a:pt x="114447" y="359100"/>
                      <a:pt x="134753" y="394636"/>
                    </a:cubicBezTo>
                    <a:cubicBezTo>
                      <a:pt x="193945" y="498222"/>
                      <a:pt x="98327" y="349620"/>
                      <a:pt x="192505" y="490888"/>
                    </a:cubicBezTo>
                    <a:cubicBezTo>
                      <a:pt x="198922" y="500513"/>
                      <a:pt x="200781" y="516106"/>
                      <a:pt x="211755" y="519764"/>
                    </a:cubicBezTo>
                    <a:lnTo>
                      <a:pt x="240631" y="529389"/>
                    </a:lnTo>
                    <a:cubicBezTo>
                      <a:pt x="269507" y="526181"/>
                      <a:pt x="299696" y="528952"/>
                      <a:pt x="327259" y="519764"/>
                    </a:cubicBezTo>
                    <a:cubicBezTo>
                      <a:pt x="340173" y="515459"/>
                      <a:pt x="349523" y="502787"/>
                      <a:pt x="356134" y="490888"/>
                    </a:cubicBezTo>
                    <a:cubicBezTo>
                      <a:pt x="356138" y="490881"/>
                      <a:pt x="380196" y="418702"/>
                      <a:pt x="385010" y="404261"/>
                    </a:cubicBezTo>
                    <a:cubicBezTo>
                      <a:pt x="388218" y="394636"/>
                      <a:pt x="389007" y="383827"/>
                      <a:pt x="394635" y="375385"/>
                    </a:cubicBezTo>
                    <a:cubicBezTo>
                      <a:pt x="401052" y="365760"/>
                      <a:pt x="404076" y="352640"/>
                      <a:pt x="413886" y="346509"/>
                    </a:cubicBezTo>
                    <a:cubicBezTo>
                      <a:pt x="431093" y="335755"/>
                      <a:pt x="471637" y="327259"/>
                      <a:pt x="471637" y="327259"/>
                    </a:cubicBezTo>
                    <a:cubicBezTo>
                      <a:pt x="553247" y="272852"/>
                      <a:pt x="424153" y="352113"/>
                      <a:pt x="625642" y="298383"/>
                    </a:cubicBezTo>
                    <a:cubicBezTo>
                      <a:pt x="636819" y="295402"/>
                      <a:pt x="638475" y="279132"/>
                      <a:pt x="644892" y="269507"/>
                    </a:cubicBezTo>
                    <a:cubicBezTo>
                      <a:pt x="641684" y="247048"/>
                      <a:pt x="624249" y="221962"/>
                      <a:pt x="635267" y="202130"/>
                    </a:cubicBezTo>
                    <a:cubicBezTo>
                      <a:pt x="645122" y="184392"/>
                      <a:pt x="673768" y="189297"/>
                      <a:pt x="693019" y="182880"/>
                    </a:cubicBezTo>
                    <a:cubicBezTo>
                      <a:pt x="693023" y="182879"/>
                      <a:pt x="750767" y="163631"/>
                      <a:pt x="750770" y="163629"/>
                    </a:cubicBezTo>
                    <a:lnTo>
                      <a:pt x="779646" y="144379"/>
                    </a:lnTo>
                    <a:cubicBezTo>
                      <a:pt x="782854" y="134754"/>
                      <a:pt x="793809" y="124578"/>
                      <a:pt x="789271" y="115503"/>
                    </a:cubicBezTo>
                    <a:cubicBezTo>
                      <a:pt x="784733" y="106428"/>
                      <a:pt x="769470" y="110415"/>
                      <a:pt x="760395" y="105878"/>
                    </a:cubicBezTo>
                    <a:cubicBezTo>
                      <a:pt x="750048" y="100705"/>
                      <a:pt x="741867" y="91800"/>
                      <a:pt x="731520" y="86627"/>
                    </a:cubicBezTo>
                    <a:cubicBezTo>
                      <a:pt x="722445" y="82090"/>
                      <a:pt x="712487" y="79463"/>
                      <a:pt x="702644" y="77002"/>
                    </a:cubicBezTo>
                    <a:cubicBezTo>
                      <a:pt x="649483" y="63712"/>
                      <a:pt x="618401" y="63765"/>
                      <a:pt x="558265" y="57751"/>
                    </a:cubicBezTo>
                    <a:cubicBezTo>
                      <a:pt x="475657" y="37099"/>
                      <a:pt x="564189" y="57258"/>
                      <a:pt x="423511" y="38501"/>
                    </a:cubicBezTo>
                    <a:cubicBezTo>
                      <a:pt x="407295" y="36339"/>
                      <a:pt x="391618" y="30905"/>
                      <a:pt x="375385" y="28876"/>
                    </a:cubicBezTo>
                    <a:cubicBezTo>
                      <a:pt x="340220" y="24480"/>
                      <a:pt x="304800" y="22459"/>
                      <a:pt x="269507" y="19250"/>
                    </a:cubicBezTo>
                    <a:cubicBezTo>
                      <a:pt x="228898" y="5714"/>
                      <a:pt x="218047" y="0"/>
                      <a:pt x="163629" y="0"/>
                    </a:cubicBezTo>
                    <a:cubicBezTo>
                      <a:pt x="121796" y="0"/>
                      <a:pt x="80210" y="6417"/>
                      <a:pt x="38501" y="9625"/>
                    </a:cubicBezTo>
                    <a:cubicBezTo>
                      <a:pt x="28876" y="12833"/>
                      <a:pt x="16799" y="12076"/>
                      <a:pt x="9625" y="19250"/>
                    </a:cubicBezTo>
                    <a:cubicBezTo>
                      <a:pt x="2451" y="26424"/>
                      <a:pt x="0" y="37980"/>
                      <a:pt x="0" y="48126"/>
                    </a:cubicBezTo>
                    <a:cubicBezTo>
                      <a:pt x="0" y="63349"/>
                      <a:pt x="10826" y="131540"/>
                      <a:pt x="19250" y="154004"/>
                    </a:cubicBezTo>
                    <a:cubicBezTo>
                      <a:pt x="24288" y="167439"/>
                      <a:pt x="32084" y="179671"/>
                      <a:pt x="38501" y="192505"/>
                    </a:cubicBezTo>
                    <a:lnTo>
                      <a:pt x="19250" y="221381"/>
                    </a:ln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Freihandform 85"/>
              <p:cNvSpPr/>
              <p:nvPr/>
            </p:nvSpPr>
            <p:spPr>
              <a:xfrm>
                <a:off x="3776034" y="1856968"/>
                <a:ext cx="733395" cy="288758"/>
              </a:xfrm>
              <a:custGeom>
                <a:avLst/>
                <a:gdLst>
                  <a:gd name="connsiteX0" fmla="*/ 30751 w 733395"/>
                  <a:gd name="connsiteY0" fmla="*/ 144379 h 288758"/>
                  <a:gd name="connsiteX1" fmla="*/ 1875 w 733395"/>
                  <a:gd name="connsiteY1" fmla="*/ 192505 h 288758"/>
                  <a:gd name="connsiteX2" fmla="*/ 40376 w 733395"/>
                  <a:gd name="connsiteY2" fmla="*/ 259882 h 288758"/>
                  <a:gd name="connsiteX3" fmla="*/ 107753 w 733395"/>
                  <a:gd name="connsiteY3" fmla="*/ 279132 h 288758"/>
                  <a:gd name="connsiteX4" fmla="*/ 136629 w 733395"/>
                  <a:gd name="connsiteY4" fmla="*/ 288758 h 288758"/>
                  <a:gd name="connsiteX5" fmla="*/ 338759 w 733395"/>
                  <a:gd name="connsiteY5" fmla="*/ 221381 h 288758"/>
                  <a:gd name="connsiteX6" fmla="*/ 338759 w 733395"/>
                  <a:gd name="connsiteY6" fmla="*/ 221381 h 288758"/>
                  <a:gd name="connsiteX7" fmla="*/ 377260 w 733395"/>
                  <a:gd name="connsiteY7" fmla="*/ 211756 h 288758"/>
                  <a:gd name="connsiteX8" fmla="*/ 406136 w 733395"/>
                  <a:gd name="connsiteY8" fmla="*/ 202130 h 288758"/>
                  <a:gd name="connsiteX9" fmla="*/ 608267 w 733395"/>
                  <a:gd name="connsiteY9" fmla="*/ 182880 h 288758"/>
                  <a:gd name="connsiteX10" fmla="*/ 675644 w 733395"/>
                  <a:gd name="connsiteY10" fmla="*/ 173254 h 288758"/>
                  <a:gd name="connsiteX11" fmla="*/ 733395 w 733395"/>
                  <a:gd name="connsiteY11" fmla="*/ 125128 h 288758"/>
                  <a:gd name="connsiteX12" fmla="*/ 723770 w 733395"/>
                  <a:gd name="connsiteY12" fmla="*/ 67377 h 288758"/>
                  <a:gd name="connsiteX13" fmla="*/ 694894 w 733395"/>
                  <a:gd name="connsiteY13" fmla="*/ 48126 h 288758"/>
                  <a:gd name="connsiteX14" fmla="*/ 637142 w 733395"/>
                  <a:gd name="connsiteY14" fmla="*/ 28876 h 288758"/>
                  <a:gd name="connsiteX15" fmla="*/ 598641 w 733395"/>
                  <a:gd name="connsiteY15" fmla="*/ 19250 h 288758"/>
                  <a:gd name="connsiteX16" fmla="*/ 492764 w 733395"/>
                  <a:gd name="connsiteY16" fmla="*/ 0 h 288758"/>
                  <a:gd name="connsiteX17" fmla="*/ 271382 w 733395"/>
                  <a:gd name="connsiteY17" fmla="*/ 9625 h 288758"/>
                  <a:gd name="connsiteX18" fmla="*/ 184755 w 733395"/>
                  <a:gd name="connsiteY18" fmla="*/ 38501 h 288758"/>
                  <a:gd name="connsiteX19" fmla="*/ 88502 w 733395"/>
                  <a:gd name="connsiteY19" fmla="*/ 67377 h 288758"/>
                  <a:gd name="connsiteX20" fmla="*/ 59627 w 733395"/>
                  <a:gd name="connsiteY20" fmla="*/ 77002 h 288758"/>
                  <a:gd name="connsiteX21" fmla="*/ 30751 w 733395"/>
                  <a:gd name="connsiteY21" fmla="*/ 144379 h 28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33395" h="288758">
                    <a:moveTo>
                      <a:pt x="30751" y="144379"/>
                    </a:moveTo>
                    <a:cubicBezTo>
                      <a:pt x="21126" y="163630"/>
                      <a:pt x="5544" y="174160"/>
                      <a:pt x="1875" y="192505"/>
                    </a:cubicBezTo>
                    <a:cubicBezTo>
                      <a:pt x="-6036" y="232057"/>
                      <a:pt x="11892" y="245640"/>
                      <a:pt x="40376" y="259882"/>
                    </a:cubicBezTo>
                    <a:cubicBezTo>
                      <a:pt x="55761" y="267574"/>
                      <a:pt x="93362" y="275020"/>
                      <a:pt x="107753" y="279132"/>
                    </a:cubicBezTo>
                    <a:cubicBezTo>
                      <a:pt x="117509" y="281919"/>
                      <a:pt x="127004" y="285549"/>
                      <a:pt x="136629" y="288758"/>
                    </a:cubicBezTo>
                    <a:cubicBezTo>
                      <a:pt x="286716" y="276250"/>
                      <a:pt x="219986" y="300562"/>
                      <a:pt x="338759" y="221381"/>
                    </a:cubicBezTo>
                    <a:lnTo>
                      <a:pt x="338759" y="221381"/>
                    </a:lnTo>
                    <a:cubicBezTo>
                      <a:pt x="351593" y="218173"/>
                      <a:pt x="364540" y="215390"/>
                      <a:pt x="377260" y="211756"/>
                    </a:cubicBezTo>
                    <a:cubicBezTo>
                      <a:pt x="387016" y="208969"/>
                      <a:pt x="396187" y="204120"/>
                      <a:pt x="406136" y="202130"/>
                    </a:cubicBezTo>
                    <a:cubicBezTo>
                      <a:pt x="468329" y="189691"/>
                      <a:pt x="549661" y="187066"/>
                      <a:pt x="608267" y="182880"/>
                    </a:cubicBezTo>
                    <a:cubicBezTo>
                      <a:pt x="630726" y="179671"/>
                      <a:pt x="653914" y="179773"/>
                      <a:pt x="675644" y="173254"/>
                    </a:cubicBezTo>
                    <a:cubicBezTo>
                      <a:pt x="694787" y="167511"/>
                      <a:pt x="721119" y="137404"/>
                      <a:pt x="733395" y="125128"/>
                    </a:cubicBezTo>
                    <a:cubicBezTo>
                      <a:pt x="730187" y="105878"/>
                      <a:pt x="732498" y="84833"/>
                      <a:pt x="723770" y="67377"/>
                    </a:cubicBezTo>
                    <a:cubicBezTo>
                      <a:pt x="718597" y="57030"/>
                      <a:pt x="705465" y="52824"/>
                      <a:pt x="694894" y="48126"/>
                    </a:cubicBezTo>
                    <a:cubicBezTo>
                      <a:pt x="676351" y="39885"/>
                      <a:pt x="656828" y="33798"/>
                      <a:pt x="637142" y="28876"/>
                    </a:cubicBezTo>
                    <a:cubicBezTo>
                      <a:pt x="624308" y="25667"/>
                      <a:pt x="611555" y="22120"/>
                      <a:pt x="598641" y="19250"/>
                    </a:cubicBezTo>
                    <a:cubicBezTo>
                      <a:pt x="558292" y="10283"/>
                      <a:pt x="534546" y="6964"/>
                      <a:pt x="492764" y="0"/>
                    </a:cubicBezTo>
                    <a:cubicBezTo>
                      <a:pt x="418970" y="3208"/>
                      <a:pt x="344854" y="2024"/>
                      <a:pt x="271382" y="9625"/>
                    </a:cubicBezTo>
                    <a:cubicBezTo>
                      <a:pt x="254973" y="11322"/>
                      <a:pt x="207397" y="32841"/>
                      <a:pt x="184755" y="38501"/>
                    </a:cubicBezTo>
                    <a:cubicBezTo>
                      <a:pt x="126567" y="53048"/>
                      <a:pt x="158805" y="43942"/>
                      <a:pt x="88502" y="67377"/>
                    </a:cubicBezTo>
                    <a:cubicBezTo>
                      <a:pt x="78877" y="70585"/>
                      <a:pt x="68069" y="71374"/>
                      <a:pt x="59627" y="77002"/>
                    </a:cubicBezTo>
                    <a:cubicBezTo>
                      <a:pt x="23200" y="101286"/>
                      <a:pt x="40376" y="125128"/>
                      <a:pt x="30751" y="144379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Oval 15"/>
              <p:cNvSpPr>
                <a:spLocks noChangeAspect="1" noChangeArrowheads="1"/>
              </p:cNvSpPr>
              <p:nvPr/>
            </p:nvSpPr>
            <p:spPr bwMode="auto">
              <a:xfrm>
                <a:off x="2354935" y="2633513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15"/>
              <p:cNvSpPr>
                <a:spLocks noChangeAspect="1" noChangeArrowheads="1"/>
              </p:cNvSpPr>
              <p:nvPr/>
            </p:nvSpPr>
            <p:spPr bwMode="auto">
              <a:xfrm rot="17461551">
                <a:off x="3107991" y="2708866"/>
                <a:ext cx="245755" cy="243043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Oval 15"/>
              <p:cNvSpPr>
                <a:spLocks noChangeAspect="1" noChangeArrowheads="1"/>
              </p:cNvSpPr>
              <p:nvPr/>
            </p:nvSpPr>
            <p:spPr bwMode="auto">
              <a:xfrm>
                <a:off x="2934837" y="2270251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val 15"/>
              <p:cNvSpPr>
                <a:spLocks noChangeAspect="1" noChangeArrowheads="1"/>
              </p:cNvSpPr>
              <p:nvPr/>
            </p:nvSpPr>
            <p:spPr bwMode="auto">
              <a:xfrm>
                <a:off x="3681206" y="2398685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Oval 15"/>
              <p:cNvSpPr>
                <a:spLocks noChangeAspect="1" noChangeArrowheads="1"/>
              </p:cNvSpPr>
              <p:nvPr/>
            </p:nvSpPr>
            <p:spPr bwMode="auto">
              <a:xfrm>
                <a:off x="3832471" y="2870078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Oval 15"/>
              <p:cNvSpPr>
                <a:spLocks noChangeAspect="1" noChangeArrowheads="1"/>
              </p:cNvSpPr>
              <p:nvPr/>
            </p:nvSpPr>
            <p:spPr bwMode="auto">
              <a:xfrm>
                <a:off x="5095174" y="2823264"/>
                <a:ext cx="242027" cy="28497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15"/>
              <p:cNvSpPr>
                <a:spLocks noChangeAspect="1" noChangeArrowheads="1"/>
              </p:cNvSpPr>
              <p:nvPr/>
            </p:nvSpPr>
            <p:spPr bwMode="auto">
              <a:xfrm>
                <a:off x="4430832" y="2773044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Oval 15"/>
              <p:cNvSpPr>
                <a:spLocks noChangeAspect="1" noChangeArrowheads="1"/>
              </p:cNvSpPr>
              <p:nvPr/>
            </p:nvSpPr>
            <p:spPr bwMode="auto">
              <a:xfrm>
                <a:off x="5892974" y="2711396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Oval 15"/>
              <p:cNvSpPr>
                <a:spLocks noChangeAspect="1" noChangeArrowheads="1"/>
              </p:cNvSpPr>
              <p:nvPr/>
            </p:nvSpPr>
            <p:spPr bwMode="auto">
              <a:xfrm>
                <a:off x="4204514" y="2212466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Oval 15"/>
              <p:cNvSpPr>
                <a:spLocks noChangeAspect="1" noChangeArrowheads="1"/>
              </p:cNvSpPr>
              <p:nvPr/>
            </p:nvSpPr>
            <p:spPr bwMode="auto">
              <a:xfrm>
                <a:off x="6528470" y="2618251"/>
                <a:ext cx="228141" cy="26862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Oval 15"/>
              <p:cNvSpPr>
                <a:spLocks noChangeAspect="1" noChangeArrowheads="1"/>
              </p:cNvSpPr>
              <p:nvPr/>
            </p:nvSpPr>
            <p:spPr bwMode="auto">
              <a:xfrm>
                <a:off x="5269457" y="2291805"/>
                <a:ext cx="280577" cy="330360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Oval 15"/>
              <p:cNvSpPr>
                <a:spLocks noChangeAspect="1" noChangeArrowheads="1"/>
              </p:cNvSpPr>
              <p:nvPr/>
            </p:nvSpPr>
            <p:spPr bwMode="auto">
              <a:xfrm>
                <a:off x="4680143" y="2068029"/>
                <a:ext cx="228141" cy="268620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Oval 15"/>
              <p:cNvSpPr>
                <a:spLocks noChangeAspect="1" noChangeArrowheads="1"/>
              </p:cNvSpPr>
              <p:nvPr/>
            </p:nvSpPr>
            <p:spPr bwMode="auto">
              <a:xfrm>
                <a:off x="6025232" y="2311879"/>
                <a:ext cx="360461" cy="191902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Oval 15"/>
              <p:cNvSpPr>
                <a:spLocks noChangeAspect="1" noChangeArrowheads="1"/>
              </p:cNvSpPr>
              <p:nvPr/>
            </p:nvSpPr>
            <p:spPr bwMode="auto">
              <a:xfrm>
                <a:off x="2375158" y="1971158"/>
                <a:ext cx="315008" cy="79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Oval 15"/>
              <p:cNvSpPr>
                <a:spLocks noChangeAspect="1" noChangeArrowheads="1"/>
              </p:cNvSpPr>
              <p:nvPr/>
            </p:nvSpPr>
            <p:spPr bwMode="auto">
              <a:xfrm>
                <a:off x="3164290" y="2029868"/>
                <a:ext cx="315008" cy="79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val 15"/>
              <p:cNvSpPr>
                <a:spLocks noChangeAspect="1" noChangeArrowheads="1"/>
              </p:cNvSpPr>
              <p:nvPr/>
            </p:nvSpPr>
            <p:spPr bwMode="auto">
              <a:xfrm>
                <a:off x="4008916" y="1901023"/>
                <a:ext cx="315008" cy="79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15"/>
              <p:cNvSpPr>
                <a:spLocks noChangeAspect="1" noChangeArrowheads="1"/>
              </p:cNvSpPr>
              <p:nvPr/>
            </p:nvSpPr>
            <p:spPr bwMode="auto">
              <a:xfrm>
                <a:off x="4882733" y="1871343"/>
                <a:ext cx="315008" cy="79415"/>
              </a:xfrm>
              <a:prstGeom prst="ellipse">
                <a:avLst/>
              </a:prstGeom>
              <a:solidFill>
                <a:srgbClr val="A50021"/>
              </a:soli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val 15"/>
              <p:cNvSpPr>
                <a:spLocks noChangeAspect="1" noChangeArrowheads="1"/>
              </p:cNvSpPr>
              <p:nvPr/>
            </p:nvSpPr>
            <p:spPr bwMode="auto">
              <a:xfrm>
                <a:off x="5670365" y="1942346"/>
                <a:ext cx="315008" cy="126703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Oval 15"/>
              <p:cNvSpPr>
                <a:spLocks noChangeAspect="1" noChangeArrowheads="1"/>
              </p:cNvSpPr>
              <p:nvPr/>
            </p:nvSpPr>
            <p:spPr bwMode="auto">
              <a:xfrm>
                <a:off x="6469651" y="1962846"/>
                <a:ext cx="315008" cy="13596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Oval 15"/>
            <p:cNvSpPr>
              <a:spLocks noChangeAspect="1" noChangeArrowheads="1"/>
            </p:cNvSpPr>
            <p:nvPr/>
          </p:nvSpPr>
          <p:spPr bwMode="auto">
            <a:xfrm>
              <a:off x="7513165" y="4037966"/>
              <a:ext cx="315008" cy="79415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grpSp>
          <p:nvGrpSpPr>
            <p:cNvPr id="48" name="Gruppieren 63"/>
            <p:cNvGrpSpPr/>
            <p:nvPr/>
          </p:nvGrpSpPr>
          <p:grpSpPr>
            <a:xfrm>
              <a:off x="3432521" y="3470103"/>
              <a:ext cx="1889752" cy="521793"/>
              <a:chOff x="3399323" y="1460303"/>
              <a:chExt cx="1889752" cy="521793"/>
            </a:xfrm>
          </p:grpSpPr>
          <p:sp>
            <p:nvSpPr>
              <p:cNvPr id="49" name="Freihandform 64"/>
              <p:cNvSpPr/>
              <p:nvPr/>
            </p:nvSpPr>
            <p:spPr>
              <a:xfrm>
                <a:off x="3399323" y="1693338"/>
                <a:ext cx="831264" cy="288758"/>
              </a:xfrm>
              <a:custGeom>
                <a:avLst/>
                <a:gdLst>
                  <a:gd name="connsiteX0" fmla="*/ 3201 w 831264"/>
                  <a:gd name="connsiteY0" fmla="*/ 163630 h 288758"/>
                  <a:gd name="connsiteX1" fmla="*/ 70578 w 831264"/>
                  <a:gd name="connsiteY1" fmla="*/ 173255 h 288758"/>
                  <a:gd name="connsiteX2" fmla="*/ 157205 w 831264"/>
                  <a:gd name="connsiteY2" fmla="*/ 182880 h 288758"/>
                  <a:gd name="connsiteX3" fmla="*/ 186081 w 831264"/>
                  <a:gd name="connsiteY3" fmla="*/ 192506 h 288758"/>
                  <a:gd name="connsiteX4" fmla="*/ 224582 w 831264"/>
                  <a:gd name="connsiteY4" fmla="*/ 202131 h 288758"/>
                  <a:gd name="connsiteX5" fmla="*/ 311209 w 831264"/>
                  <a:gd name="connsiteY5" fmla="*/ 259882 h 288758"/>
                  <a:gd name="connsiteX6" fmla="*/ 340085 w 831264"/>
                  <a:gd name="connsiteY6" fmla="*/ 279133 h 288758"/>
                  <a:gd name="connsiteX7" fmla="*/ 368961 w 831264"/>
                  <a:gd name="connsiteY7" fmla="*/ 288758 h 288758"/>
                  <a:gd name="connsiteX8" fmla="*/ 426712 w 831264"/>
                  <a:gd name="connsiteY8" fmla="*/ 259882 h 288758"/>
                  <a:gd name="connsiteX9" fmla="*/ 455588 w 831264"/>
                  <a:gd name="connsiteY9" fmla="*/ 221381 h 288758"/>
                  <a:gd name="connsiteX10" fmla="*/ 465213 w 831264"/>
                  <a:gd name="connsiteY10" fmla="*/ 192506 h 288758"/>
                  <a:gd name="connsiteX11" fmla="*/ 532590 w 831264"/>
                  <a:gd name="connsiteY11" fmla="*/ 163630 h 288758"/>
                  <a:gd name="connsiteX12" fmla="*/ 763597 w 831264"/>
                  <a:gd name="connsiteY12" fmla="*/ 154004 h 288758"/>
                  <a:gd name="connsiteX13" fmla="*/ 821348 w 831264"/>
                  <a:gd name="connsiteY13" fmla="*/ 105878 h 288758"/>
                  <a:gd name="connsiteX14" fmla="*/ 811723 w 831264"/>
                  <a:gd name="connsiteY14" fmla="*/ 19251 h 288758"/>
                  <a:gd name="connsiteX15" fmla="*/ 782847 w 831264"/>
                  <a:gd name="connsiteY15" fmla="*/ 9626 h 288758"/>
                  <a:gd name="connsiteX16" fmla="*/ 744346 w 831264"/>
                  <a:gd name="connsiteY16" fmla="*/ 0 h 288758"/>
                  <a:gd name="connsiteX17" fmla="*/ 426712 w 831264"/>
                  <a:gd name="connsiteY17" fmla="*/ 19251 h 288758"/>
                  <a:gd name="connsiteX18" fmla="*/ 359336 w 831264"/>
                  <a:gd name="connsiteY18" fmla="*/ 38501 h 288758"/>
                  <a:gd name="connsiteX19" fmla="*/ 301584 w 831264"/>
                  <a:gd name="connsiteY19" fmla="*/ 67377 h 288758"/>
                  <a:gd name="connsiteX20" fmla="*/ 243832 w 831264"/>
                  <a:gd name="connsiteY20" fmla="*/ 96253 h 288758"/>
                  <a:gd name="connsiteX21" fmla="*/ 166830 w 831264"/>
                  <a:gd name="connsiteY21" fmla="*/ 105878 h 288758"/>
                  <a:gd name="connsiteX22" fmla="*/ 128329 w 831264"/>
                  <a:gd name="connsiteY22" fmla="*/ 115503 h 288758"/>
                  <a:gd name="connsiteX23" fmla="*/ 60952 w 831264"/>
                  <a:gd name="connsiteY23" fmla="*/ 125129 h 288758"/>
                  <a:gd name="connsiteX24" fmla="*/ 12826 w 831264"/>
                  <a:gd name="connsiteY24" fmla="*/ 173255 h 288758"/>
                  <a:gd name="connsiteX25" fmla="*/ 3201 w 831264"/>
                  <a:gd name="connsiteY25" fmla="*/ 163630 h 28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1264" h="288758">
                    <a:moveTo>
                      <a:pt x="3201" y="163630"/>
                    </a:moveTo>
                    <a:cubicBezTo>
                      <a:pt x="12826" y="163630"/>
                      <a:pt x="48066" y="170441"/>
                      <a:pt x="70578" y="173255"/>
                    </a:cubicBezTo>
                    <a:cubicBezTo>
                      <a:pt x="99407" y="176859"/>
                      <a:pt x="128547" y="178104"/>
                      <a:pt x="157205" y="182880"/>
                    </a:cubicBezTo>
                    <a:cubicBezTo>
                      <a:pt x="167213" y="184548"/>
                      <a:pt x="176325" y="189719"/>
                      <a:pt x="186081" y="192506"/>
                    </a:cubicBezTo>
                    <a:cubicBezTo>
                      <a:pt x="198801" y="196140"/>
                      <a:pt x="211748" y="198923"/>
                      <a:pt x="224582" y="202131"/>
                    </a:cubicBezTo>
                    <a:lnTo>
                      <a:pt x="311209" y="259882"/>
                    </a:lnTo>
                    <a:cubicBezTo>
                      <a:pt x="320834" y="266299"/>
                      <a:pt x="329110" y="275475"/>
                      <a:pt x="340085" y="279133"/>
                    </a:cubicBezTo>
                    <a:lnTo>
                      <a:pt x="368961" y="288758"/>
                    </a:lnTo>
                    <a:cubicBezTo>
                      <a:pt x="392448" y="280929"/>
                      <a:pt x="408052" y="278543"/>
                      <a:pt x="426712" y="259882"/>
                    </a:cubicBezTo>
                    <a:cubicBezTo>
                      <a:pt x="438055" y="248538"/>
                      <a:pt x="445963" y="234215"/>
                      <a:pt x="455588" y="221381"/>
                    </a:cubicBezTo>
                    <a:cubicBezTo>
                      <a:pt x="458796" y="211756"/>
                      <a:pt x="458039" y="199680"/>
                      <a:pt x="465213" y="192506"/>
                    </a:cubicBezTo>
                    <a:cubicBezTo>
                      <a:pt x="470273" y="187446"/>
                      <a:pt x="520164" y="164550"/>
                      <a:pt x="532590" y="163630"/>
                    </a:cubicBezTo>
                    <a:cubicBezTo>
                      <a:pt x="609449" y="157937"/>
                      <a:pt x="686595" y="157213"/>
                      <a:pt x="763597" y="154004"/>
                    </a:cubicBezTo>
                    <a:cubicBezTo>
                      <a:pt x="782847" y="137962"/>
                      <a:pt x="805964" y="125658"/>
                      <a:pt x="821348" y="105878"/>
                    </a:cubicBezTo>
                    <a:cubicBezTo>
                      <a:pt x="840574" y="81159"/>
                      <a:pt x="828819" y="39767"/>
                      <a:pt x="811723" y="19251"/>
                    </a:cubicBezTo>
                    <a:cubicBezTo>
                      <a:pt x="805228" y="11457"/>
                      <a:pt x="792603" y="12413"/>
                      <a:pt x="782847" y="9626"/>
                    </a:cubicBezTo>
                    <a:cubicBezTo>
                      <a:pt x="770127" y="5992"/>
                      <a:pt x="757180" y="3209"/>
                      <a:pt x="744346" y="0"/>
                    </a:cubicBezTo>
                    <a:cubicBezTo>
                      <a:pt x="637796" y="4262"/>
                      <a:pt x="531835" y="1731"/>
                      <a:pt x="426712" y="19251"/>
                    </a:cubicBezTo>
                    <a:cubicBezTo>
                      <a:pt x="402539" y="23280"/>
                      <a:pt x="382223" y="30872"/>
                      <a:pt x="359336" y="38501"/>
                    </a:cubicBezTo>
                    <a:cubicBezTo>
                      <a:pt x="276581" y="93672"/>
                      <a:pt x="381285" y="27526"/>
                      <a:pt x="301584" y="67377"/>
                    </a:cubicBezTo>
                    <a:cubicBezTo>
                      <a:pt x="266353" y="84992"/>
                      <a:pt x="281852" y="89340"/>
                      <a:pt x="243832" y="96253"/>
                    </a:cubicBezTo>
                    <a:cubicBezTo>
                      <a:pt x="218382" y="100880"/>
                      <a:pt x="192345" y="101626"/>
                      <a:pt x="166830" y="105878"/>
                    </a:cubicBezTo>
                    <a:cubicBezTo>
                      <a:pt x="153781" y="108053"/>
                      <a:pt x="141344" y="113137"/>
                      <a:pt x="128329" y="115503"/>
                    </a:cubicBezTo>
                    <a:cubicBezTo>
                      <a:pt x="106008" y="119561"/>
                      <a:pt x="83411" y="121920"/>
                      <a:pt x="60952" y="125129"/>
                    </a:cubicBezTo>
                    <a:cubicBezTo>
                      <a:pt x="32077" y="144379"/>
                      <a:pt x="28868" y="141171"/>
                      <a:pt x="12826" y="173255"/>
                    </a:cubicBezTo>
                    <a:cubicBezTo>
                      <a:pt x="8289" y="182330"/>
                      <a:pt x="-6424" y="163630"/>
                      <a:pt x="3201" y="1636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Freihandform 65"/>
              <p:cNvSpPr/>
              <p:nvPr/>
            </p:nvSpPr>
            <p:spPr>
              <a:xfrm>
                <a:off x="4276854" y="1532697"/>
                <a:ext cx="646461" cy="285770"/>
              </a:xfrm>
              <a:custGeom>
                <a:avLst/>
                <a:gdLst>
                  <a:gd name="connsiteX0" fmla="*/ 20819 w 646461"/>
                  <a:gd name="connsiteY0" fmla="*/ 131765 h 285770"/>
                  <a:gd name="connsiteX1" fmla="*/ 11194 w 646461"/>
                  <a:gd name="connsiteY1" fmla="*/ 256894 h 285770"/>
                  <a:gd name="connsiteX2" fmla="*/ 30445 w 646461"/>
                  <a:gd name="connsiteY2" fmla="*/ 285770 h 285770"/>
                  <a:gd name="connsiteX3" fmla="*/ 117072 w 646461"/>
                  <a:gd name="connsiteY3" fmla="*/ 276144 h 285770"/>
                  <a:gd name="connsiteX4" fmla="*/ 213325 w 646461"/>
                  <a:gd name="connsiteY4" fmla="*/ 208768 h 285770"/>
                  <a:gd name="connsiteX5" fmla="*/ 242200 w 646461"/>
                  <a:gd name="connsiteY5" fmla="*/ 199142 h 285770"/>
                  <a:gd name="connsiteX6" fmla="*/ 627211 w 646461"/>
                  <a:gd name="connsiteY6" fmla="*/ 199142 h 285770"/>
                  <a:gd name="connsiteX7" fmla="*/ 646461 w 646461"/>
                  <a:gd name="connsiteY7" fmla="*/ 170267 h 285770"/>
                  <a:gd name="connsiteX8" fmla="*/ 636836 w 646461"/>
                  <a:gd name="connsiteY8" fmla="*/ 54763 h 285770"/>
                  <a:gd name="connsiteX9" fmla="*/ 598335 w 646461"/>
                  <a:gd name="connsiteY9" fmla="*/ 45138 h 285770"/>
                  <a:gd name="connsiteX10" fmla="*/ 530958 w 646461"/>
                  <a:gd name="connsiteY10" fmla="*/ 25888 h 285770"/>
                  <a:gd name="connsiteX11" fmla="*/ 444331 w 646461"/>
                  <a:gd name="connsiteY11" fmla="*/ 16262 h 285770"/>
                  <a:gd name="connsiteX12" fmla="*/ 174824 w 646461"/>
                  <a:gd name="connsiteY12" fmla="*/ 16262 h 285770"/>
                  <a:gd name="connsiteX13" fmla="*/ 117072 w 646461"/>
                  <a:gd name="connsiteY13" fmla="*/ 25888 h 285770"/>
                  <a:gd name="connsiteX14" fmla="*/ 11194 w 646461"/>
                  <a:gd name="connsiteY14" fmla="*/ 64389 h 285770"/>
                  <a:gd name="connsiteX15" fmla="*/ 20819 w 646461"/>
                  <a:gd name="connsiteY15" fmla="*/ 131765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6461" h="285770">
                    <a:moveTo>
                      <a:pt x="20819" y="131765"/>
                    </a:moveTo>
                    <a:cubicBezTo>
                      <a:pt x="20819" y="163849"/>
                      <a:pt x="-8535" y="191132"/>
                      <a:pt x="11194" y="256894"/>
                    </a:cubicBezTo>
                    <a:cubicBezTo>
                      <a:pt x="14518" y="267974"/>
                      <a:pt x="24028" y="276145"/>
                      <a:pt x="30445" y="285770"/>
                    </a:cubicBezTo>
                    <a:cubicBezTo>
                      <a:pt x="59321" y="282561"/>
                      <a:pt x="89510" y="285332"/>
                      <a:pt x="117072" y="276144"/>
                    </a:cubicBezTo>
                    <a:cubicBezTo>
                      <a:pt x="150294" y="265070"/>
                      <a:pt x="182578" y="226338"/>
                      <a:pt x="213325" y="208768"/>
                    </a:cubicBezTo>
                    <a:cubicBezTo>
                      <a:pt x="222134" y="203734"/>
                      <a:pt x="232575" y="202351"/>
                      <a:pt x="242200" y="199142"/>
                    </a:cubicBezTo>
                    <a:cubicBezTo>
                      <a:pt x="249879" y="199416"/>
                      <a:pt x="551248" y="220846"/>
                      <a:pt x="627211" y="199142"/>
                    </a:cubicBezTo>
                    <a:cubicBezTo>
                      <a:pt x="638334" y="195964"/>
                      <a:pt x="640044" y="179892"/>
                      <a:pt x="646461" y="170267"/>
                    </a:cubicBezTo>
                    <a:cubicBezTo>
                      <a:pt x="643253" y="131766"/>
                      <a:pt x="650705" y="90823"/>
                      <a:pt x="636836" y="54763"/>
                    </a:cubicBezTo>
                    <a:cubicBezTo>
                      <a:pt x="632087" y="42416"/>
                      <a:pt x="611055" y="48772"/>
                      <a:pt x="598335" y="45138"/>
                    </a:cubicBezTo>
                    <a:cubicBezTo>
                      <a:pt x="568985" y="36753"/>
                      <a:pt x="563557" y="30903"/>
                      <a:pt x="530958" y="25888"/>
                    </a:cubicBezTo>
                    <a:cubicBezTo>
                      <a:pt x="502242" y="21470"/>
                      <a:pt x="473207" y="19471"/>
                      <a:pt x="444331" y="16262"/>
                    </a:cubicBezTo>
                    <a:cubicBezTo>
                      <a:pt x="334372" y="-11227"/>
                      <a:pt x="399764" y="1266"/>
                      <a:pt x="174824" y="16262"/>
                    </a:cubicBezTo>
                    <a:cubicBezTo>
                      <a:pt x="155351" y="17560"/>
                      <a:pt x="136006" y="21155"/>
                      <a:pt x="117072" y="25888"/>
                    </a:cubicBezTo>
                    <a:cubicBezTo>
                      <a:pt x="84110" y="34128"/>
                      <a:pt x="43096" y="51628"/>
                      <a:pt x="11194" y="64389"/>
                    </a:cubicBezTo>
                    <a:cubicBezTo>
                      <a:pt x="-18734" y="109282"/>
                      <a:pt x="20819" y="99681"/>
                      <a:pt x="20819" y="131765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Freihandform 66"/>
              <p:cNvSpPr/>
              <p:nvPr/>
            </p:nvSpPr>
            <p:spPr>
              <a:xfrm>
                <a:off x="3768224" y="1460303"/>
                <a:ext cx="519824" cy="194534"/>
              </a:xfrm>
              <a:custGeom>
                <a:avLst/>
                <a:gdLst>
                  <a:gd name="connsiteX0" fmla="*/ 60 w 519824"/>
                  <a:gd name="connsiteY0" fmla="*/ 59781 h 194534"/>
                  <a:gd name="connsiteX1" fmla="*/ 67437 w 519824"/>
                  <a:gd name="connsiteY1" fmla="*/ 50155 h 194534"/>
                  <a:gd name="connsiteX2" fmla="*/ 115563 w 519824"/>
                  <a:gd name="connsiteY2" fmla="*/ 40530 h 194534"/>
                  <a:gd name="connsiteX3" fmla="*/ 250317 w 519824"/>
                  <a:gd name="connsiteY3" fmla="*/ 21279 h 194534"/>
                  <a:gd name="connsiteX4" fmla="*/ 308068 w 519824"/>
                  <a:gd name="connsiteY4" fmla="*/ 11654 h 194534"/>
                  <a:gd name="connsiteX5" fmla="*/ 336944 w 519824"/>
                  <a:gd name="connsiteY5" fmla="*/ 2029 h 194534"/>
                  <a:gd name="connsiteX6" fmla="*/ 510199 w 519824"/>
                  <a:gd name="connsiteY6" fmla="*/ 30905 h 194534"/>
                  <a:gd name="connsiteX7" fmla="*/ 519824 w 519824"/>
                  <a:gd name="connsiteY7" fmla="*/ 59781 h 194534"/>
                  <a:gd name="connsiteX8" fmla="*/ 510199 w 519824"/>
                  <a:gd name="connsiteY8" fmla="*/ 117532 h 194534"/>
                  <a:gd name="connsiteX9" fmla="*/ 481323 w 519824"/>
                  <a:gd name="connsiteY9" fmla="*/ 136783 h 194534"/>
                  <a:gd name="connsiteX10" fmla="*/ 423571 w 519824"/>
                  <a:gd name="connsiteY10" fmla="*/ 156033 h 194534"/>
                  <a:gd name="connsiteX11" fmla="*/ 356195 w 519824"/>
                  <a:gd name="connsiteY11" fmla="*/ 175284 h 194534"/>
                  <a:gd name="connsiteX12" fmla="*/ 288818 w 519824"/>
                  <a:gd name="connsiteY12" fmla="*/ 184909 h 194534"/>
                  <a:gd name="connsiteX13" fmla="*/ 231066 w 519824"/>
                  <a:gd name="connsiteY13" fmla="*/ 194534 h 194534"/>
                  <a:gd name="connsiteX14" fmla="*/ 105938 w 519824"/>
                  <a:gd name="connsiteY14" fmla="*/ 165658 h 194534"/>
                  <a:gd name="connsiteX15" fmla="*/ 86687 w 519824"/>
                  <a:gd name="connsiteY15" fmla="*/ 136783 h 194534"/>
                  <a:gd name="connsiteX16" fmla="*/ 57811 w 519824"/>
                  <a:gd name="connsiteY16" fmla="*/ 107907 h 194534"/>
                  <a:gd name="connsiteX17" fmla="*/ 60 w 519824"/>
                  <a:gd name="connsiteY17" fmla="*/ 59781 h 19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824" h="194534">
                    <a:moveTo>
                      <a:pt x="60" y="59781"/>
                    </a:moveTo>
                    <a:cubicBezTo>
                      <a:pt x="1664" y="50156"/>
                      <a:pt x="45059" y="53885"/>
                      <a:pt x="67437" y="50155"/>
                    </a:cubicBezTo>
                    <a:cubicBezTo>
                      <a:pt x="83574" y="47465"/>
                      <a:pt x="99404" y="43082"/>
                      <a:pt x="115563" y="40530"/>
                    </a:cubicBezTo>
                    <a:cubicBezTo>
                      <a:pt x="160382" y="33453"/>
                      <a:pt x="205560" y="28738"/>
                      <a:pt x="250317" y="21279"/>
                    </a:cubicBezTo>
                    <a:cubicBezTo>
                      <a:pt x="269567" y="18071"/>
                      <a:pt x="289017" y="15887"/>
                      <a:pt x="308068" y="11654"/>
                    </a:cubicBezTo>
                    <a:cubicBezTo>
                      <a:pt x="317972" y="9453"/>
                      <a:pt x="327319" y="5237"/>
                      <a:pt x="336944" y="2029"/>
                    </a:cubicBezTo>
                    <a:cubicBezTo>
                      <a:pt x="351030" y="2968"/>
                      <a:pt x="475209" y="-12833"/>
                      <a:pt x="510199" y="30905"/>
                    </a:cubicBezTo>
                    <a:cubicBezTo>
                      <a:pt x="516537" y="38828"/>
                      <a:pt x="516616" y="50156"/>
                      <a:pt x="519824" y="59781"/>
                    </a:cubicBezTo>
                    <a:cubicBezTo>
                      <a:pt x="516616" y="79031"/>
                      <a:pt x="518927" y="100076"/>
                      <a:pt x="510199" y="117532"/>
                    </a:cubicBezTo>
                    <a:cubicBezTo>
                      <a:pt x="505026" y="127879"/>
                      <a:pt x="491894" y="132085"/>
                      <a:pt x="481323" y="136783"/>
                    </a:cubicBezTo>
                    <a:cubicBezTo>
                      <a:pt x="462780" y="145024"/>
                      <a:pt x="442822" y="149616"/>
                      <a:pt x="423571" y="156033"/>
                    </a:cubicBezTo>
                    <a:cubicBezTo>
                      <a:pt x="398834" y="164279"/>
                      <a:pt x="382780" y="170450"/>
                      <a:pt x="356195" y="175284"/>
                    </a:cubicBezTo>
                    <a:cubicBezTo>
                      <a:pt x="333874" y="179342"/>
                      <a:pt x="311241" y="181459"/>
                      <a:pt x="288818" y="184909"/>
                    </a:cubicBezTo>
                    <a:cubicBezTo>
                      <a:pt x="269529" y="187876"/>
                      <a:pt x="250317" y="191326"/>
                      <a:pt x="231066" y="194534"/>
                    </a:cubicBezTo>
                    <a:cubicBezTo>
                      <a:pt x="190440" y="190020"/>
                      <a:pt x="140664" y="194596"/>
                      <a:pt x="105938" y="165658"/>
                    </a:cubicBezTo>
                    <a:cubicBezTo>
                      <a:pt x="97051" y="158252"/>
                      <a:pt x="94093" y="145670"/>
                      <a:pt x="86687" y="136783"/>
                    </a:cubicBezTo>
                    <a:cubicBezTo>
                      <a:pt x="77973" y="126326"/>
                      <a:pt x="66525" y="118364"/>
                      <a:pt x="57811" y="107907"/>
                    </a:cubicBezTo>
                    <a:cubicBezTo>
                      <a:pt x="29299" y="73692"/>
                      <a:pt x="-1544" y="69406"/>
                      <a:pt x="60" y="59781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Freihandform 67"/>
              <p:cNvSpPr/>
              <p:nvPr/>
            </p:nvSpPr>
            <p:spPr>
              <a:xfrm>
                <a:off x="4873414" y="1462332"/>
                <a:ext cx="415661" cy="115503"/>
              </a:xfrm>
              <a:custGeom>
                <a:avLst/>
                <a:gdLst>
                  <a:gd name="connsiteX0" fmla="*/ 30651 w 415661"/>
                  <a:gd name="connsiteY0" fmla="*/ 57752 h 115503"/>
                  <a:gd name="connsiteX1" fmla="*/ 136529 w 415661"/>
                  <a:gd name="connsiteY1" fmla="*/ 38501 h 115503"/>
                  <a:gd name="connsiteX2" fmla="*/ 175030 w 415661"/>
                  <a:gd name="connsiteY2" fmla="*/ 28876 h 115503"/>
                  <a:gd name="connsiteX3" fmla="*/ 232781 w 415661"/>
                  <a:gd name="connsiteY3" fmla="*/ 9625 h 115503"/>
                  <a:gd name="connsiteX4" fmla="*/ 329034 w 415661"/>
                  <a:gd name="connsiteY4" fmla="*/ 0 h 115503"/>
                  <a:gd name="connsiteX5" fmla="*/ 406036 w 415661"/>
                  <a:gd name="connsiteY5" fmla="*/ 9625 h 115503"/>
                  <a:gd name="connsiteX6" fmla="*/ 415661 w 415661"/>
                  <a:gd name="connsiteY6" fmla="*/ 38501 h 115503"/>
                  <a:gd name="connsiteX7" fmla="*/ 396411 w 415661"/>
                  <a:gd name="connsiteY7" fmla="*/ 105878 h 115503"/>
                  <a:gd name="connsiteX8" fmla="*/ 367535 w 415661"/>
                  <a:gd name="connsiteY8" fmla="*/ 115503 h 115503"/>
                  <a:gd name="connsiteX9" fmla="*/ 107653 w 415661"/>
                  <a:gd name="connsiteY9" fmla="*/ 105878 h 115503"/>
                  <a:gd name="connsiteX10" fmla="*/ 30651 w 415661"/>
                  <a:gd name="connsiteY10" fmla="*/ 57752 h 1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661" h="115503">
                    <a:moveTo>
                      <a:pt x="30651" y="57752"/>
                    </a:moveTo>
                    <a:cubicBezTo>
                      <a:pt x="35464" y="46523"/>
                      <a:pt x="96182" y="47467"/>
                      <a:pt x="136529" y="38501"/>
                    </a:cubicBezTo>
                    <a:cubicBezTo>
                      <a:pt x="149443" y="35631"/>
                      <a:pt x="162359" y="32677"/>
                      <a:pt x="175030" y="28876"/>
                    </a:cubicBezTo>
                    <a:cubicBezTo>
                      <a:pt x="194466" y="23045"/>
                      <a:pt x="212590" y="11644"/>
                      <a:pt x="232781" y="9625"/>
                    </a:cubicBezTo>
                    <a:lnTo>
                      <a:pt x="329034" y="0"/>
                    </a:lnTo>
                    <a:cubicBezTo>
                      <a:pt x="354701" y="3208"/>
                      <a:pt x="382398" y="-881"/>
                      <a:pt x="406036" y="9625"/>
                    </a:cubicBezTo>
                    <a:cubicBezTo>
                      <a:pt x="415307" y="13746"/>
                      <a:pt x="415661" y="28355"/>
                      <a:pt x="415661" y="38501"/>
                    </a:cubicBezTo>
                    <a:cubicBezTo>
                      <a:pt x="415661" y="38751"/>
                      <a:pt x="400950" y="101339"/>
                      <a:pt x="396411" y="105878"/>
                    </a:cubicBezTo>
                    <a:cubicBezTo>
                      <a:pt x="389237" y="113052"/>
                      <a:pt x="377160" y="112295"/>
                      <a:pt x="367535" y="115503"/>
                    </a:cubicBezTo>
                    <a:cubicBezTo>
                      <a:pt x="280908" y="112295"/>
                      <a:pt x="194190" y="110968"/>
                      <a:pt x="107653" y="105878"/>
                    </a:cubicBezTo>
                    <a:cubicBezTo>
                      <a:pt x="-71403" y="95346"/>
                      <a:pt x="25838" y="68981"/>
                      <a:pt x="30651" y="577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Freihandform 68"/>
              <p:cNvSpPr/>
              <p:nvPr/>
            </p:nvSpPr>
            <p:spPr>
              <a:xfrm>
                <a:off x="4324533" y="1471014"/>
                <a:ext cx="624768" cy="49070"/>
              </a:xfrm>
              <a:custGeom>
                <a:avLst/>
                <a:gdLst>
                  <a:gd name="connsiteX0" fmla="*/ 11641 w 624768"/>
                  <a:gd name="connsiteY0" fmla="*/ 943 h 49070"/>
                  <a:gd name="connsiteX1" fmla="*/ 310025 w 624768"/>
                  <a:gd name="connsiteY1" fmla="*/ 20194 h 49070"/>
                  <a:gd name="connsiteX2" fmla="*/ 348526 w 624768"/>
                  <a:gd name="connsiteY2" fmla="*/ 29819 h 49070"/>
                  <a:gd name="connsiteX3" fmla="*/ 444778 w 624768"/>
                  <a:gd name="connsiteY3" fmla="*/ 39444 h 49070"/>
                  <a:gd name="connsiteX4" fmla="*/ 618033 w 624768"/>
                  <a:gd name="connsiteY4" fmla="*/ 29819 h 49070"/>
                  <a:gd name="connsiteX5" fmla="*/ 512155 w 624768"/>
                  <a:gd name="connsiteY5" fmla="*/ 20194 h 49070"/>
                  <a:gd name="connsiteX6" fmla="*/ 252273 w 624768"/>
                  <a:gd name="connsiteY6" fmla="*/ 29819 h 49070"/>
                  <a:gd name="connsiteX7" fmla="*/ 127145 w 624768"/>
                  <a:gd name="connsiteY7" fmla="*/ 49070 h 49070"/>
                  <a:gd name="connsiteX8" fmla="*/ 11641 w 624768"/>
                  <a:gd name="connsiteY8" fmla="*/ 943 h 4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768" h="49070">
                    <a:moveTo>
                      <a:pt x="11641" y="943"/>
                    </a:moveTo>
                    <a:cubicBezTo>
                      <a:pt x="42121" y="-3870"/>
                      <a:pt x="235202" y="10841"/>
                      <a:pt x="310025" y="20194"/>
                    </a:cubicBezTo>
                    <a:cubicBezTo>
                      <a:pt x="323151" y="21835"/>
                      <a:pt x="335430" y="27948"/>
                      <a:pt x="348526" y="29819"/>
                    </a:cubicBezTo>
                    <a:cubicBezTo>
                      <a:pt x="380446" y="34379"/>
                      <a:pt x="412694" y="36236"/>
                      <a:pt x="444778" y="39444"/>
                    </a:cubicBezTo>
                    <a:lnTo>
                      <a:pt x="618033" y="29819"/>
                    </a:lnTo>
                    <a:cubicBezTo>
                      <a:pt x="652108" y="20084"/>
                      <a:pt x="547593" y="20194"/>
                      <a:pt x="512155" y="20194"/>
                    </a:cubicBezTo>
                    <a:cubicBezTo>
                      <a:pt x="425468" y="20194"/>
                      <a:pt x="338900" y="26611"/>
                      <a:pt x="252273" y="29819"/>
                    </a:cubicBezTo>
                    <a:cubicBezTo>
                      <a:pt x="236077" y="32518"/>
                      <a:pt x="139521" y="49070"/>
                      <a:pt x="127145" y="49070"/>
                    </a:cubicBezTo>
                    <a:cubicBezTo>
                      <a:pt x="7466" y="49070"/>
                      <a:pt x="-18839" y="5756"/>
                      <a:pt x="11641" y="943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90" name="Gruppieren 105"/>
          <p:cNvGrpSpPr/>
          <p:nvPr/>
        </p:nvGrpSpPr>
        <p:grpSpPr>
          <a:xfrm>
            <a:off x="6053258" y="2763264"/>
            <a:ext cx="1767002" cy="879216"/>
            <a:chOff x="788774" y="3470103"/>
            <a:chExt cx="7603958" cy="1919157"/>
          </a:xfrm>
        </p:grpSpPr>
        <p:sp>
          <p:nvSpPr>
            <p:cNvPr id="91" name="Freihandform 106"/>
            <p:cNvSpPr/>
            <p:nvPr/>
          </p:nvSpPr>
          <p:spPr>
            <a:xfrm>
              <a:off x="1259632" y="3501008"/>
              <a:ext cx="726448" cy="231006"/>
            </a:xfrm>
            <a:custGeom>
              <a:avLst/>
              <a:gdLst>
                <a:gd name="connsiteX0" fmla="*/ 616797 w 726448"/>
                <a:gd name="connsiteY0" fmla="*/ 48126 h 231006"/>
                <a:gd name="connsiteX1" fmla="*/ 655298 w 726448"/>
                <a:gd name="connsiteY1" fmla="*/ 38501 h 231006"/>
                <a:gd name="connsiteX2" fmla="*/ 559046 w 726448"/>
                <a:gd name="connsiteY2" fmla="*/ 9625 h 231006"/>
                <a:gd name="connsiteX3" fmla="*/ 510919 w 726448"/>
                <a:gd name="connsiteY3" fmla="*/ 0 h 231006"/>
                <a:gd name="connsiteX4" fmla="*/ 260662 w 726448"/>
                <a:gd name="connsiteY4" fmla="*/ 9625 h 231006"/>
                <a:gd name="connsiteX5" fmla="*/ 135534 w 726448"/>
                <a:gd name="connsiteY5" fmla="*/ 28876 h 231006"/>
                <a:gd name="connsiteX6" fmla="*/ 77782 w 726448"/>
                <a:gd name="connsiteY6" fmla="*/ 48126 h 231006"/>
                <a:gd name="connsiteX7" fmla="*/ 48907 w 726448"/>
                <a:gd name="connsiteY7" fmla="*/ 57751 h 231006"/>
                <a:gd name="connsiteX8" fmla="*/ 10406 w 726448"/>
                <a:gd name="connsiteY8" fmla="*/ 77002 h 231006"/>
                <a:gd name="connsiteX9" fmla="*/ 780 w 726448"/>
                <a:gd name="connsiteY9" fmla="*/ 115503 h 231006"/>
                <a:gd name="connsiteX10" fmla="*/ 29656 w 726448"/>
                <a:gd name="connsiteY10" fmla="*/ 144379 h 231006"/>
                <a:gd name="connsiteX11" fmla="*/ 68157 w 726448"/>
                <a:gd name="connsiteY11" fmla="*/ 202130 h 231006"/>
                <a:gd name="connsiteX12" fmla="*/ 87408 w 726448"/>
                <a:gd name="connsiteY12" fmla="*/ 231006 h 231006"/>
                <a:gd name="connsiteX13" fmla="*/ 251037 w 726448"/>
                <a:gd name="connsiteY13" fmla="*/ 221381 h 231006"/>
                <a:gd name="connsiteX14" fmla="*/ 405041 w 726448"/>
                <a:gd name="connsiteY14" fmla="*/ 202130 h 231006"/>
                <a:gd name="connsiteX15" fmla="*/ 530170 w 726448"/>
                <a:gd name="connsiteY15" fmla="*/ 182880 h 231006"/>
                <a:gd name="connsiteX16" fmla="*/ 568671 w 726448"/>
                <a:gd name="connsiteY16" fmla="*/ 173254 h 231006"/>
                <a:gd name="connsiteX17" fmla="*/ 626422 w 726448"/>
                <a:gd name="connsiteY17" fmla="*/ 163629 h 231006"/>
                <a:gd name="connsiteX18" fmla="*/ 684174 w 726448"/>
                <a:gd name="connsiteY18" fmla="*/ 144379 h 231006"/>
                <a:gd name="connsiteX19" fmla="*/ 722675 w 726448"/>
                <a:gd name="connsiteY19" fmla="*/ 96252 h 231006"/>
                <a:gd name="connsiteX20" fmla="*/ 664924 w 726448"/>
                <a:gd name="connsiteY20" fmla="*/ 77002 h 231006"/>
                <a:gd name="connsiteX21" fmla="*/ 616797 w 726448"/>
                <a:gd name="connsiteY21" fmla="*/ 48126 h 2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448" h="231006">
                  <a:moveTo>
                    <a:pt x="616797" y="48126"/>
                  </a:moveTo>
                  <a:cubicBezTo>
                    <a:pt x="629631" y="44918"/>
                    <a:pt x="662636" y="49508"/>
                    <a:pt x="655298" y="38501"/>
                  </a:cubicBezTo>
                  <a:cubicBezTo>
                    <a:pt x="651124" y="32240"/>
                    <a:pt x="574123" y="12975"/>
                    <a:pt x="559046" y="9625"/>
                  </a:cubicBezTo>
                  <a:cubicBezTo>
                    <a:pt x="543076" y="6076"/>
                    <a:pt x="526961" y="3208"/>
                    <a:pt x="510919" y="0"/>
                  </a:cubicBezTo>
                  <a:cubicBezTo>
                    <a:pt x="427500" y="3208"/>
                    <a:pt x="343999" y="4723"/>
                    <a:pt x="260662" y="9625"/>
                  </a:cubicBezTo>
                  <a:cubicBezTo>
                    <a:pt x="235769" y="11089"/>
                    <a:pt x="165801" y="20621"/>
                    <a:pt x="135534" y="28876"/>
                  </a:cubicBezTo>
                  <a:cubicBezTo>
                    <a:pt x="115957" y="34215"/>
                    <a:pt x="97033" y="41709"/>
                    <a:pt x="77782" y="48126"/>
                  </a:cubicBezTo>
                  <a:cubicBezTo>
                    <a:pt x="68157" y="51334"/>
                    <a:pt x="57981" y="53214"/>
                    <a:pt x="48907" y="57751"/>
                  </a:cubicBezTo>
                  <a:lnTo>
                    <a:pt x="10406" y="77002"/>
                  </a:lnTo>
                  <a:cubicBezTo>
                    <a:pt x="7197" y="89836"/>
                    <a:pt x="-2854" y="102783"/>
                    <a:pt x="780" y="115503"/>
                  </a:cubicBezTo>
                  <a:cubicBezTo>
                    <a:pt x="4519" y="128592"/>
                    <a:pt x="21299" y="133634"/>
                    <a:pt x="29656" y="144379"/>
                  </a:cubicBezTo>
                  <a:cubicBezTo>
                    <a:pt x="43860" y="162641"/>
                    <a:pt x="55323" y="182880"/>
                    <a:pt x="68157" y="202130"/>
                  </a:cubicBezTo>
                  <a:lnTo>
                    <a:pt x="87408" y="231006"/>
                  </a:lnTo>
                  <a:cubicBezTo>
                    <a:pt x="141951" y="227798"/>
                    <a:pt x="196624" y="226328"/>
                    <a:pt x="251037" y="221381"/>
                  </a:cubicBezTo>
                  <a:cubicBezTo>
                    <a:pt x="302559" y="216697"/>
                    <a:pt x="405041" y="202130"/>
                    <a:pt x="405041" y="202130"/>
                  </a:cubicBezTo>
                  <a:cubicBezTo>
                    <a:pt x="472038" y="179799"/>
                    <a:pt x="399888" y="201492"/>
                    <a:pt x="530170" y="182880"/>
                  </a:cubicBezTo>
                  <a:cubicBezTo>
                    <a:pt x="543266" y="181009"/>
                    <a:pt x="555699" y="175848"/>
                    <a:pt x="568671" y="173254"/>
                  </a:cubicBezTo>
                  <a:cubicBezTo>
                    <a:pt x="587808" y="169427"/>
                    <a:pt x="607489" y="168362"/>
                    <a:pt x="626422" y="163629"/>
                  </a:cubicBezTo>
                  <a:cubicBezTo>
                    <a:pt x="646108" y="158708"/>
                    <a:pt x="684174" y="144379"/>
                    <a:pt x="684174" y="144379"/>
                  </a:cubicBezTo>
                  <a:cubicBezTo>
                    <a:pt x="685143" y="143733"/>
                    <a:pt x="741272" y="114849"/>
                    <a:pt x="722675" y="96252"/>
                  </a:cubicBezTo>
                  <a:cubicBezTo>
                    <a:pt x="708327" y="81904"/>
                    <a:pt x="684174" y="83419"/>
                    <a:pt x="664924" y="77002"/>
                  </a:cubicBezTo>
                  <a:lnTo>
                    <a:pt x="616797" y="481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Freihandform 107"/>
            <p:cNvSpPr/>
            <p:nvPr/>
          </p:nvSpPr>
          <p:spPr>
            <a:xfrm>
              <a:off x="2030433" y="3501008"/>
              <a:ext cx="825376" cy="154004"/>
            </a:xfrm>
            <a:custGeom>
              <a:avLst/>
              <a:gdLst>
                <a:gd name="connsiteX0" fmla="*/ 789272 w 825376"/>
                <a:gd name="connsiteY0" fmla="*/ 57751 h 154004"/>
                <a:gd name="connsiteX1" fmla="*/ 702645 w 825376"/>
                <a:gd name="connsiteY1" fmla="*/ 38501 h 154004"/>
                <a:gd name="connsiteX2" fmla="*/ 654518 w 825376"/>
                <a:gd name="connsiteY2" fmla="*/ 28876 h 154004"/>
                <a:gd name="connsiteX3" fmla="*/ 625643 w 825376"/>
                <a:gd name="connsiteY3" fmla="*/ 19250 h 154004"/>
                <a:gd name="connsiteX4" fmla="*/ 529390 w 825376"/>
                <a:gd name="connsiteY4" fmla="*/ 0 h 154004"/>
                <a:gd name="connsiteX5" fmla="*/ 57752 w 825376"/>
                <a:gd name="connsiteY5" fmla="*/ 9625 h 154004"/>
                <a:gd name="connsiteX6" fmla="*/ 28876 w 825376"/>
                <a:gd name="connsiteY6" fmla="*/ 19250 h 154004"/>
                <a:gd name="connsiteX7" fmla="*/ 0 w 825376"/>
                <a:gd name="connsiteY7" fmla="*/ 77002 h 154004"/>
                <a:gd name="connsiteX8" fmla="*/ 28876 w 825376"/>
                <a:gd name="connsiteY8" fmla="*/ 96252 h 154004"/>
                <a:gd name="connsiteX9" fmla="*/ 57752 w 825376"/>
                <a:gd name="connsiteY9" fmla="*/ 125128 h 154004"/>
                <a:gd name="connsiteX10" fmla="*/ 96253 w 825376"/>
                <a:gd name="connsiteY10" fmla="*/ 134753 h 154004"/>
                <a:gd name="connsiteX11" fmla="*/ 202131 w 825376"/>
                <a:gd name="connsiteY11" fmla="*/ 154004 h 154004"/>
                <a:gd name="connsiteX12" fmla="*/ 798897 w 825376"/>
                <a:gd name="connsiteY12" fmla="*/ 144379 h 154004"/>
                <a:gd name="connsiteX13" fmla="*/ 789272 w 825376"/>
                <a:gd name="connsiteY13" fmla="*/ 57751 h 15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5376" h="154004">
                  <a:moveTo>
                    <a:pt x="789272" y="57751"/>
                  </a:moveTo>
                  <a:cubicBezTo>
                    <a:pt x="773230" y="40105"/>
                    <a:pt x="797428" y="62196"/>
                    <a:pt x="702645" y="38501"/>
                  </a:cubicBezTo>
                  <a:cubicBezTo>
                    <a:pt x="686773" y="34533"/>
                    <a:pt x="670390" y="32844"/>
                    <a:pt x="654518" y="28876"/>
                  </a:cubicBezTo>
                  <a:cubicBezTo>
                    <a:pt x="644675" y="26415"/>
                    <a:pt x="635529" y="21531"/>
                    <a:pt x="625643" y="19250"/>
                  </a:cubicBezTo>
                  <a:cubicBezTo>
                    <a:pt x="593761" y="11893"/>
                    <a:pt x="529390" y="0"/>
                    <a:pt x="529390" y="0"/>
                  </a:cubicBezTo>
                  <a:lnTo>
                    <a:pt x="57752" y="9625"/>
                  </a:lnTo>
                  <a:cubicBezTo>
                    <a:pt x="47614" y="10015"/>
                    <a:pt x="36799" y="12912"/>
                    <a:pt x="28876" y="19250"/>
                  </a:cubicBezTo>
                  <a:cubicBezTo>
                    <a:pt x="11915" y="32819"/>
                    <a:pt x="6341" y="57982"/>
                    <a:pt x="0" y="77002"/>
                  </a:cubicBezTo>
                  <a:cubicBezTo>
                    <a:pt x="9625" y="83419"/>
                    <a:pt x="19989" y="88846"/>
                    <a:pt x="28876" y="96252"/>
                  </a:cubicBezTo>
                  <a:cubicBezTo>
                    <a:pt x="39333" y="104966"/>
                    <a:pt x="45933" y="118374"/>
                    <a:pt x="57752" y="125128"/>
                  </a:cubicBezTo>
                  <a:cubicBezTo>
                    <a:pt x="69238" y="131691"/>
                    <a:pt x="83533" y="131119"/>
                    <a:pt x="96253" y="134753"/>
                  </a:cubicBezTo>
                  <a:cubicBezTo>
                    <a:pt x="165500" y="154538"/>
                    <a:pt x="74700" y="138075"/>
                    <a:pt x="202131" y="154004"/>
                  </a:cubicBezTo>
                  <a:lnTo>
                    <a:pt x="798897" y="144379"/>
                  </a:lnTo>
                  <a:cubicBezTo>
                    <a:pt x="856038" y="140808"/>
                    <a:pt x="805314" y="75397"/>
                    <a:pt x="789272" y="577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reihandform 108"/>
            <p:cNvSpPr/>
            <p:nvPr/>
          </p:nvSpPr>
          <p:spPr>
            <a:xfrm>
              <a:off x="2906332" y="3520843"/>
              <a:ext cx="904910" cy="230422"/>
            </a:xfrm>
            <a:custGeom>
              <a:avLst/>
              <a:gdLst>
                <a:gd name="connsiteX0" fmla="*/ 818148 w 904910"/>
                <a:gd name="connsiteY0" fmla="*/ 9041 h 230422"/>
                <a:gd name="connsiteX1" fmla="*/ 741146 w 904910"/>
                <a:gd name="connsiteY1" fmla="*/ 18666 h 230422"/>
                <a:gd name="connsiteX2" fmla="*/ 19251 w 904910"/>
                <a:gd name="connsiteY2" fmla="*/ 37916 h 230422"/>
                <a:gd name="connsiteX3" fmla="*/ 0 w 904910"/>
                <a:gd name="connsiteY3" fmla="*/ 66792 h 230422"/>
                <a:gd name="connsiteX4" fmla="*/ 48127 w 904910"/>
                <a:gd name="connsiteY4" fmla="*/ 114918 h 230422"/>
                <a:gd name="connsiteX5" fmla="*/ 202131 w 904910"/>
                <a:gd name="connsiteY5" fmla="*/ 134169 h 230422"/>
                <a:gd name="connsiteX6" fmla="*/ 308009 w 904910"/>
                <a:gd name="connsiteY6" fmla="*/ 163045 h 230422"/>
                <a:gd name="connsiteX7" fmla="*/ 346510 w 904910"/>
                <a:gd name="connsiteY7" fmla="*/ 182295 h 230422"/>
                <a:gd name="connsiteX8" fmla="*/ 385011 w 904910"/>
                <a:gd name="connsiteY8" fmla="*/ 191921 h 230422"/>
                <a:gd name="connsiteX9" fmla="*/ 433137 w 904910"/>
                <a:gd name="connsiteY9" fmla="*/ 211171 h 230422"/>
                <a:gd name="connsiteX10" fmla="*/ 490889 w 904910"/>
                <a:gd name="connsiteY10" fmla="*/ 230422 h 230422"/>
                <a:gd name="connsiteX11" fmla="*/ 750771 w 904910"/>
                <a:gd name="connsiteY11" fmla="*/ 220796 h 230422"/>
                <a:gd name="connsiteX12" fmla="*/ 808522 w 904910"/>
                <a:gd name="connsiteY12" fmla="*/ 211171 h 230422"/>
                <a:gd name="connsiteX13" fmla="*/ 866274 w 904910"/>
                <a:gd name="connsiteY13" fmla="*/ 191921 h 230422"/>
                <a:gd name="connsiteX14" fmla="*/ 895150 w 904910"/>
                <a:gd name="connsiteY14" fmla="*/ 163045 h 230422"/>
                <a:gd name="connsiteX15" fmla="*/ 895150 w 904910"/>
                <a:gd name="connsiteY15" fmla="*/ 86043 h 230422"/>
                <a:gd name="connsiteX16" fmla="*/ 875899 w 904910"/>
                <a:gd name="connsiteY16" fmla="*/ 57167 h 230422"/>
                <a:gd name="connsiteX17" fmla="*/ 818148 w 904910"/>
                <a:gd name="connsiteY17" fmla="*/ 9041 h 2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4910" h="230422">
                  <a:moveTo>
                    <a:pt x="818148" y="9041"/>
                  </a:moveTo>
                  <a:cubicBezTo>
                    <a:pt x="795689" y="2624"/>
                    <a:pt x="767005" y="18020"/>
                    <a:pt x="741146" y="18666"/>
                  </a:cubicBezTo>
                  <a:cubicBezTo>
                    <a:pt x="12643" y="36878"/>
                    <a:pt x="268414" y="-45135"/>
                    <a:pt x="19251" y="37916"/>
                  </a:cubicBezTo>
                  <a:cubicBezTo>
                    <a:pt x="12834" y="47541"/>
                    <a:pt x="0" y="55224"/>
                    <a:pt x="0" y="66792"/>
                  </a:cubicBezTo>
                  <a:cubicBezTo>
                    <a:pt x="0" y="82328"/>
                    <a:pt x="35293" y="112216"/>
                    <a:pt x="48127" y="114918"/>
                  </a:cubicBezTo>
                  <a:cubicBezTo>
                    <a:pt x="98751" y="125576"/>
                    <a:pt x="151941" y="121622"/>
                    <a:pt x="202131" y="134169"/>
                  </a:cubicBezTo>
                  <a:cubicBezTo>
                    <a:pt x="213931" y="137119"/>
                    <a:pt x="282813" y="152247"/>
                    <a:pt x="308009" y="163045"/>
                  </a:cubicBezTo>
                  <a:cubicBezTo>
                    <a:pt x="321197" y="168697"/>
                    <a:pt x="333075" y="177257"/>
                    <a:pt x="346510" y="182295"/>
                  </a:cubicBezTo>
                  <a:cubicBezTo>
                    <a:pt x="358896" y="186940"/>
                    <a:pt x="372461" y="187738"/>
                    <a:pt x="385011" y="191921"/>
                  </a:cubicBezTo>
                  <a:cubicBezTo>
                    <a:pt x="401402" y="197385"/>
                    <a:pt x="416900" y="205266"/>
                    <a:pt x="433137" y="211171"/>
                  </a:cubicBezTo>
                  <a:cubicBezTo>
                    <a:pt x="452207" y="218106"/>
                    <a:pt x="490889" y="230422"/>
                    <a:pt x="490889" y="230422"/>
                  </a:cubicBezTo>
                  <a:cubicBezTo>
                    <a:pt x="577516" y="227213"/>
                    <a:pt x="664243" y="226040"/>
                    <a:pt x="750771" y="220796"/>
                  </a:cubicBezTo>
                  <a:cubicBezTo>
                    <a:pt x="770251" y="219615"/>
                    <a:pt x="789589" y="215904"/>
                    <a:pt x="808522" y="211171"/>
                  </a:cubicBezTo>
                  <a:cubicBezTo>
                    <a:pt x="828208" y="206250"/>
                    <a:pt x="866274" y="191921"/>
                    <a:pt x="866274" y="191921"/>
                  </a:cubicBezTo>
                  <a:cubicBezTo>
                    <a:pt x="875899" y="182296"/>
                    <a:pt x="887599" y="174371"/>
                    <a:pt x="895150" y="163045"/>
                  </a:cubicBezTo>
                  <a:cubicBezTo>
                    <a:pt x="911242" y="138907"/>
                    <a:pt x="904679" y="111453"/>
                    <a:pt x="895150" y="86043"/>
                  </a:cubicBezTo>
                  <a:cubicBezTo>
                    <a:pt x="891088" y="75211"/>
                    <a:pt x="886246" y="62340"/>
                    <a:pt x="875899" y="57167"/>
                  </a:cubicBezTo>
                  <a:cubicBezTo>
                    <a:pt x="853484" y="45960"/>
                    <a:pt x="840607" y="15458"/>
                    <a:pt x="818148" y="90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reihandform 109"/>
            <p:cNvSpPr/>
            <p:nvPr/>
          </p:nvSpPr>
          <p:spPr>
            <a:xfrm>
              <a:off x="788774" y="3770515"/>
              <a:ext cx="750771" cy="259882"/>
            </a:xfrm>
            <a:custGeom>
              <a:avLst/>
              <a:gdLst>
                <a:gd name="connsiteX0" fmla="*/ 664144 w 750771"/>
                <a:gd name="connsiteY0" fmla="*/ 9625 h 259882"/>
                <a:gd name="connsiteX1" fmla="*/ 616017 w 750771"/>
                <a:gd name="connsiteY1" fmla="*/ 19251 h 259882"/>
                <a:gd name="connsiteX2" fmla="*/ 510139 w 750771"/>
                <a:gd name="connsiteY2" fmla="*/ 0 h 259882"/>
                <a:gd name="connsiteX3" fmla="*/ 356135 w 750771"/>
                <a:gd name="connsiteY3" fmla="*/ 19251 h 259882"/>
                <a:gd name="connsiteX4" fmla="*/ 269508 w 750771"/>
                <a:gd name="connsiteY4" fmla="*/ 28876 h 259882"/>
                <a:gd name="connsiteX5" fmla="*/ 202131 w 750771"/>
                <a:gd name="connsiteY5" fmla="*/ 48126 h 259882"/>
                <a:gd name="connsiteX6" fmla="*/ 144379 w 750771"/>
                <a:gd name="connsiteY6" fmla="*/ 67377 h 259882"/>
                <a:gd name="connsiteX7" fmla="*/ 86628 w 750771"/>
                <a:gd name="connsiteY7" fmla="*/ 86627 h 259882"/>
                <a:gd name="connsiteX8" fmla="*/ 28876 w 750771"/>
                <a:gd name="connsiteY8" fmla="*/ 105878 h 259882"/>
                <a:gd name="connsiteX9" fmla="*/ 0 w 750771"/>
                <a:gd name="connsiteY9" fmla="*/ 115503 h 259882"/>
                <a:gd name="connsiteX10" fmla="*/ 9626 w 750771"/>
                <a:gd name="connsiteY10" fmla="*/ 154004 h 259882"/>
                <a:gd name="connsiteX11" fmla="*/ 38502 w 750771"/>
                <a:gd name="connsiteY11" fmla="*/ 182880 h 259882"/>
                <a:gd name="connsiteX12" fmla="*/ 57752 w 750771"/>
                <a:gd name="connsiteY12" fmla="*/ 211756 h 259882"/>
                <a:gd name="connsiteX13" fmla="*/ 115504 w 750771"/>
                <a:gd name="connsiteY13" fmla="*/ 259882 h 259882"/>
                <a:gd name="connsiteX14" fmla="*/ 375386 w 750771"/>
                <a:gd name="connsiteY14" fmla="*/ 250257 h 259882"/>
                <a:gd name="connsiteX15" fmla="*/ 452388 w 750771"/>
                <a:gd name="connsiteY15" fmla="*/ 231006 h 259882"/>
                <a:gd name="connsiteX16" fmla="*/ 500514 w 750771"/>
                <a:gd name="connsiteY16" fmla="*/ 221381 h 259882"/>
                <a:gd name="connsiteX17" fmla="*/ 529390 w 750771"/>
                <a:gd name="connsiteY17" fmla="*/ 211756 h 259882"/>
                <a:gd name="connsiteX18" fmla="*/ 567891 w 750771"/>
                <a:gd name="connsiteY18" fmla="*/ 202131 h 259882"/>
                <a:gd name="connsiteX19" fmla="*/ 654518 w 750771"/>
                <a:gd name="connsiteY19" fmla="*/ 163630 h 259882"/>
                <a:gd name="connsiteX20" fmla="*/ 683394 w 750771"/>
                <a:gd name="connsiteY20" fmla="*/ 154004 h 259882"/>
                <a:gd name="connsiteX21" fmla="*/ 712270 w 750771"/>
                <a:gd name="connsiteY21" fmla="*/ 144379 h 259882"/>
                <a:gd name="connsiteX22" fmla="*/ 741146 w 750771"/>
                <a:gd name="connsiteY22" fmla="*/ 125129 h 259882"/>
                <a:gd name="connsiteX23" fmla="*/ 750771 w 750771"/>
                <a:gd name="connsiteY23" fmla="*/ 96253 h 259882"/>
                <a:gd name="connsiteX24" fmla="*/ 741146 w 750771"/>
                <a:gd name="connsiteY24" fmla="*/ 48126 h 259882"/>
                <a:gd name="connsiteX25" fmla="*/ 664144 w 750771"/>
                <a:gd name="connsiteY25" fmla="*/ 9625 h 25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0771" h="259882">
                  <a:moveTo>
                    <a:pt x="664144" y="9625"/>
                  </a:moveTo>
                  <a:cubicBezTo>
                    <a:pt x="643289" y="4813"/>
                    <a:pt x="632377" y="19251"/>
                    <a:pt x="616017" y="19251"/>
                  </a:cubicBezTo>
                  <a:cubicBezTo>
                    <a:pt x="581533" y="19251"/>
                    <a:pt x="543834" y="8424"/>
                    <a:pt x="510139" y="0"/>
                  </a:cubicBezTo>
                  <a:cubicBezTo>
                    <a:pt x="242673" y="29718"/>
                    <a:pt x="575879" y="-8218"/>
                    <a:pt x="356135" y="19251"/>
                  </a:cubicBezTo>
                  <a:cubicBezTo>
                    <a:pt x="327306" y="22855"/>
                    <a:pt x="298384" y="25668"/>
                    <a:pt x="269508" y="28876"/>
                  </a:cubicBezTo>
                  <a:cubicBezTo>
                    <a:pt x="172435" y="61232"/>
                    <a:pt x="323029" y="11856"/>
                    <a:pt x="202131" y="48126"/>
                  </a:cubicBezTo>
                  <a:cubicBezTo>
                    <a:pt x="182695" y="53957"/>
                    <a:pt x="163630" y="60960"/>
                    <a:pt x="144379" y="67377"/>
                  </a:cubicBezTo>
                  <a:lnTo>
                    <a:pt x="86628" y="86627"/>
                  </a:lnTo>
                  <a:lnTo>
                    <a:pt x="28876" y="105878"/>
                  </a:lnTo>
                  <a:lnTo>
                    <a:pt x="0" y="115503"/>
                  </a:lnTo>
                  <a:cubicBezTo>
                    <a:pt x="3209" y="128337"/>
                    <a:pt x="3063" y="142518"/>
                    <a:pt x="9626" y="154004"/>
                  </a:cubicBezTo>
                  <a:cubicBezTo>
                    <a:pt x="16380" y="165823"/>
                    <a:pt x="29788" y="172423"/>
                    <a:pt x="38502" y="182880"/>
                  </a:cubicBezTo>
                  <a:cubicBezTo>
                    <a:pt x="45908" y="191767"/>
                    <a:pt x="50346" y="202869"/>
                    <a:pt x="57752" y="211756"/>
                  </a:cubicBezTo>
                  <a:cubicBezTo>
                    <a:pt x="80912" y="239548"/>
                    <a:pt x="87111" y="240954"/>
                    <a:pt x="115504" y="259882"/>
                  </a:cubicBezTo>
                  <a:cubicBezTo>
                    <a:pt x="202131" y="256674"/>
                    <a:pt x="289016" y="257660"/>
                    <a:pt x="375386" y="250257"/>
                  </a:cubicBezTo>
                  <a:cubicBezTo>
                    <a:pt x="401747" y="247997"/>
                    <a:pt x="426444" y="236195"/>
                    <a:pt x="452388" y="231006"/>
                  </a:cubicBezTo>
                  <a:cubicBezTo>
                    <a:pt x="468430" y="227798"/>
                    <a:pt x="484643" y="225349"/>
                    <a:pt x="500514" y="221381"/>
                  </a:cubicBezTo>
                  <a:cubicBezTo>
                    <a:pt x="510357" y="218920"/>
                    <a:pt x="519634" y="214543"/>
                    <a:pt x="529390" y="211756"/>
                  </a:cubicBezTo>
                  <a:cubicBezTo>
                    <a:pt x="542110" y="208122"/>
                    <a:pt x="555057" y="205339"/>
                    <a:pt x="567891" y="202131"/>
                  </a:cubicBezTo>
                  <a:cubicBezTo>
                    <a:pt x="613652" y="171623"/>
                    <a:pt x="585790" y="186539"/>
                    <a:pt x="654518" y="163630"/>
                  </a:cubicBezTo>
                  <a:lnTo>
                    <a:pt x="683394" y="154004"/>
                  </a:lnTo>
                  <a:cubicBezTo>
                    <a:pt x="693019" y="150796"/>
                    <a:pt x="703828" y="150007"/>
                    <a:pt x="712270" y="144379"/>
                  </a:cubicBezTo>
                  <a:lnTo>
                    <a:pt x="741146" y="125129"/>
                  </a:lnTo>
                  <a:cubicBezTo>
                    <a:pt x="744354" y="115504"/>
                    <a:pt x="750771" y="106399"/>
                    <a:pt x="750771" y="96253"/>
                  </a:cubicBezTo>
                  <a:cubicBezTo>
                    <a:pt x="750771" y="79893"/>
                    <a:pt x="750221" y="61738"/>
                    <a:pt x="741146" y="48126"/>
                  </a:cubicBezTo>
                  <a:cubicBezTo>
                    <a:pt x="731348" y="33428"/>
                    <a:pt x="684999" y="14437"/>
                    <a:pt x="664144" y="9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ihandform 110"/>
            <p:cNvSpPr/>
            <p:nvPr/>
          </p:nvSpPr>
          <p:spPr>
            <a:xfrm>
              <a:off x="1578046" y="3693513"/>
              <a:ext cx="868249" cy="241073"/>
            </a:xfrm>
            <a:custGeom>
              <a:avLst/>
              <a:gdLst>
                <a:gd name="connsiteX0" fmla="*/ 827773 w 868249"/>
                <a:gd name="connsiteY0" fmla="*/ 77002 h 241073"/>
                <a:gd name="connsiteX1" fmla="*/ 779646 w 868249"/>
                <a:gd name="connsiteY1" fmla="*/ 67377 h 241073"/>
                <a:gd name="connsiteX2" fmla="*/ 712270 w 868249"/>
                <a:gd name="connsiteY2" fmla="*/ 48126 h 241073"/>
                <a:gd name="connsiteX3" fmla="*/ 587141 w 868249"/>
                <a:gd name="connsiteY3" fmla="*/ 38501 h 241073"/>
                <a:gd name="connsiteX4" fmla="*/ 529390 w 868249"/>
                <a:gd name="connsiteY4" fmla="*/ 28876 h 241073"/>
                <a:gd name="connsiteX5" fmla="*/ 500514 w 868249"/>
                <a:gd name="connsiteY5" fmla="*/ 19251 h 241073"/>
                <a:gd name="connsiteX6" fmla="*/ 346510 w 868249"/>
                <a:gd name="connsiteY6" fmla="*/ 0 h 241073"/>
                <a:gd name="connsiteX7" fmla="*/ 173255 w 868249"/>
                <a:gd name="connsiteY7" fmla="*/ 19251 h 241073"/>
                <a:gd name="connsiteX8" fmla="*/ 115503 w 868249"/>
                <a:gd name="connsiteY8" fmla="*/ 38501 h 241073"/>
                <a:gd name="connsiteX9" fmla="*/ 86627 w 868249"/>
                <a:gd name="connsiteY9" fmla="*/ 48126 h 241073"/>
                <a:gd name="connsiteX10" fmla="*/ 57752 w 868249"/>
                <a:gd name="connsiteY10" fmla="*/ 67377 h 241073"/>
                <a:gd name="connsiteX11" fmla="*/ 28876 w 868249"/>
                <a:gd name="connsiteY11" fmla="*/ 77002 h 241073"/>
                <a:gd name="connsiteX12" fmla="*/ 0 w 868249"/>
                <a:gd name="connsiteY12" fmla="*/ 105878 h 241073"/>
                <a:gd name="connsiteX13" fmla="*/ 9625 w 868249"/>
                <a:gd name="connsiteY13" fmla="*/ 173255 h 241073"/>
                <a:gd name="connsiteX14" fmla="*/ 77002 w 868249"/>
                <a:gd name="connsiteY14" fmla="*/ 211756 h 241073"/>
                <a:gd name="connsiteX15" fmla="*/ 269507 w 868249"/>
                <a:gd name="connsiteY15" fmla="*/ 221381 h 241073"/>
                <a:gd name="connsiteX16" fmla="*/ 298383 w 868249"/>
                <a:gd name="connsiteY16" fmla="*/ 231006 h 241073"/>
                <a:gd name="connsiteX17" fmla="*/ 721895 w 868249"/>
                <a:gd name="connsiteY17" fmla="*/ 231006 h 241073"/>
                <a:gd name="connsiteX18" fmla="*/ 750771 w 868249"/>
                <a:gd name="connsiteY18" fmla="*/ 221381 h 241073"/>
                <a:gd name="connsiteX19" fmla="*/ 789272 w 868249"/>
                <a:gd name="connsiteY19" fmla="*/ 211756 h 241073"/>
                <a:gd name="connsiteX20" fmla="*/ 847023 w 868249"/>
                <a:gd name="connsiteY20" fmla="*/ 173255 h 241073"/>
                <a:gd name="connsiteX21" fmla="*/ 856648 w 868249"/>
                <a:gd name="connsiteY21" fmla="*/ 105878 h 241073"/>
                <a:gd name="connsiteX22" fmla="*/ 827773 w 868249"/>
                <a:gd name="connsiteY22" fmla="*/ 77002 h 24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8249" h="241073">
                  <a:moveTo>
                    <a:pt x="827773" y="77002"/>
                  </a:moveTo>
                  <a:cubicBezTo>
                    <a:pt x="814939" y="70585"/>
                    <a:pt x="795518" y="71345"/>
                    <a:pt x="779646" y="67377"/>
                  </a:cubicBezTo>
                  <a:cubicBezTo>
                    <a:pt x="749219" y="59770"/>
                    <a:pt x="746274" y="52127"/>
                    <a:pt x="712270" y="48126"/>
                  </a:cubicBezTo>
                  <a:cubicBezTo>
                    <a:pt x="670724" y="43238"/>
                    <a:pt x="628851" y="41709"/>
                    <a:pt x="587141" y="38501"/>
                  </a:cubicBezTo>
                  <a:cubicBezTo>
                    <a:pt x="567891" y="35293"/>
                    <a:pt x="548441" y="33109"/>
                    <a:pt x="529390" y="28876"/>
                  </a:cubicBezTo>
                  <a:cubicBezTo>
                    <a:pt x="519486" y="26675"/>
                    <a:pt x="510463" y="21241"/>
                    <a:pt x="500514" y="19251"/>
                  </a:cubicBezTo>
                  <a:cubicBezTo>
                    <a:pt x="466167" y="12382"/>
                    <a:pt x="376554" y="3338"/>
                    <a:pt x="346510" y="0"/>
                  </a:cubicBezTo>
                  <a:cubicBezTo>
                    <a:pt x="289718" y="4368"/>
                    <a:pt x="229297" y="3967"/>
                    <a:pt x="173255" y="19251"/>
                  </a:cubicBezTo>
                  <a:cubicBezTo>
                    <a:pt x="153678" y="24590"/>
                    <a:pt x="134754" y="32084"/>
                    <a:pt x="115503" y="38501"/>
                  </a:cubicBezTo>
                  <a:lnTo>
                    <a:pt x="86627" y="48126"/>
                  </a:lnTo>
                  <a:cubicBezTo>
                    <a:pt x="77002" y="54543"/>
                    <a:pt x="68099" y="62204"/>
                    <a:pt x="57752" y="67377"/>
                  </a:cubicBezTo>
                  <a:cubicBezTo>
                    <a:pt x="48677" y="71914"/>
                    <a:pt x="37318" y="71374"/>
                    <a:pt x="28876" y="77002"/>
                  </a:cubicBezTo>
                  <a:cubicBezTo>
                    <a:pt x="17550" y="84553"/>
                    <a:pt x="9625" y="96253"/>
                    <a:pt x="0" y="105878"/>
                  </a:cubicBezTo>
                  <a:cubicBezTo>
                    <a:pt x="3208" y="128337"/>
                    <a:pt x="3106" y="151525"/>
                    <a:pt x="9625" y="173255"/>
                  </a:cubicBezTo>
                  <a:cubicBezTo>
                    <a:pt x="20437" y="209296"/>
                    <a:pt x="42300" y="208980"/>
                    <a:pt x="77002" y="211756"/>
                  </a:cubicBezTo>
                  <a:cubicBezTo>
                    <a:pt x="141046" y="216879"/>
                    <a:pt x="205339" y="218173"/>
                    <a:pt x="269507" y="221381"/>
                  </a:cubicBezTo>
                  <a:cubicBezTo>
                    <a:pt x="279132" y="224589"/>
                    <a:pt x="288315" y="229748"/>
                    <a:pt x="298383" y="231006"/>
                  </a:cubicBezTo>
                  <a:cubicBezTo>
                    <a:pt x="454150" y="250477"/>
                    <a:pt x="544843" y="236718"/>
                    <a:pt x="721895" y="231006"/>
                  </a:cubicBezTo>
                  <a:cubicBezTo>
                    <a:pt x="731520" y="227798"/>
                    <a:pt x="741015" y="224168"/>
                    <a:pt x="750771" y="221381"/>
                  </a:cubicBezTo>
                  <a:cubicBezTo>
                    <a:pt x="763491" y="217747"/>
                    <a:pt x="777440" y="217672"/>
                    <a:pt x="789272" y="211756"/>
                  </a:cubicBezTo>
                  <a:cubicBezTo>
                    <a:pt x="809966" y="201409"/>
                    <a:pt x="847023" y="173255"/>
                    <a:pt x="847023" y="173255"/>
                  </a:cubicBezTo>
                  <a:cubicBezTo>
                    <a:pt x="864554" y="146960"/>
                    <a:pt x="879439" y="140064"/>
                    <a:pt x="856648" y="105878"/>
                  </a:cubicBezTo>
                  <a:cubicBezTo>
                    <a:pt x="850231" y="96253"/>
                    <a:pt x="840607" y="83419"/>
                    <a:pt x="827773" y="770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ihandform 111"/>
            <p:cNvSpPr/>
            <p:nvPr/>
          </p:nvSpPr>
          <p:spPr>
            <a:xfrm>
              <a:off x="2444320" y="3663581"/>
              <a:ext cx="943686" cy="239827"/>
            </a:xfrm>
            <a:custGeom>
              <a:avLst/>
              <a:gdLst>
                <a:gd name="connsiteX0" fmla="*/ 943276 w 943686"/>
                <a:gd name="connsiteY0" fmla="*/ 155060 h 239827"/>
                <a:gd name="connsiteX1" fmla="*/ 847023 w 943686"/>
                <a:gd name="connsiteY1" fmla="*/ 87684 h 239827"/>
                <a:gd name="connsiteX2" fmla="*/ 818147 w 943686"/>
                <a:gd name="connsiteY2" fmla="*/ 68433 h 239827"/>
                <a:gd name="connsiteX3" fmla="*/ 721894 w 943686"/>
                <a:gd name="connsiteY3" fmla="*/ 39557 h 239827"/>
                <a:gd name="connsiteX4" fmla="*/ 693019 w 943686"/>
                <a:gd name="connsiteY4" fmla="*/ 29932 h 239827"/>
                <a:gd name="connsiteX5" fmla="*/ 635267 w 943686"/>
                <a:gd name="connsiteY5" fmla="*/ 20307 h 239827"/>
                <a:gd name="connsiteX6" fmla="*/ 500513 w 943686"/>
                <a:gd name="connsiteY6" fmla="*/ 1056 h 239827"/>
                <a:gd name="connsiteX7" fmla="*/ 86627 w 943686"/>
                <a:gd name="connsiteY7" fmla="*/ 29932 h 239827"/>
                <a:gd name="connsiteX8" fmla="*/ 28876 w 943686"/>
                <a:gd name="connsiteY8" fmla="*/ 49183 h 239827"/>
                <a:gd name="connsiteX9" fmla="*/ 0 w 943686"/>
                <a:gd name="connsiteY9" fmla="*/ 68433 h 239827"/>
                <a:gd name="connsiteX10" fmla="*/ 9625 w 943686"/>
                <a:gd name="connsiteY10" fmla="*/ 116559 h 239827"/>
                <a:gd name="connsiteX11" fmla="*/ 38501 w 943686"/>
                <a:gd name="connsiteY11" fmla="*/ 135810 h 239827"/>
                <a:gd name="connsiteX12" fmla="*/ 77002 w 943686"/>
                <a:gd name="connsiteY12" fmla="*/ 155060 h 239827"/>
                <a:gd name="connsiteX13" fmla="*/ 125128 w 943686"/>
                <a:gd name="connsiteY13" fmla="*/ 164686 h 239827"/>
                <a:gd name="connsiteX14" fmla="*/ 336884 w 943686"/>
                <a:gd name="connsiteY14" fmla="*/ 174311 h 239827"/>
                <a:gd name="connsiteX15" fmla="*/ 423511 w 943686"/>
                <a:gd name="connsiteY15" fmla="*/ 203187 h 239827"/>
                <a:gd name="connsiteX16" fmla="*/ 452387 w 943686"/>
                <a:gd name="connsiteY16" fmla="*/ 212812 h 239827"/>
                <a:gd name="connsiteX17" fmla="*/ 625642 w 943686"/>
                <a:gd name="connsiteY17" fmla="*/ 222437 h 239827"/>
                <a:gd name="connsiteX18" fmla="*/ 702644 w 943686"/>
                <a:gd name="connsiteY18" fmla="*/ 212812 h 239827"/>
                <a:gd name="connsiteX19" fmla="*/ 808522 w 943686"/>
                <a:gd name="connsiteY19" fmla="*/ 203187 h 239827"/>
                <a:gd name="connsiteX20" fmla="*/ 943276 w 943686"/>
                <a:gd name="connsiteY20" fmla="*/ 155060 h 2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686" h="239827">
                  <a:moveTo>
                    <a:pt x="943276" y="155060"/>
                  </a:moveTo>
                  <a:cubicBezTo>
                    <a:pt x="949693" y="135810"/>
                    <a:pt x="879223" y="109976"/>
                    <a:pt x="847023" y="87684"/>
                  </a:cubicBezTo>
                  <a:cubicBezTo>
                    <a:pt x="837512" y="81099"/>
                    <a:pt x="829122" y="72091"/>
                    <a:pt x="818147" y="68433"/>
                  </a:cubicBezTo>
                  <a:cubicBezTo>
                    <a:pt x="680902" y="22685"/>
                    <a:pt x="823725" y="68652"/>
                    <a:pt x="721894" y="39557"/>
                  </a:cubicBezTo>
                  <a:cubicBezTo>
                    <a:pt x="712139" y="36770"/>
                    <a:pt x="702923" y="32133"/>
                    <a:pt x="693019" y="29932"/>
                  </a:cubicBezTo>
                  <a:cubicBezTo>
                    <a:pt x="673968" y="25698"/>
                    <a:pt x="654468" y="23798"/>
                    <a:pt x="635267" y="20307"/>
                  </a:cubicBezTo>
                  <a:cubicBezTo>
                    <a:pt x="538939" y="2792"/>
                    <a:pt x="638408" y="16377"/>
                    <a:pt x="500513" y="1056"/>
                  </a:cubicBezTo>
                  <a:cubicBezTo>
                    <a:pt x="353127" y="5267"/>
                    <a:pt x="221758" y="-15113"/>
                    <a:pt x="86627" y="29932"/>
                  </a:cubicBezTo>
                  <a:cubicBezTo>
                    <a:pt x="67377" y="36349"/>
                    <a:pt x="45760" y="37927"/>
                    <a:pt x="28876" y="49183"/>
                  </a:cubicBezTo>
                  <a:lnTo>
                    <a:pt x="0" y="68433"/>
                  </a:lnTo>
                  <a:cubicBezTo>
                    <a:pt x="3208" y="84475"/>
                    <a:pt x="1508" y="102355"/>
                    <a:pt x="9625" y="116559"/>
                  </a:cubicBezTo>
                  <a:cubicBezTo>
                    <a:pt x="15364" y="126603"/>
                    <a:pt x="28457" y="130071"/>
                    <a:pt x="38501" y="135810"/>
                  </a:cubicBezTo>
                  <a:cubicBezTo>
                    <a:pt x="50959" y="142929"/>
                    <a:pt x="63390" y="150523"/>
                    <a:pt x="77002" y="155060"/>
                  </a:cubicBezTo>
                  <a:cubicBezTo>
                    <a:pt x="92522" y="160233"/>
                    <a:pt x="108813" y="163477"/>
                    <a:pt x="125128" y="164686"/>
                  </a:cubicBezTo>
                  <a:cubicBezTo>
                    <a:pt x="195593" y="169906"/>
                    <a:pt x="266299" y="171103"/>
                    <a:pt x="336884" y="174311"/>
                  </a:cubicBezTo>
                  <a:lnTo>
                    <a:pt x="423511" y="203187"/>
                  </a:lnTo>
                  <a:lnTo>
                    <a:pt x="452387" y="212812"/>
                  </a:lnTo>
                  <a:cubicBezTo>
                    <a:pt x="520389" y="258147"/>
                    <a:pt x="473918" y="235631"/>
                    <a:pt x="625642" y="222437"/>
                  </a:cubicBezTo>
                  <a:cubicBezTo>
                    <a:pt x="651412" y="220196"/>
                    <a:pt x="676919" y="215520"/>
                    <a:pt x="702644" y="212812"/>
                  </a:cubicBezTo>
                  <a:cubicBezTo>
                    <a:pt x="737887" y="209102"/>
                    <a:pt x="773327" y="207328"/>
                    <a:pt x="808522" y="203187"/>
                  </a:cubicBezTo>
                  <a:cubicBezTo>
                    <a:pt x="912759" y="190923"/>
                    <a:pt x="936859" y="174310"/>
                    <a:pt x="943276" y="1550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ihandform 112"/>
            <p:cNvSpPr/>
            <p:nvPr/>
          </p:nvSpPr>
          <p:spPr>
            <a:xfrm>
              <a:off x="989164" y="3924519"/>
              <a:ext cx="1013019" cy="336885"/>
            </a:xfrm>
            <a:custGeom>
              <a:avLst/>
              <a:gdLst>
                <a:gd name="connsiteX0" fmla="*/ 1741 w 1013019"/>
                <a:gd name="connsiteY0" fmla="*/ 173255 h 336885"/>
                <a:gd name="connsiteX1" fmla="*/ 30617 w 1013019"/>
                <a:gd name="connsiteY1" fmla="*/ 259882 h 336885"/>
                <a:gd name="connsiteX2" fmla="*/ 69118 w 1013019"/>
                <a:gd name="connsiteY2" fmla="*/ 327259 h 336885"/>
                <a:gd name="connsiteX3" fmla="*/ 97994 w 1013019"/>
                <a:gd name="connsiteY3" fmla="*/ 336885 h 336885"/>
                <a:gd name="connsiteX4" fmla="*/ 242373 w 1013019"/>
                <a:gd name="connsiteY4" fmla="*/ 327259 h 336885"/>
                <a:gd name="connsiteX5" fmla="*/ 319375 w 1013019"/>
                <a:gd name="connsiteY5" fmla="*/ 308009 h 336885"/>
                <a:gd name="connsiteX6" fmla="*/ 415627 w 1013019"/>
                <a:gd name="connsiteY6" fmla="*/ 298383 h 336885"/>
                <a:gd name="connsiteX7" fmla="*/ 531130 w 1013019"/>
                <a:gd name="connsiteY7" fmla="*/ 279133 h 336885"/>
                <a:gd name="connsiteX8" fmla="*/ 656259 w 1013019"/>
                <a:gd name="connsiteY8" fmla="*/ 259882 h 336885"/>
                <a:gd name="connsiteX9" fmla="*/ 771762 w 1013019"/>
                <a:gd name="connsiteY9" fmla="*/ 240632 h 336885"/>
                <a:gd name="connsiteX10" fmla="*/ 1002768 w 1013019"/>
                <a:gd name="connsiteY10" fmla="*/ 250257 h 336885"/>
                <a:gd name="connsiteX11" fmla="*/ 1012394 w 1013019"/>
                <a:gd name="connsiteY11" fmla="*/ 221381 h 336885"/>
                <a:gd name="connsiteX12" fmla="*/ 993143 w 1013019"/>
                <a:gd name="connsiteY12" fmla="*/ 192506 h 336885"/>
                <a:gd name="connsiteX13" fmla="*/ 983518 w 1013019"/>
                <a:gd name="connsiteY13" fmla="*/ 163630 h 336885"/>
                <a:gd name="connsiteX14" fmla="*/ 887265 w 1013019"/>
                <a:gd name="connsiteY14" fmla="*/ 67377 h 336885"/>
                <a:gd name="connsiteX15" fmla="*/ 742886 w 1013019"/>
                <a:gd name="connsiteY15" fmla="*/ 57752 h 336885"/>
                <a:gd name="connsiteX16" fmla="*/ 656259 w 1013019"/>
                <a:gd name="connsiteY16" fmla="*/ 38501 h 336885"/>
                <a:gd name="connsiteX17" fmla="*/ 627383 w 1013019"/>
                <a:gd name="connsiteY17" fmla="*/ 19251 h 336885"/>
                <a:gd name="connsiteX18" fmla="*/ 560006 w 1013019"/>
                <a:gd name="connsiteY18" fmla="*/ 0 h 336885"/>
                <a:gd name="connsiteX19" fmla="*/ 511880 w 1013019"/>
                <a:gd name="connsiteY19" fmla="*/ 9626 h 336885"/>
                <a:gd name="connsiteX20" fmla="*/ 454128 w 1013019"/>
                <a:gd name="connsiteY20" fmla="*/ 48127 h 336885"/>
                <a:gd name="connsiteX21" fmla="*/ 425253 w 1013019"/>
                <a:gd name="connsiteY21" fmla="*/ 57752 h 336885"/>
                <a:gd name="connsiteX22" fmla="*/ 367501 w 1013019"/>
                <a:gd name="connsiteY22" fmla="*/ 96253 h 336885"/>
                <a:gd name="connsiteX23" fmla="*/ 338625 w 1013019"/>
                <a:gd name="connsiteY23" fmla="*/ 115503 h 336885"/>
                <a:gd name="connsiteX24" fmla="*/ 213497 w 1013019"/>
                <a:gd name="connsiteY24" fmla="*/ 144379 h 336885"/>
                <a:gd name="connsiteX25" fmla="*/ 126869 w 1013019"/>
                <a:gd name="connsiteY25" fmla="*/ 154005 h 336885"/>
                <a:gd name="connsiteX26" fmla="*/ 59493 w 1013019"/>
                <a:gd name="connsiteY26" fmla="*/ 163630 h 336885"/>
                <a:gd name="connsiteX27" fmla="*/ 1741 w 1013019"/>
                <a:gd name="connsiteY27" fmla="*/ 173255 h 3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3019" h="336885">
                  <a:moveTo>
                    <a:pt x="1741" y="173255"/>
                  </a:moveTo>
                  <a:cubicBezTo>
                    <a:pt x="-3072" y="189297"/>
                    <a:pt x="728" y="190142"/>
                    <a:pt x="30617" y="259882"/>
                  </a:cubicBezTo>
                  <a:cubicBezTo>
                    <a:pt x="44478" y="292223"/>
                    <a:pt x="35478" y="299226"/>
                    <a:pt x="69118" y="327259"/>
                  </a:cubicBezTo>
                  <a:cubicBezTo>
                    <a:pt x="76912" y="333754"/>
                    <a:pt x="88369" y="333676"/>
                    <a:pt x="97994" y="336885"/>
                  </a:cubicBezTo>
                  <a:cubicBezTo>
                    <a:pt x="146120" y="333676"/>
                    <a:pt x="194545" y="333497"/>
                    <a:pt x="242373" y="327259"/>
                  </a:cubicBezTo>
                  <a:cubicBezTo>
                    <a:pt x="268608" y="323837"/>
                    <a:pt x="293049" y="310642"/>
                    <a:pt x="319375" y="308009"/>
                  </a:cubicBezTo>
                  <a:lnTo>
                    <a:pt x="415627" y="298383"/>
                  </a:lnTo>
                  <a:cubicBezTo>
                    <a:pt x="474317" y="278820"/>
                    <a:pt x="427972" y="292027"/>
                    <a:pt x="531130" y="279133"/>
                  </a:cubicBezTo>
                  <a:cubicBezTo>
                    <a:pt x="655363" y="263604"/>
                    <a:pt x="543839" y="275942"/>
                    <a:pt x="656259" y="259882"/>
                  </a:cubicBezTo>
                  <a:cubicBezTo>
                    <a:pt x="761416" y="244859"/>
                    <a:pt x="700481" y="258452"/>
                    <a:pt x="771762" y="240632"/>
                  </a:cubicBezTo>
                  <a:cubicBezTo>
                    <a:pt x="848764" y="243840"/>
                    <a:pt x="925945" y="256403"/>
                    <a:pt x="1002768" y="250257"/>
                  </a:cubicBezTo>
                  <a:cubicBezTo>
                    <a:pt x="1012882" y="249448"/>
                    <a:pt x="1014062" y="231389"/>
                    <a:pt x="1012394" y="221381"/>
                  </a:cubicBezTo>
                  <a:cubicBezTo>
                    <a:pt x="1010492" y="209970"/>
                    <a:pt x="999560" y="202131"/>
                    <a:pt x="993143" y="192506"/>
                  </a:cubicBezTo>
                  <a:cubicBezTo>
                    <a:pt x="989935" y="182881"/>
                    <a:pt x="988445" y="172499"/>
                    <a:pt x="983518" y="163630"/>
                  </a:cubicBezTo>
                  <a:cubicBezTo>
                    <a:pt x="967723" y="135198"/>
                    <a:pt x="928728" y="70141"/>
                    <a:pt x="887265" y="67377"/>
                  </a:cubicBezTo>
                  <a:lnTo>
                    <a:pt x="742886" y="57752"/>
                  </a:lnTo>
                  <a:cubicBezTo>
                    <a:pt x="720698" y="54054"/>
                    <a:pt x="679958" y="50350"/>
                    <a:pt x="656259" y="38501"/>
                  </a:cubicBezTo>
                  <a:cubicBezTo>
                    <a:pt x="645912" y="33328"/>
                    <a:pt x="637730" y="24424"/>
                    <a:pt x="627383" y="19251"/>
                  </a:cubicBezTo>
                  <a:cubicBezTo>
                    <a:pt x="613577" y="12348"/>
                    <a:pt x="572337" y="3083"/>
                    <a:pt x="560006" y="0"/>
                  </a:cubicBezTo>
                  <a:cubicBezTo>
                    <a:pt x="543964" y="3209"/>
                    <a:pt x="526773" y="2856"/>
                    <a:pt x="511880" y="9626"/>
                  </a:cubicBezTo>
                  <a:cubicBezTo>
                    <a:pt x="490817" y="19200"/>
                    <a:pt x="476077" y="40811"/>
                    <a:pt x="454128" y="48127"/>
                  </a:cubicBezTo>
                  <a:cubicBezTo>
                    <a:pt x="444503" y="51335"/>
                    <a:pt x="434122" y="52825"/>
                    <a:pt x="425253" y="57752"/>
                  </a:cubicBezTo>
                  <a:cubicBezTo>
                    <a:pt x="405028" y="68988"/>
                    <a:pt x="386752" y="83419"/>
                    <a:pt x="367501" y="96253"/>
                  </a:cubicBezTo>
                  <a:cubicBezTo>
                    <a:pt x="357876" y="102670"/>
                    <a:pt x="349848" y="112697"/>
                    <a:pt x="338625" y="115503"/>
                  </a:cubicBezTo>
                  <a:cubicBezTo>
                    <a:pt x="309628" y="122752"/>
                    <a:pt x="248069" y="139440"/>
                    <a:pt x="213497" y="144379"/>
                  </a:cubicBezTo>
                  <a:cubicBezTo>
                    <a:pt x="184735" y="148488"/>
                    <a:pt x="155698" y="150401"/>
                    <a:pt x="126869" y="154005"/>
                  </a:cubicBezTo>
                  <a:cubicBezTo>
                    <a:pt x="104358" y="156819"/>
                    <a:pt x="81814" y="159572"/>
                    <a:pt x="59493" y="163630"/>
                  </a:cubicBezTo>
                  <a:cubicBezTo>
                    <a:pt x="2274" y="174033"/>
                    <a:pt x="6554" y="157213"/>
                    <a:pt x="1741" y="17325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ihandform 113"/>
            <p:cNvSpPr/>
            <p:nvPr/>
          </p:nvSpPr>
          <p:spPr>
            <a:xfrm>
              <a:off x="1971902" y="3905269"/>
              <a:ext cx="1021058" cy="269507"/>
            </a:xfrm>
            <a:custGeom>
              <a:avLst/>
              <a:gdLst>
                <a:gd name="connsiteX0" fmla="*/ 164409 w 1021058"/>
                <a:gd name="connsiteY0" fmla="*/ 67377 h 269507"/>
                <a:gd name="connsiteX1" fmla="*/ 77782 w 1021058"/>
                <a:gd name="connsiteY1" fmla="*/ 77002 h 269507"/>
                <a:gd name="connsiteX2" fmla="*/ 39281 w 1021058"/>
                <a:gd name="connsiteY2" fmla="*/ 96252 h 269507"/>
                <a:gd name="connsiteX3" fmla="*/ 10405 w 1021058"/>
                <a:gd name="connsiteY3" fmla="*/ 105878 h 269507"/>
                <a:gd name="connsiteX4" fmla="*/ 780 w 1021058"/>
                <a:gd name="connsiteY4" fmla="*/ 144379 h 269507"/>
                <a:gd name="connsiteX5" fmla="*/ 29656 w 1021058"/>
                <a:gd name="connsiteY5" fmla="*/ 173255 h 269507"/>
                <a:gd name="connsiteX6" fmla="*/ 241411 w 1021058"/>
                <a:gd name="connsiteY6" fmla="*/ 202130 h 269507"/>
                <a:gd name="connsiteX7" fmla="*/ 328039 w 1021058"/>
                <a:gd name="connsiteY7" fmla="*/ 221381 h 269507"/>
                <a:gd name="connsiteX8" fmla="*/ 356915 w 1021058"/>
                <a:gd name="connsiteY8" fmla="*/ 231006 h 269507"/>
                <a:gd name="connsiteX9" fmla="*/ 395416 w 1021058"/>
                <a:gd name="connsiteY9" fmla="*/ 240631 h 269507"/>
                <a:gd name="connsiteX10" fmla="*/ 453167 w 1021058"/>
                <a:gd name="connsiteY10" fmla="*/ 259882 h 269507"/>
                <a:gd name="connsiteX11" fmla="*/ 482043 w 1021058"/>
                <a:gd name="connsiteY11" fmla="*/ 269507 h 269507"/>
                <a:gd name="connsiteX12" fmla="*/ 713049 w 1021058"/>
                <a:gd name="connsiteY12" fmla="*/ 259882 h 269507"/>
                <a:gd name="connsiteX13" fmla="*/ 780426 w 1021058"/>
                <a:gd name="connsiteY13" fmla="*/ 250257 h 269507"/>
                <a:gd name="connsiteX14" fmla="*/ 809302 w 1021058"/>
                <a:gd name="connsiteY14" fmla="*/ 240631 h 269507"/>
                <a:gd name="connsiteX15" fmla="*/ 982557 w 1021058"/>
                <a:gd name="connsiteY15" fmla="*/ 231006 h 269507"/>
                <a:gd name="connsiteX16" fmla="*/ 1011432 w 1021058"/>
                <a:gd name="connsiteY16" fmla="*/ 211756 h 269507"/>
                <a:gd name="connsiteX17" fmla="*/ 1021058 w 1021058"/>
                <a:gd name="connsiteY17" fmla="*/ 182880 h 269507"/>
                <a:gd name="connsiteX18" fmla="*/ 972931 w 1021058"/>
                <a:gd name="connsiteY18" fmla="*/ 86627 h 269507"/>
                <a:gd name="connsiteX19" fmla="*/ 924805 w 1021058"/>
                <a:gd name="connsiteY19" fmla="*/ 38501 h 269507"/>
                <a:gd name="connsiteX20" fmla="*/ 809302 w 1021058"/>
                <a:gd name="connsiteY20" fmla="*/ 19250 h 269507"/>
                <a:gd name="connsiteX21" fmla="*/ 761176 w 1021058"/>
                <a:gd name="connsiteY21" fmla="*/ 9625 h 269507"/>
                <a:gd name="connsiteX22" fmla="*/ 559045 w 1021058"/>
                <a:gd name="connsiteY22" fmla="*/ 0 h 269507"/>
                <a:gd name="connsiteX23" fmla="*/ 433917 w 1021058"/>
                <a:gd name="connsiteY23" fmla="*/ 9625 h 269507"/>
                <a:gd name="connsiteX24" fmla="*/ 347289 w 1021058"/>
                <a:gd name="connsiteY24" fmla="*/ 48126 h 269507"/>
                <a:gd name="connsiteX25" fmla="*/ 231786 w 1021058"/>
                <a:gd name="connsiteY25" fmla="*/ 67377 h 269507"/>
                <a:gd name="connsiteX26" fmla="*/ 164409 w 1021058"/>
                <a:gd name="connsiteY26" fmla="*/ 67377 h 26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1058" h="269507">
                  <a:moveTo>
                    <a:pt x="164409" y="67377"/>
                  </a:moveTo>
                  <a:cubicBezTo>
                    <a:pt x="138742" y="68981"/>
                    <a:pt x="106091" y="70469"/>
                    <a:pt x="77782" y="77002"/>
                  </a:cubicBezTo>
                  <a:cubicBezTo>
                    <a:pt x="63801" y="80228"/>
                    <a:pt x="52469" y="90600"/>
                    <a:pt x="39281" y="96252"/>
                  </a:cubicBezTo>
                  <a:cubicBezTo>
                    <a:pt x="29955" y="100249"/>
                    <a:pt x="20030" y="102669"/>
                    <a:pt x="10405" y="105878"/>
                  </a:cubicBezTo>
                  <a:cubicBezTo>
                    <a:pt x="7197" y="118712"/>
                    <a:pt x="-2854" y="131659"/>
                    <a:pt x="780" y="144379"/>
                  </a:cubicBezTo>
                  <a:cubicBezTo>
                    <a:pt x="4520" y="157468"/>
                    <a:pt x="19199" y="164541"/>
                    <a:pt x="29656" y="173255"/>
                  </a:cubicBezTo>
                  <a:cubicBezTo>
                    <a:pt x="92315" y="225471"/>
                    <a:pt x="136731" y="196621"/>
                    <a:pt x="241411" y="202130"/>
                  </a:cubicBezTo>
                  <a:cubicBezTo>
                    <a:pt x="274486" y="208745"/>
                    <a:pt x="296326" y="212320"/>
                    <a:pt x="328039" y="221381"/>
                  </a:cubicBezTo>
                  <a:cubicBezTo>
                    <a:pt x="337795" y="224168"/>
                    <a:pt x="347159" y="228219"/>
                    <a:pt x="356915" y="231006"/>
                  </a:cubicBezTo>
                  <a:cubicBezTo>
                    <a:pt x="369635" y="234640"/>
                    <a:pt x="382745" y="236830"/>
                    <a:pt x="395416" y="240631"/>
                  </a:cubicBezTo>
                  <a:cubicBezTo>
                    <a:pt x="414852" y="246462"/>
                    <a:pt x="433917" y="253465"/>
                    <a:pt x="453167" y="259882"/>
                  </a:cubicBezTo>
                  <a:lnTo>
                    <a:pt x="482043" y="269507"/>
                  </a:lnTo>
                  <a:cubicBezTo>
                    <a:pt x="559045" y="266299"/>
                    <a:pt x="636140" y="264844"/>
                    <a:pt x="713049" y="259882"/>
                  </a:cubicBezTo>
                  <a:cubicBezTo>
                    <a:pt x="735689" y="258421"/>
                    <a:pt x="758180" y="254706"/>
                    <a:pt x="780426" y="250257"/>
                  </a:cubicBezTo>
                  <a:cubicBezTo>
                    <a:pt x="790375" y="248267"/>
                    <a:pt x="799202" y="241593"/>
                    <a:pt x="809302" y="240631"/>
                  </a:cubicBezTo>
                  <a:cubicBezTo>
                    <a:pt x="866882" y="235147"/>
                    <a:pt x="924805" y="234214"/>
                    <a:pt x="982557" y="231006"/>
                  </a:cubicBezTo>
                  <a:cubicBezTo>
                    <a:pt x="992182" y="224589"/>
                    <a:pt x="1004206" y="220789"/>
                    <a:pt x="1011432" y="211756"/>
                  </a:cubicBezTo>
                  <a:cubicBezTo>
                    <a:pt x="1017770" y="203833"/>
                    <a:pt x="1021058" y="193026"/>
                    <a:pt x="1021058" y="182880"/>
                  </a:cubicBezTo>
                  <a:cubicBezTo>
                    <a:pt x="1021058" y="144790"/>
                    <a:pt x="992120" y="115411"/>
                    <a:pt x="972931" y="86627"/>
                  </a:cubicBezTo>
                  <a:cubicBezTo>
                    <a:pt x="953680" y="57750"/>
                    <a:pt x="956891" y="54543"/>
                    <a:pt x="924805" y="38501"/>
                  </a:cubicBezTo>
                  <a:cubicBezTo>
                    <a:pt x="891703" y="21951"/>
                    <a:pt x="839187" y="23519"/>
                    <a:pt x="809302" y="19250"/>
                  </a:cubicBezTo>
                  <a:cubicBezTo>
                    <a:pt x="793107" y="16936"/>
                    <a:pt x="777487" y="10880"/>
                    <a:pt x="761176" y="9625"/>
                  </a:cubicBezTo>
                  <a:cubicBezTo>
                    <a:pt x="693921" y="4452"/>
                    <a:pt x="626422" y="3208"/>
                    <a:pt x="559045" y="0"/>
                  </a:cubicBezTo>
                  <a:cubicBezTo>
                    <a:pt x="517336" y="3208"/>
                    <a:pt x="475238" y="3101"/>
                    <a:pt x="433917" y="9625"/>
                  </a:cubicBezTo>
                  <a:cubicBezTo>
                    <a:pt x="361333" y="21086"/>
                    <a:pt x="395248" y="24147"/>
                    <a:pt x="347289" y="48126"/>
                  </a:cubicBezTo>
                  <a:cubicBezTo>
                    <a:pt x="315039" y="64251"/>
                    <a:pt x="259233" y="64327"/>
                    <a:pt x="231786" y="67377"/>
                  </a:cubicBezTo>
                  <a:cubicBezTo>
                    <a:pt x="187060" y="78558"/>
                    <a:pt x="190076" y="65773"/>
                    <a:pt x="164409" y="6737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ihandform 114"/>
            <p:cNvSpPr/>
            <p:nvPr/>
          </p:nvSpPr>
          <p:spPr>
            <a:xfrm>
              <a:off x="788774" y="4271029"/>
              <a:ext cx="892379" cy="471254"/>
            </a:xfrm>
            <a:custGeom>
              <a:avLst/>
              <a:gdLst>
                <a:gd name="connsiteX0" fmla="*/ 259883 w 892379"/>
                <a:gd name="connsiteY0" fmla="*/ 38501 h 471254"/>
                <a:gd name="connsiteX1" fmla="*/ 211756 w 892379"/>
                <a:gd name="connsiteY1" fmla="*/ 57751 h 471254"/>
                <a:gd name="connsiteX2" fmla="*/ 144379 w 892379"/>
                <a:gd name="connsiteY2" fmla="*/ 86627 h 471254"/>
                <a:gd name="connsiteX3" fmla="*/ 115504 w 892379"/>
                <a:gd name="connsiteY3" fmla="*/ 105878 h 471254"/>
                <a:gd name="connsiteX4" fmla="*/ 96253 w 892379"/>
                <a:gd name="connsiteY4" fmla="*/ 134753 h 471254"/>
                <a:gd name="connsiteX5" fmla="*/ 67377 w 892379"/>
                <a:gd name="connsiteY5" fmla="*/ 163629 h 471254"/>
                <a:gd name="connsiteX6" fmla="*/ 48127 w 892379"/>
                <a:gd name="connsiteY6" fmla="*/ 202130 h 471254"/>
                <a:gd name="connsiteX7" fmla="*/ 28876 w 892379"/>
                <a:gd name="connsiteY7" fmla="*/ 231006 h 471254"/>
                <a:gd name="connsiteX8" fmla="*/ 9626 w 892379"/>
                <a:gd name="connsiteY8" fmla="*/ 288758 h 471254"/>
                <a:gd name="connsiteX9" fmla="*/ 0 w 892379"/>
                <a:gd name="connsiteY9" fmla="*/ 317633 h 471254"/>
                <a:gd name="connsiteX10" fmla="*/ 192506 w 892379"/>
                <a:gd name="connsiteY10" fmla="*/ 452387 h 471254"/>
                <a:gd name="connsiteX11" fmla="*/ 221382 w 892379"/>
                <a:gd name="connsiteY11" fmla="*/ 442762 h 471254"/>
                <a:gd name="connsiteX12" fmla="*/ 308009 w 892379"/>
                <a:gd name="connsiteY12" fmla="*/ 394636 h 471254"/>
                <a:gd name="connsiteX13" fmla="*/ 336885 w 892379"/>
                <a:gd name="connsiteY13" fmla="*/ 375385 h 471254"/>
                <a:gd name="connsiteX14" fmla="*/ 394636 w 892379"/>
                <a:gd name="connsiteY14" fmla="*/ 356135 h 471254"/>
                <a:gd name="connsiteX15" fmla="*/ 452388 w 892379"/>
                <a:gd name="connsiteY15" fmla="*/ 336884 h 471254"/>
                <a:gd name="connsiteX16" fmla="*/ 490889 w 892379"/>
                <a:gd name="connsiteY16" fmla="*/ 327259 h 471254"/>
                <a:gd name="connsiteX17" fmla="*/ 519765 w 892379"/>
                <a:gd name="connsiteY17" fmla="*/ 317633 h 471254"/>
                <a:gd name="connsiteX18" fmla="*/ 741146 w 892379"/>
                <a:gd name="connsiteY18" fmla="*/ 298383 h 471254"/>
                <a:gd name="connsiteX19" fmla="*/ 779647 w 892379"/>
                <a:gd name="connsiteY19" fmla="*/ 279132 h 471254"/>
                <a:gd name="connsiteX20" fmla="*/ 808523 w 892379"/>
                <a:gd name="connsiteY20" fmla="*/ 269507 h 471254"/>
                <a:gd name="connsiteX21" fmla="*/ 866274 w 892379"/>
                <a:gd name="connsiteY21" fmla="*/ 231006 h 471254"/>
                <a:gd name="connsiteX22" fmla="*/ 875899 w 892379"/>
                <a:gd name="connsiteY22" fmla="*/ 57751 h 471254"/>
                <a:gd name="connsiteX23" fmla="*/ 779647 w 892379"/>
                <a:gd name="connsiteY23" fmla="*/ 9625 h 471254"/>
                <a:gd name="connsiteX24" fmla="*/ 721895 w 892379"/>
                <a:gd name="connsiteY24" fmla="*/ 0 h 471254"/>
                <a:gd name="connsiteX25" fmla="*/ 279133 w 892379"/>
                <a:gd name="connsiteY25" fmla="*/ 9625 h 471254"/>
                <a:gd name="connsiteX26" fmla="*/ 259883 w 892379"/>
                <a:gd name="connsiteY26" fmla="*/ 38501 h 4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92379" h="471254">
                  <a:moveTo>
                    <a:pt x="259883" y="38501"/>
                  </a:moveTo>
                  <a:cubicBezTo>
                    <a:pt x="248654" y="46522"/>
                    <a:pt x="227545" y="50734"/>
                    <a:pt x="211756" y="57751"/>
                  </a:cubicBezTo>
                  <a:cubicBezTo>
                    <a:pt x="140387" y="89470"/>
                    <a:pt x="203692" y="66857"/>
                    <a:pt x="144379" y="86627"/>
                  </a:cubicBezTo>
                  <a:cubicBezTo>
                    <a:pt x="134754" y="93044"/>
                    <a:pt x="123684" y="97698"/>
                    <a:pt x="115504" y="105878"/>
                  </a:cubicBezTo>
                  <a:cubicBezTo>
                    <a:pt x="107324" y="114058"/>
                    <a:pt x="103659" y="125866"/>
                    <a:pt x="96253" y="134753"/>
                  </a:cubicBezTo>
                  <a:cubicBezTo>
                    <a:pt x="87539" y="145210"/>
                    <a:pt x="77002" y="154004"/>
                    <a:pt x="67377" y="163629"/>
                  </a:cubicBezTo>
                  <a:cubicBezTo>
                    <a:pt x="60960" y="176463"/>
                    <a:pt x="55246" y="189672"/>
                    <a:pt x="48127" y="202130"/>
                  </a:cubicBezTo>
                  <a:cubicBezTo>
                    <a:pt x="42388" y="212174"/>
                    <a:pt x="33574" y="220435"/>
                    <a:pt x="28876" y="231006"/>
                  </a:cubicBezTo>
                  <a:cubicBezTo>
                    <a:pt x="20635" y="249549"/>
                    <a:pt x="16043" y="269507"/>
                    <a:pt x="9626" y="288758"/>
                  </a:cubicBezTo>
                  <a:lnTo>
                    <a:pt x="0" y="317633"/>
                  </a:lnTo>
                  <a:cubicBezTo>
                    <a:pt x="13224" y="515976"/>
                    <a:pt x="-37954" y="473337"/>
                    <a:pt x="192506" y="452387"/>
                  </a:cubicBezTo>
                  <a:cubicBezTo>
                    <a:pt x="202610" y="451468"/>
                    <a:pt x="211757" y="445970"/>
                    <a:pt x="221382" y="442762"/>
                  </a:cubicBezTo>
                  <a:cubicBezTo>
                    <a:pt x="287575" y="398633"/>
                    <a:pt x="257184" y="411577"/>
                    <a:pt x="308009" y="394636"/>
                  </a:cubicBezTo>
                  <a:cubicBezTo>
                    <a:pt x="317634" y="388219"/>
                    <a:pt x="326314" y="380083"/>
                    <a:pt x="336885" y="375385"/>
                  </a:cubicBezTo>
                  <a:cubicBezTo>
                    <a:pt x="355428" y="367144"/>
                    <a:pt x="375386" y="362552"/>
                    <a:pt x="394636" y="356135"/>
                  </a:cubicBezTo>
                  <a:lnTo>
                    <a:pt x="452388" y="336884"/>
                  </a:lnTo>
                  <a:cubicBezTo>
                    <a:pt x="465222" y="333676"/>
                    <a:pt x="478169" y="330893"/>
                    <a:pt x="490889" y="327259"/>
                  </a:cubicBezTo>
                  <a:cubicBezTo>
                    <a:pt x="500645" y="324472"/>
                    <a:pt x="509686" y="318796"/>
                    <a:pt x="519765" y="317633"/>
                  </a:cubicBezTo>
                  <a:cubicBezTo>
                    <a:pt x="593349" y="309142"/>
                    <a:pt x="741146" y="298383"/>
                    <a:pt x="741146" y="298383"/>
                  </a:cubicBezTo>
                  <a:cubicBezTo>
                    <a:pt x="753980" y="291966"/>
                    <a:pt x="766459" y="284784"/>
                    <a:pt x="779647" y="279132"/>
                  </a:cubicBezTo>
                  <a:cubicBezTo>
                    <a:pt x="788973" y="275135"/>
                    <a:pt x="799654" y="274434"/>
                    <a:pt x="808523" y="269507"/>
                  </a:cubicBezTo>
                  <a:cubicBezTo>
                    <a:pt x="828748" y="258271"/>
                    <a:pt x="866274" y="231006"/>
                    <a:pt x="866274" y="231006"/>
                  </a:cubicBezTo>
                  <a:cubicBezTo>
                    <a:pt x="886825" y="169355"/>
                    <a:pt x="907997" y="131118"/>
                    <a:pt x="875899" y="57751"/>
                  </a:cubicBezTo>
                  <a:cubicBezTo>
                    <a:pt x="863070" y="28427"/>
                    <a:pt x="808615" y="15418"/>
                    <a:pt x="779647" y="9625"/>
                  </a:cubicBezTo>
                  <a:cubicBezTo>
                    <a:pt x="760510" y="5798"/>
                    <a:pt x="741146" y="3208"/>
                    <a:pt x="721895" y="0"/>
                  </a:cubicBezTo>
                  <a:cubicBezTo>
                    <a:pt x="574308" y="3208"/>
                    <a:pt x="426510" y="1122"/>
                    <a:pt x="279133" y="9625"/>
                  </a:cubicBezTo>
                  <a:cubicBezTo>
                    <a:pt x="258875" y="10794"/>
                    <a:pt x="271112" y="30480"/>
                    <a:pt x="259883" y="385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Freihandform 115"/>
            <p:cNvSpPr/>
            <p:nvPr/>
          </p:nvSpPr>
          <p:spPr>
            <a:xfrm>
              <a:off x="1674299" y="4190817"/>
              <a:ext cx="933650" cy="379307"/>
            </a:xfrm>
            <a:custGeom>
              <a:avLst/>
              <a:gdLst>
                <a:gd name="connsiteX0" fmla="*/ 885524 w 933650"/>
                <a:gd name="connsiteY0" fmla="*/ 205340 h 379307"/>
                <a:gd name="connsiteX1" fmla="*/ 818147 w 933650"/>
                <a:gd name="connsiteY1" fmla="*/ 128338 h 379307"/>
                <a:gd name="connsiteX2" fmla="*/ 789271 w 933650"/>
                <a:gd name="connsiteY2" fmla="*/ 109088 h 379307"/>
                <a:gd name="connsiteX3" fmla="*/ 770021 w 933650"/>
                <a:gd name="connsiteY3" fmla="*/ 80212 h 379307"/>
                <a:gd name="connsiteX4" fmla="*/ 712269 w 933650"/>
                <a:gd name="connsiteY4" fmla="*/ 51336 h 379307"/>
                <a:gd name="connsiteX5" fmla="*/ 664143 w 933650"/>
                <a:gd name="connsiteY5" fmla="*/ 41711 h 379307"/>
                <a:gd name="connsiteX6" fmla="*/ 635267 w 933650"/>
                <a:gd name="connsiteY6" fmla="*/ 32085 h 379307"/>
                <a:gd name="connsiteX7" fmla="*/ 577515 w 933650"/>
                <a:gd name="connsiteY7" fmla="*/ 22460 h 379307"/>
                <a:gd name="connsiteX8" fmla="*/ 269507 w 933650"/>
                <a:gd name="connsiteY8" fmla="*/ 22460 h 379307"/>
                <a:gd name="connsiteX9" fmla="*/ 192505 w 933650"/>
                <a:gd name="connsiteY9" fmla="*/ 41711 h 379307"/>
                <a:gd name="connsiteX10" fmla="*/ 86627 w 933650"/>
                <a:gd name="connsiteY10" fmla="*/ 70587 h 379307"/>
                <a:gd name="connsiteX11" fmla="*/ 28875 w 933650"/>
                <a:gd name="connsiteY11" fmla="*/ 89837 h 379307"/>
                <a:gd name="connsiteX12" fmla="*/ 0 w 933650"/>
                <a:gd name="connsiteY12" fmla="*/ 99462 h 379307"/>
                <a:gd name="connsiteX13" fmla="*/ 38501 w 933650"/>
                <a:gd name="connsiteY13" fmla="*/ 109088 h 379307"/>
                <a:gd name="connsiteX14" fmla="*/ 67377 w 933650"/>
                <a:gd name="connsiteY14" fmla="*/ 166839 h 379307"/>
                <a:gd name="connsiteX15" fmla="*/ 57751 w 933650"/>
                <a:gd name="connsiteY15" fmla="*/ 272717 h 379307"/>
                <a:gd name="connsiteX16" fmla="*/ 105878 w 933650"/>
                <a:gd name="connsiteY16" fmla="*/ 291968 h 379307"/>
                <a:gd name="connsiteX17" fmla="*/ 192505 w 933650"/>
                <a:gd name="connsiteY17" fmla="*/ 311218 h 379307"/>
                <a:gd name="connsiteX18" fmla="*/ 288758 w 933650"/>
                <a:gd name="connsiteY18" fmla="*/ 320843 h 379307"/>
                <a:gd name="connsiteX19" fmla="*/ 375385 w 933650"/>
                <a:gd name="connsiteY19" fmla="*/ 340094 h 379307"/>
                <a:gd name="connsiteX20" fmla="*/ 433137 w 933650"/>
                <a:gd name="connsiteY20" fmla="*/ 359344 h 379307"/>
                <a:gd name="connsiteX21" fmla="*/ 462012 w 933650"/>
                <a:gd name="connsiteY21" fmla="*/ 378595 h 379307"/>
                <a:gd name="connsiteX22" fmla="*/ 770021 w 933650"/>
                <a:gd name="connsiteY22" fmla="*/ 368970 h 379307"/>
                <a:gd name="connsiteX23" fmla="*/ 798897 w 933650"/>
                <a:gd name="connsiteY23" fmla="*/ 359344 h 379307"/>
                <a:gd name="connsiteX24" fmla="*/ 866273 w 933650"/>
                <a:gd name="connsiteY24" fmla="*/ 340094 h 379307"/>
                <a:gd name="connsiteX25" fmla="*/ 904774 w 933650"/>
                <a:gd name="connsiteY25" fmla="*/ 311218 h 379307"/>
                <a:gd name="connsiteX26" fmla="*/ 933650 w 933650"/>
                <a:gd name="connsiteY26" fmla="*/ 253467 h 379307"/>
                <a:gd name="connsiteX27" fmla="*/ 895149 w 933650"/>
                <a:gd name="connsiteY27" fmla="*/ 176464 h 379307"/>
                <a:gd name="connsiteX28" fmla="*/ 885524 w 933650"/>
                <a:gd name="connsiteY28" fmla="*/ 205340 h 3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3650" h="379307">
                  <a:moveTo>
                    <a:pt x="885524" y="205340"/>
                  </a:moveTo>
                  <a:cubicBezTo>
                    <a:pt x="872690" y="197319"/>
                    <a:pt x="844188" y="150038"/>
                    <a:pt x="818147" y="128338"/>
                  </a:cubicBezTo>
                  <a:cubicBezTo>
                    <a:pt x="809260" y="120932"/>
                    <a:pt x="798896" y="115505"/>
                    <a:pt x="789271" y="109088"/>
                  </a:cubicBezTo>
                  <a:cubicBezTo>
                    <a:pt x="782854" y="99463"/>
                    <a:pt x="778201" y="88392"/>
                    <a:pt x="770021" y="80212"/>
                  </a:cubicBezTo>
                  <a:cubicBezTo>
                    <a:pt x="754337" y="64527"/>
                    <a:pt x="733146" y="56555"/>
                    <a:pt x="712269" y="51336"/>
                  </a:cubicBezTo>
                  <a:cubicBezTo>
                    <a:pt x="696398" y="47368"/>
                    <a:pt x="680014" y="45679"/>
                    <a:pt x="664143" y="41711"/>
                  </a:cubicBezTo>
                  <a:cubicBezTo>
                    <a:pt x="654300" y="39250"/>
                    <a:pt x="645171" y="34286"/>
                    <a:pt x="635267" y="32085"/>
                  </a:cubicBezTo>
                  <a:cubicBezTo>
                    <a:pt x="616216" y="27851"/>
                    <a:pt x="596766" y="25668"/>
                    <a:pt x="577515" y="22460"/>
                  </a:cubicBezTo>
                  <a:cubicBezTo>
                    <a:pt x="463863" y="-15424"/>
                    <a:pt x="526252" y="1643"/>
                    <a:pt x="269507" y="22460"/>
                  </a:cubicBezTo>
                  <a:cubicBezTo>
                    <a:pt x="243136" y="24598"/>
                    <a:pt x="217605" y="33345"/>
                    <a:pt x="192505" y="41711"/>
                  </a:cubicBezTo>
                  <a:cubicBezTo>
                    <a:pt x="17983" y="99883"/>
                    <a:pt x="236280" y="29772"/>
                    <a:pt x="86627" y="70587"/>
                  </a:cubicBezTo>
                  <a:cubicBezTo>
                    <a:pt x="67050" y="75926"/>
                    <a:pt x="48126" y="83420"/>
                    <a:pt x="28875" y="89837"/>
                  </a:cubicBezTo>
                  <a:lnTo>
                    <a:pt x="0" y="99462"/>
                  </a:lnTo>
                  <a:cubicBezTo>
                    <a:pt x="12834" y="102671"/>
                    <a:pt x="27494" y="101750"/>
                    <a:pt x="38501" y="109088"/>
                  </a:cubicBezTo>
                  <a:cubicBezTo>
                    <a:pt x="54493" y="119750"/>
                    <a:pt x="61886" y="150368"/>
                    <a:pt x="67377" y="166839"/>
                  </a:cubicBezTo>
                  <a:cubicBezTo>
                    <a:pt x="64168" y="202132"/>
                    <a:pt x="47329" y="238846"/>
                    <a:pt x="57751" y="272717"/>
                  </a:cubicBezTo>
                  <a:cubicBezTo>
                    <a:pt x="62832" y="289231"/>
                    <a:pt x="89700" y="285901"/>
                    <a:pt x="105878" y="291968"/>
                  </a:cubicBezTo>
                  <a:cubicBezTo>
                    <a:pt x="139499" y="304576"/>
                    <a:pt x="151232" y="306059"/>
                    <a:pt x="192505" y="311218"/>
                  </a:cubicBezTo>
                  <a:cubicBezTo>
                    <a:pt x="224500" y="315217"/>
                    <a:pt x="256674" y="317635"/>
                    <a:pt x="288758" y="320843"/>
                  </a:cubicBezTo>
                  <a:cubicBezTo>
                    <a:pt x="371354" y="348378"/>
                    <a:pt x="239903" y="306225"/>
                    <a:pt x="375385" y="340094"/>
                  </a:cubicBezTo>
                  <a:cubicBezTo>
                    <a:pt x="395071" y="345015"/>
                    <a:pt x="433137" y="359344"/>
                    <a:pt x="433137" y="359344"/>
                  </a:cubicBezTo>
                  <a:cubicBezTo>
                    <a:pt x="442762" y="365761"/>
                    <a:pt x="450449" y="378265"/>
                    <a:pt x="462012" y="378595"/>
                  </a:cubicBezTo>
                  <a:cubicBezTo>
                    <a:pt x="564690" y="381529"/>
                    <a:pt x="667469" y="374830"/>
                    <a:pt x="770021" y="368970"/>
                  </a:cubicBezTo>
                  <a:cubicBezTo>
                    <a:pt x="780151" y="368391"/>
                    <a:pt x="789179" y="362259"/>
                    <a:pt x="798897" y="359344"/>
                  </a:cubicBezTo>
                  <a:cubicBezTo>
                    <a:pt x="821269" y="352632"/>
                    <a:pt x="843814" y="346511"/>
                    <a:pt x="866273" y="340094"/>
                  </a:cubicBezTo>
                  <a:cubicBezTo>
                    <a:pt x="879107" y="330469"/>
                    <a:pt x="893430" y="322562"/>
                    <a:pt x="904774" y="311218"/>
                  </a:cubicBezTo>
                  <a:cubicBezTo>
                    <a:pt x="923433" y="292559"/>
                    <a:pt x="925821" y="276953"/>
                    <a:pt x="933650" y="253467"/>
                  </a:cubicBezTo>
                  <a:cubicBezTo>
                    <a:pt x="919701" y="155820"/>
                    <a:pt x="946840" y="202310"/>
                    <a:pt x="895149" y="176464"/>
                  </a:cubicBezTo>
                  <a:cubicBezTo>
                    <a:pt x="891091" y="174435"/>
                    <a:pt x="898358" y="213361"/>
                    <a:pt x="885524" y="2053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Freihandform 116"/>
            <p:cNvSpPr/>
            <p:nvPr/>
          </p:nvSpPr>
          <p:spPr>
            <a:xfrm>
              <a:off x="827276" y="4672079"/>
              <a:ext cx="693433" cy="532600"/>
            </a:xfrm>
            <a:custGeom>
              <a:avLst/>
              <a:gdLst>
                <a:gd name="connsiteX0" fmla="*/ 606391 w 693433"/>
                <a:gd name="connsiteY0" fmla="*/ 3211 h 532600"/>
                <a:gd name="connsiteX1" fmla="*/ 433136 w 693433"/>
                <a:gd name="connsiteY1" fmla="*/ 12836 h 532600"/>
                <a:gd name="connsiteX2" fmla="*/ 336884 w 693433"/>
                <a:gd name="connsiteY2" fmla="*/ 32087 h 532600"/>
                <a:gd name="connsiteX3" fmla="*/ 269507 w 693433"/>
                <a:gd name="connsiteY3" fmla="*/ 41712 h 532600"/>
                <a:gd name="connsiteX4" fmla="*/ 211755 w 693433"/>
                <a:gd name="connsiteY4" fmla="*/ 60962 h 532600"/>
                <a:gd name="connsiteX5" fmla="*/ 154004 w 693433"/>
                <a:gd name="connsiteY5" fmla="*/ 89838 h 532600"/>
                <a:gd name="connsiteX6" fmla="*/ 67376 w 693433"/>
                <a:gd name="connsiteY6" fmla="*/ 166840 h 532600"/>
                <a:gd name="connsiteX7" fmla="*/ 57751 w 693433"/>
                <a:gd name="connsiteY7" fmla="*/ 195716 h 532600"/>
                <a:gd name="connsiteX8" fmla="*/ 19250 w 693433"/>
                <a:gd name="connsiteY8" fmla="*/ 253468 h 532600"/>
                <a:gd name="connsiteX9" fmla="*/ 0 w 693433"/>
                <a:gd name="connsiteY9" fmla="*/ 320845 h 532600"/>
                <a:gd name="connsiteX10" fmla="*/ 28875 w 693433"/>
                <a:gd name="connsiteY10" fmla="*/ 397847 h 532600"/>
                <a:gd name="connsiteX11" fmla="*/ 38501 w 693433"/>
                <a:gd name="connsiteY11" fmla="*/ 426722 h 532600"/>
                <a:gd name="connsiteX12" fmla="*/ 67376 w 693433"/>
                <a:gd name="connsiteY12" fmla="*/ 445973 h 532600"/>
                <a:gd name="connsiteX13" fmla="*/ 125128 w 693433"/>
                <a:gd name="connsiteY13" fmla="*/ 503725 h 532600"/>
                <a:gd name="connsiteX14" fmla="*/ 182880 w 693433"/>
                <a:gd name="connsiteY14" fmla="*/ 522975 h 532600"/>
                <a:gd name="connsiteX15" fmla="*/ 211755 w 693433"/>
                <a:gd name="connsiteY15" fmla="*/ 532600 h 532600"/>
                <a:gd name="connsiteX16" fmla="*/ 298383 w 693433"/>
                <a:gd name="connsiteY16" fmla="*/ 522975 h 532600"/>
                <a:gd name="connsiteX17" fmla="*/ 336884 w 693433"/>
                <a:gd name="connsiteY17" fmla="*/ 484474 h 532600"/>
                <a:gd name="connsiteX18" fmla="*/ 365760 w 693433"/>
                <a:gd name="connsiteY18" fmla="*/ 465223 h 532600"/>
                <a:gd name="connsiteX19" fmla="*/ 394635 w 693433"/>
                <a:gd name="connsiteY19" fmla="*/ 436348 h 532600"/>
                <a:gd name="connsiteX20" fmla="*/ 423511 w 693433"/>
                <a:gd name="connsiteY20" fmla="*/ 417097 h 532600"/>
                <a:gd name="connsiteX21" fmla="*/ 452387 w 693433"/>
                <a:gd name="connsiteY21" fmla="*/ 388221 h 532600"/>
                <a:gd name="connsiteX22" fmla="*/ 510138 w 693433"/>
                <a:gd name="connsiteY22" fmla="*/ 368971 h 532600"/>
                <a:gd name="connsiteX23" fmla="*/ 567890 w 693433"/>
                <a:gd name="connsiteY23" fmla="*/ 349720 h 532600"/>
                <a:gd name="connsiteX24" fmla="*/ 606391 w 693433"/>
                <a:gd name="connsiteY24" fmla="*/ 330470 h 532600"/>
                <a:gd name="connsiteX25" fmla="*/ 664143 w 693433"/>
                <a:gd name="connsiteY25" fmla="*/ 291969 h 532600"/>
                <a:gd name="connsiteX26" fmla="*/ 673768 w 693433"/>
                <a:gd name="connsiteY26" fmla="*/ 263093 h 532600"/>
                <a:gd name="connsiteX27" fmla="*/ 693018 w 693433"/>
                <a:gd name="connsiteY27" fmla="*/ 234217 h 532600"/>
                <a:gd name="connsiteX28" fmla="*/ 644892 w 693433"/>
                <a:gd name="connsiteY28" fmla="*/ 118714 h 532600"/>
                <a:gd name="connsiteX29" fmla="*/ 587141 w 693433"/>
                <a:gd name="connsiteY29" fmla="*/ 70588 h 532600"/>
                <a:gd name="connsiteX30" fmla="*/ 606391 w 693433"/>
                <a:gd name="connsiteY30" fmla="*/ 3211 h 53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3433" h="532600">
                  <a:moveTo>
                    <a:pt x="606391" y="3211"/>
                  </a:moveTo>
                  <a:cubicBezTo>
                    <a:pt x="580724" y="-6414"/>
                    <a:pt x="490793" y="8224"/>
                    <a:pt x="433136" y="12836"/>
                  </a:cubicBezTo>
                  <a:cubicBezTo>
                    <a:pt x="271044" y="25803"/>
                    <a:pt x="425150" y="14433"/>
                    <a:pt x="336884" y="32087"/>
                  </a:cubicBezTo>
                  <a:cubicBezTo>
                    <a:pt x="314638" y="36536"/>
                    <a:pt x="291966" y="38504"/>
                    <a:pt x="269507" y="41712"/>
                  </a:cubicBezTo>
                  <a:cubicBezTo>
                    <a:pt x="250256" y="48129"/>
                    <a:pt x="228639" y="49706"/>
                    <a:pt x="211755" y="60962"/>
                  </a:cubicBezTo>
                  <a:cubicBezTo>
                    <a:pt x="174438" y="85841"/>
                    <a:pt x="193854" y="76555"/>
                    <a:pt x="154004" y="89838"/>
                  </a:cubicBezTo>
                  <a:cubicBezTo>
                    <a:pt x="88072" y="155770"/>
                    <a:pt x="118904" y="132489"/>
                    <a:pt x="67376" y="166840"/>
                  </a:cubicBezTo>
                  <a:cubicBezTo>
                    <a:pt x="64168" y="176465"/>
                    <a:pt x="62678" y="186847"/>
                    <a:pt x="57751" y="195716"/>
                  </a:cubicBezTo>
                  <a:cubicBezTo>
                    <a:pt x="46515" y="215941"/>
                    <a:pt x="19250" y="253468"/>
                    <a:pt x="19250" y="253468"/>
                  </a:cubicBezTo>
                  <a:cubicBezTo>
                    <a:pt x="14710" y="267087"/>
                    <a:pt x="0" y="308757"/>
                    <a:pt x="0" y="320845"/>
                  </a:cubicBezTo>
                  <a:cubicBezTo>
                    <a:pt x="0" y="376552"/>
                    <a:pt x="8961" y="358019"/>
                    <a:pt x="28875" y="397847"/>
                  </a:cubicBezTo>
                  <a:cubicBezTo>
                    <a:pt x="33412" y="406922"/>
                    <a:pt x="32163" y="418800"/>
                    <a:pt x="38501" y="426722"/>
                  </a:cubicBezTo>
                  <a:cubicBezTo>
                    <a:pt x="45727" y="435755"/>
                    <a:pt x="57751" y="439556"/>
                    <a:pt x="67376" y="445973"/>
                  </a:cubicBezTo>
                  <a:cubicBezTo>
                    <a:pt x="86916" y="475282"/>
                    <a:pt x="89312" y="485817"/>
                    <a:pt x="125128" y="503725"/>
                  </a:cubicBezTo>
                  <a:cubicBezTo>
                    <a:pt x="143278" y="512800"/>
                    <a:pt x="163629" y="516558"/>
                    <a:pt x="182880" y="522975"/>
                  </a:cubicBezTo>
                  <a:lnTo>
                    <a:pt x="211755" y="532600"/>
                  </a:lnTo>
                  <a:cubicBezTo>
                    <a:pt x="240631" y="529392"/>
                    <a:pt x="271266" y="533405"/>
                    <a:pt x="298383" y="522975"/>
                  </a:cubicBezTo>
                  <a:cubicBezTo>
                    <a:pt x="315323" y="516460"/>
                    <a:pt x="323104" y="496286"/>
                    <a:pt x="336884" y="484474"/>
                  </a:cubicBezTo>
                  <a:cubicBezTo>
                    <a:pt x="345667" y="476945"/>
                    <a:pt x="356873" y="472629"/>
                    <a:pt x="365760" y="465223"/>
                  </a:cubicBezTo>
                  <a:cubicBezTo>
                    <a:pt x="376217" y="456509"/>
                    <a:pt x="384178" y="445062"/>
                    <a:pt x="394635" y="436348"/>
                  </a:cubicBezTo>
                  <a:cubicBezTo>
                    <a:pt x="403522" y="428942"/>
                    <a:pt x="414624" y="424503"/>
                    <a:pt x="423511" y="417097"/>
                  </a:cubicBezTo>
                  <a:cubicBezTo>
                    <a:pt x="433968" y="408383"/>
                    <a:pt x="440488" y="394832"/>
                    <a:pt x="452387" y="388221"/>
                  </a:cubicBezTo>
                  <a:cubicBezTo>
                    <a:pt x="470125" y="378367"/>
                    <a:pt x="490888" y="375388"/>
                    <a:pt x="510138" y="368971"/>
                  </a:cubicBezTo>
                  <a:lnTo>
                    <a:pt x="567890" y="349720"/>
                  </a:lnTo>
                  <a:cubicBezTo>
                    <a:pt x="580724" y="343303"/>
                    <a:pt x="594087" y="337852"/>
                    <a:pt x="606391" y="330470"/>
                  </a:cubicBezTo>
                  <a:cubicBezTo>
                    <a:pt x="626230" y="318567"/>
                    <a:pt x="664143" y="291969"/>
                    <a:pt x="664143" y="291969"/>
                  </a:cubicBezTo>
                  <a:cubicBezTo>
                    <a:pt x="667351" y="282344"/>
                    <a:pt x="669231" y="272168"/>
                    <a:pt x="673768" y="263093"/>
                  </a:cubicBezTo>
                  <a:cubicBezTo>
                    <a:pt x="678941" y="252746"/>
                    <a:pt x="691741" y="245714"/>
                    <a:pt x="693018" y="234217"/>
                  </a:cubicBezTo>
                  <a:cubicBezTo>
                    <a:pt x="696840" y="199818"/>
                    <a:pt x="673768" y="137965"/>
                    <a:pt x="644892" y="118714"/>
                  </a:cubicBezTo>
                  <a:cubicBezTo>
                    <a:pt x="604690" y="91912"/>
                    <a:pt x="624196" y="107643"/>
                    <a:pt x="587141" y="70588"/>
                  </a:cubicBezTo>
                  <a:cubicBezTo>
                    <a:pt x="575246" y="34906"/>
                    <a:pt x="632058" y="12836"/>
                    <a:pt x="606391" y="32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Freihandform 117"/>
            <p:cNvSpPr/>
            <p:nvPr/>
          </p:nvSpPr>
          <p:spPr>
            <a:xfrm>
              <a:off x="1501044" y="4453909"/>
              <a:ext cx="597799" cy="423511"/>
            </a:xfrm>
            <a:custGeom>
              <a:avLst/>
              <a:gdLst>
                <a:gd name="connsiteX0" fmla="*/ 596766 w 597799"/>
                <a:gd name="connsiteY0" fmla="*/ 250257 h 423511"/>
                <a:gd name="connsiteX1" fmla="*/ 577516 w 597799"/>
                <a:gd name="connsiteY1" fmla="*/ 182880 h 423511"/>
                <a:gd name="connsiteX2" fmla="*/ 567890 w 597799"/>
                <a:gd name="connsiteY2" fmla="*/ 154004 h 423511"/>
                <a:gd name="connsiteX3" fmla="*/ 548640 w 597799"/>
                <a:gd name="connsiteY3" fmla="*/ 125128 h 423511"/>
                <a:gd name="connsiteX4" fmla="*/ 500514 w 597799"/>
                <a:gd name="connsiteY4" fmla="*/ 28876 h 423511"/>
                <a:gd name="connsiteX5" fmla="*/ 471638 w 597799"/>
                <a:gd name="connsiteY5" fmla="*/ 9625 h 423511"/>
                <a:gd name="connsiteX6" fmla="*/ 442762 w 597799"/>
                <a:gd name="connsiteY6" fmla="*/ 0 h 423511"/>
                <a:gd name="connsiteX7" fmla="*/ 365760 w 597799"/>
                <a:gd name="connsiteY7" fmla="*/ 9625 h 423511"/>
                <a:gd name="connsiteX8" fmla="*/ 288758 w 597799"/>
                <a:gd name="connsiteY8" fmla="*/ 28876 h 423511"/>
                <a:gd name="connsiteX9" fmla="*/ 250257 w 597799"/>
                <a:gd name="connsiteY9" fmla="*/ 38501 h 423511"/>
                <a:gd name="connsiteX10" fmla="*/ 221381 w 597799"/>
                <a:gd name="connsiteY10" fmla="*/ 48126 h 423511"/>
                <a:gd name="connsiteX11" fmla="*/ 125128 w 597799"/>
                <a:gd name="connsiteY11" fmla="*/ 77002 h 423511"/>
                <a:gd name="connsiteX12" fmla="*/ 96253 w 597799"/>
                <a:gd name="connsiteY12" fmla="*/ 86627 h 423511"/>
                <a:gd name="connsiteX13" fmla="*/ 19250 w 597799"/>
                <a:gd name="connsiteY13" fmla="*/ 173255 h 423511"/>
                <a:gd name="connsiteX14" fmla="*/ 0 w 597799"/>
                <a:gd name="connsiteY14" fmla="*/ 240631 h 423511"/>
                <a:gd name="connsiteX15" fmla="*/ 9625 w 597799"/>
                <a:gd name="connsiteY15" fmla="*/ 346509 h 423511"/>
                <a:gd name="connsiteX16" fmla="*/ 57752 w 597799"/>
                <a:gd name="connsiteY16" fmla="*/ 385010 h 423511"/>
                <a:gd name="connsiteX17" fmla="*/ 154004 w 597799"/>
                <a:gd name="connsiteY17" fmla="*/ 404261 h 423511"/>
                <a:gd name="connsiteX18" fmla="*/ 288758 w 597799"/>
                <a:gd name="connsiteY18" fmla="*/ 423511 h 423511"/>
                <a:gd name="connsiteX19" fmla="*/ 442762 w 597799"/>
                <a:gd name="connsiteY19" fmla="*/ 413886 h 423511"/>
                <a:gd name="connsiteX20" fmla="*/ 500514 w 597799"/>
                <a:gd name="connsiteY20" fmla="*/ 394636 h 423511"/>
                <a:gd name="connsiteX21" fmla="*/ 558265 w 597799"/>
                <a:gd name="connsiteY21" fmla="*/ 356135 h 423511"/>
                <a:gd name="connsiteX22" fmla="*/ 587141 w 597799"/>
                <a:gd name="connsiteY22" fmla="*/ 298383 h 423511"/>
                <a:gd name="connsiteX23" fmla="*/ 596766 w 597799"/>
                <a:gd name="connsiteY23" fmla="*/ 250257 h 42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7799" h="423511">
                  <a:moveTo>
                    <a:pt x="596766" y="250257"/>
                  </a:moveTo>
                  <a:cubicBezTo>
                    <a:pt x="595162" y="231007"/>
                    <a:pt x="584228" y="205253"/>
                    <a:pt x="577516" y="182880"/>
                  </a:cubicBezTo>
                  <a:cubicBezTo>
                    <a:pt x="574601" y="173162"/>
                    <a:pt x="572427" y="163079"/>
                    <a:pt x="567890" y="154004"/>
                  </a:cubicBezTo>
                  <a:cubicBezTo>
                    <a:pt x="562717" y="143657"/>
                    <a:pt x="553338" y="135699"/>
                    <a:pt x="548640" y="125128"/>
                  </a:cubicBezTo>
                  <a:cubicBezTo>
                    <a:pt x="523571" y="68722"/>
                    <a:pt x="542153" y="70516"/>
                    <a:pt x="500514" y="28876"/>
                  </a:cubicBezTo>
                  <a:cubicBezTo>
                    <a:pt x="492334" y="20696"/>
                    <a:pt x="481985" y="14798"/>
                    <a:pt x="471638" y="9625"/>
                  </a:cubicBezTo>
                  <a:cubicBezTo>
                    <a:pt x="462563" y="5088"/>
                    <a:pt x="452387" y="3208"/>
                    <a:pt x="442762" y="0"/>
                  </a:cubicBezTo>
                  <a:cubicBezTo>
                    <a:pt x="417095" y="3208"/>
                    <a:pt x="391184" y="4858"/>
                    <a:pt x="365760" y="9625"/>
                  </a:cubicBezTo>
                  <a:cubicBezTo>
                    <a:pt x="339756" y="14501"/>
                    <a:pt x="314425" y="22459"/>
                    <a:pt x="288758" y="28876"/>
                  </a:cubicBezTo>
                  <a:cubicBezTo>
                    <a:pt x="275924" y="32084"/>
                    <a:pt x="262807" y="34318"/>
                    <a:pt x="250257" y="38501"/>
                  </a:cubicBezTo>
                  <a:cubicBezTo>
                    <a:pt x="240632" y="41709"/>
                    <a:pt x="231137" y="45339"/>
                    <a:pt x="221381" y="48126"/>
                  </a:cubicBezTo>
                  <a:cubicBezTo>
                    <a:pt x="119565" y="77215"/>
                    <a:pt x="262354" y="31260"/>
                    <a:pt x="125128" y="77002"/>
                  </a:cubicBezTo>
                  <a:lnTo>
                    <a:pt x="96253" y="86627"/>
                  </a:lnTo>
                  <a:cubicBezTo>
                    <a:pt x="30321" y="152559"/>
                    <a:pt x="53603" y="121727"/>
                    <a:pt x="19250" y="173255"/>
                  </a:cubicBezTo>
                  <a:cubicBezTo>
                    <a:pt x="14711" y="186873"/>
                    <a:pt x="0" y="228544"/>
                    <a:pt x="0" y="240631"/>
                  </a:cubicBezTo>
                  <a:cubicBezTo>
                    <a:pt x="0" y="276069"/>
                    <a:pt x="2200" y="311857"/>
                    <a:pt x="9625" y="346509"/>
                  </a:cubicBezTo>
                  <a:cubicBezTo>
                    <a:pt x="15693" y="374826"/>
                    <a:pt x="34400" y="379621"/>
                    <a:pt x="57752" y="385010"/>
                  </a:cubicBezTo>
                  <a:cubicBezTo>
                    <a:pt x="89634" y="392367"/>
                    <a:pt x="121537" y="400203"/>
                    <a:pt x="154004" y="404261"/>
                  </a:cubicBezTo>
                  <a:cubicBezTo>
                    <a:pt x="250371" y="416307"/>
                    <a:pt x="205491" y="409634"/>
                    <a:pt x="288758" y="423511"/>
                  </a:cubicBezTo>
                  <a:cubicBezTo>
                    <a:pt x="340093" y="420303"/>
                    <a:pt x="391799" y="420835"/>
                    <a:pt x="442762" y="413886"/>
                  </a:cubicBezTo>
                  <a:cubicBezTo>
                    <a:pt x="462868" y="411144"/>
                    <a:pt x="500514" y="394636"/>
                    <a:pt x="500514" y="394636"/>
                  </a:cubicBezTo>
                  <a:cubicBezTo>
                    <a:pt x="519764" y="381802"/>
                    <a:pt x="550949" y="378084"/>
                    <a:pt x="558265" y="356135"/>
                  </a:cubicBezTo>
                  <a:cubicBezTo>
                    <a:pt x="571548" y="316284"/>
                    <a:pt x="562262" y="335701"/>
                    <a:pt x="587141" y="298383"/>
                  </a:cubicBezTo>
                  <a:cubicBezTo>
                    <a:pt x="599810" y="260376"/>
                    <a:pt x="598370" y="269507"/>
                    <a:pt x="596766" y="2502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Freihandform 118"/>
            <p:cNvSpPr/>
            <p:nvPr/>
          </p:nvSpPr>
          <p:spPr>
            <a:xfrm>
              <a:off x="5370400" y="3510633"/>
              <a:ext cx="895599" cy="151055"/>
            </a:xfrm>
            <a:custGeom>
              <a:avLst/>
              <a:gdLst>
                <a:gd name="connsiteX0" fmla="*/ 895149 w 895599"/>
                <a:gd name="connsiteY0" fmla="*/ 57752 h 151055"/>
                <a:gd name="connsiteX1" fmla="*/ 847023 w 895599"/>
                <a:gd name="connsiteY1" fmla="*/ 19251 h 151055"/>
                <a:gd name="connsiteX2" fmla="*/ 789271 w 895599"/>
                <a:gd name="connsiteY2" fmla="*/ 0 h 151055"/>
                <a:gd name="connsiteX3" fmla="*/ 500513 w 895599"/>
                <a:gd name="connsiteY3" fmla="*/ 9625 h 151055"/>
                <a:gd name="connsiteX4" fmla="*/ 462012 w 895599"/>
                <a:gd name="connsiteY4" fmla="*/ 19251 h 151055"/>
                <a:gd name="connsiteX5" fmla="*/ 288758 w 895599"/>
                <a:gd name="connsiteY5" fmla="*/ 38501 h 151055"/>
                <a:gd name="connsiteX6" fmla="*/ 0 w 895599"/>
                <a:gd name="connsiteY6" fmla="*/ 48126 h 151055"/>
                <a:gd name="connsiteX7" fmla="*/ 9625 w 895599"/>
                <a:gd name="connsiteY7" fmla="*/ 105878 h 151055"/>
                <a:gd name="connsiteX8" fmla="*/ 48126 w 895599"/>
                <a:gd name="connsiteY8" fmla="*/ 115503 h 151055"/>
                <a:gd name="connsiteX9" fmla="*/ 154004 w 895599"/>
                <a:gd name="connsiteY9" fmla="*/ 125128 h 151055"/>
                <a:gd name="connsiteX10" fmla="*/ 654518 w 895599"/>
                <a:gd name="connsiteY10" fmla="*/ 125128 h 151055"/>
                <a:gd name="connsiteX11" fmla="*/ 789271 w 895599"/>
                <a:gd name="connsiteY11" fmla="*/ 105878 h 151055"/>
                <a:gd name="connsiteX12" fmla="*/ 818147 w 895599"/>
                <a:gd name="connsiteY12" fmla="*/ 96253 h 151055"/>
                <a:gd name="connsiteX13" fmla="*/ 895149 w 895599"/>
                <a:gd name="connsiteY13" fmla="*/ 57752 h 1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599" h="151055">
                  <a:moveTo>
                    <a:pt x="895149" y="57752"/>
                  </a:moveTo>
                  <a:cubicBezTo>
                    <a:pt x="899962" y="44918"/>
                    <a:pt x="865058" y="29089"/>
                    <a:pt x="847023" y="19251"/>
                  </a:cubicBezTo>
                  <a:cubicBezTo>
                    <a:pt x="829209" y="9534"/>
                    <a:pt x="789271" y="0"/>
                    <a:pt x="789271" y="0"/>
                  </a:cubicBezTo>
                  <a:cubicBezTo>
                    <a:pt x="693018" y="3208"/>
                    <a:pt x="596653" y="3970"/>
                    <a:pt x="500513" y="9625"/>
                  </a:cubicBezTo>
                  <a:cubicBezTo>
                    <a:pt x="487307" y="10402"/>
                    <a:pt x="475119" y="17464"/>
                    <a:pt x="462012" y="19251"/>
                  </a:cubicBezTo>
                  <a:cubicBezTo>
                    <a:pt x="404438" y="27102"/>
                    <a:pt x="346832" y="36565"/>
                    <a:pt x="288758" y="38501"/>
                  </a:cubicBezTo>
                  <a:lnTo>
                    <a:pt x="0" y="48126"/>
                  </a:lnTo>
                  <a:cubicBezTo>
                    <a:pt x="3208" y="67377"/>
                    <a:pt x="-1718" y="89997"/>
                    <a:pt x="9625" y="105878"/>
                  </a:cubicBezTo>
                  <a:cubicBezTo>
                    <a:pt x="17314" y="116643"/>
                    <a:pt x="35013" y="113755"/>
                    <a:pt x="48126" y="115503"/>
                  </a:cubicBezTo>
                  <a:cubicBezTo>
                    <a:pt x="83253" y="120187"/>
                    <a:pt x="118711" y="121920"/>
                    <a:pt x="154004" y="125128"/>
                  </a:cubicBezTo>
                  <a:cubicBezTo>
                    <a:pt x="338175" y="171174"/>
                    <a:pt x="223159" y="146000"/>
                    <a:pt x="654518" y="125128"/>
                  </a:cubicBezTo>
                  <a:cubicBezTo>
                    <a:pt x="699839" y="122935"/>
                    <a:pt x="789271" y="105878"/>
                    <a:pt x="789271" y="105878"/>
                  </a:cubicBezTo>
                  <a:cubicBezTo>
                    <a:pt x="798896" y="102670"/>
                    <a:pt x="808391" y="99040"/>
                    <a:pt x="818147" y="96253"/>
                  </a:cubicBezTo>
                  <a:cubicBezTo>
                    <a:pt x="830867" y="92619"/>
                    <a:pt x="890336" y="70586"/>
                    <a:pt x="895149" y="57752"/>
                  </a:cubicBezTo>
                  <a:close/>
                </a:path>
              </a:pathLst>
            </a:custGeom>
            <a:solidFill>
              <a:srgbClr val="A50021"/>
            </a:solidFill>
            <a:ln w="25400" cap="rnd" cmpd="sng" algn="ctr">
              <a:solidFill>
                <a:srgbClr val="A50021"/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reihandform 119"/>
            <p:cNvSpPr/>
            <p:nvPr/>
          </p:nvSpPr>
          <p:spPr>
            <a:xfrm>
              <a:off x="6352177" y="3481757"/>
              <a:ext cx="743445" cy="182880"/>
            </a:xfrm>
            <a:custGeom>
              <a:avLst/>
              <a:gdLst>
                <a:gd name="connsiteX0" fmla="*/ 741145 w 743445"/>
                <a:gd name="connsiteY0" fmla="*/ 134754 h 182880"/>
                <a:gd name="connsiteX1" fmla="*/ 712269 w 743445"/>
                <a:gd name="connsiteY1" fmla="*/ 9625 h 182880"/>
                <a:gd name="connsiteX2" fmla="*/ 673768 w 743445"/>
                <a:gd name="connsiteY2" fmla="*/ 0 h 182880"/>
                <a:gd name="connsiteX3" fmla="*/ 433136 w 743445"/>
                <a:gd name="connsiteY3" fmla="*/ 9625 h 182880"/>
                <a:gd name="connsiteX4" fmla="*/ 375385 w 743445"/>
                <a:gd name="connsiteY4" fmla="*/ 28876 h 182880"/>
                <a:gd name="connsiteX5" fmla="*/ 288757 w 743445"/>
                <a:gd name="connsiteY5" fmla="*/ 38501 h 182880"/>
                <a:gd name="connsiteX6" fmla="*/ 211755 w 743445"/>
                <a:gd name="connsiteY6" fmla="*/ 48127 h 182880"/>
                <a:gd name="connsiteX7" fmla="*/ 163629 w 743445"/>
                <a:gd name="connsiteY7" fmla="*/ 57752 h 182880"/>
                <a:gd name="connsiteX8" fmla="*/ 28875 w 743445"/>
                <a:gd name="connsiteY8" fmla="*/ 77002 h 182880"/>
                <a:gd name="connsiteX9" fmla="*/ 0 w 743445"/>
                <a:gd name="connsiteY9" fmla="*/ 86628 h 182880"/>
                <a:gd name="connsiteX10" fmla="*/ 28875 w 743445"/>
                <a:gd name="connsiteY10" fmla="*/ 105878 h 182880"/>
                <a:gd name="connsiteX11" fmla="*/ 67376 w 743445"/>
                <a:gd name="connsiteY11" fmla="*/ 115503 h 182880"/>
                <a:gd name="connsiteX12" fmla="*/ 202130 w 743445"/>
                <a:gd name="connsiteY12" fmla="*/ 134754 h 182880"/>
                <a:gd name="connsiteX13" fmla="*/ 327259 w 743445"/>
                <a:gd name="connsiteY13" fmla="*/ 154004 h 182880"/>
                <a:gd name="connsiteX14" fmla="*/ 404261 w 743445"/>
                <a:gd name="connsiteY14" fmla="*/ 163630 h 182880"/>
                <a:gd name="connsiteX15" fmla="*/ 462012 w 743445"/>
                <a:gd name="connsiteY15" fmla="*/ 173255 h 182880"/>
                <a:gd name="connsiteX16" fmla="*/ 548640 w 743445"/>
                <a:gd name="connsiteY16" fmla="*/ 182880 h 182880"/>
                <a:gd name="connsiteX17" fmla="*/ 683393 w 743445"/>
                <a:gd name="connsiteY17" fmla="*/ 173255 h 182880"/>
                <a:gd name="connsiteX18" fmla="*/ 741145 w 743445"/>
                <a:gd name="connsiteY18" fmla="*/ 13475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445" h="182880">
                  <a:moveTo>
                    <a:pt x="741145" y="134754"/>
                  </a:moveTo>
                  <a:cubicBezTo>
                    <a:pt x="745958" y="107482"/>
                    <a:pt x="746091" y="32172"/>
                    <a:pt x="712269" y="9625"/>
                  </a:cubicBezTo>
                  <a:cubicBezTo>
                    <a:pt x="701262" y="2287"/>
                    <a:pt x="686602" y="3208"/>
                    <a:pt x="673768" y="0"/>
                  </a:cubicBezTo>
                  <a:cubicBezTo>
                    <a:pt x="593557" y="3208"/>
                    <a:pt x="513038" y="1893"/>
                    <a:pt x="433136" y="9625"/>
                  </a:cubicBezTo>
                  <a:cubicBezTo>
                    <a:pt x="412939" y="11580"/>
                    <a:pt x="395283" y="24896"/>
                    <a:pt x="375385" y="28876"/>
                  </a:cubicBezTo>
                  <a:cubicBezTo>
                    <a:pt x="346896" y="34574"/>
                    <a:pt x="317612" y="35106"/>
                    <a:pt x="288757" y="38501"/>
                  </a:cubicBezTo>
                  <a:cubicBezTo>
                    <a:pt x="263067" y="41523"/>
                    <a:pt x="237321" y="44194"/>
                    <a:pt x="211755" y="48127"/>
                  </a:cubicBezTo>
                  <a:cubicBezTo>
                    <a:pt x="195586" y="50615"/>
                    <a:pt x="179788" y="55201"/>
                    <a:pt x="163629" y="57752"/>
                  </a:cubicBezTo>
                  <a:cubicBezTo>
                    <a:pt x="118810" y="64828"/>
                    <a:pt x="28875" y="77002"/>
                    <a:pt x="28875" y="77002"/>
                  </a:cubicBezTo>
                  <a:cubicBezTo>
                    <a:pt x="19250" y="80211"/>
                    <a:pt x="0" y="76482"/>
                    <a:pt x="0" y="86628"/>
                  </a:cubicBezTo>
                  <a:cubicBezTo>
                    <a:pt x="0" y="98196"/>
                    <a:pt x="18242" y="101321"/>
                    <a:pt x="28875" y="105878"/>
                  </a:cubicBezTo>
                  <a:cubicBezTo>
                    <a:pt x="41034" y="111089"/>
                    <a:pt x="54462" y="112633"/>
                    <a:pt x="67376" y="115503"/>
                  </a:cubicBezTo>
                  <a:cubicBezTo>
                    <a:pt x="128676" y="129125"/>
                    <a:pt x="126443" y="126345"/>
                    <a:pt x="202130" y="134754"/>
                  </a:cubicBezTo>
                  <a:cubicBezTo>
                    <a:pt x="271063" y="151987"/>
                    <a:pt x="222551" y="141685"/>
                    <a:pt x="327259" y="154004"/>
                  </a:cubicBezTo>
                  <a:lnTo>
                    <a:pt x="404261" y="163630"/>
                  </a:lnTo>
                  <a:cubicBezTo>
                    <a:pt x="423581" y="166390"/>
                    <a:pt x="442667" y="170676"/>
                    <a:pt x="462012" y="173255"/>
                  </a:cubicBezTo>
                  <a:cubicBezTo>
                    <a:pt x="490811" y="177095"/>
                    <a:pt x="519764" y="179672"/>
                    <a:pt x="548640" y="182880"/>
                  </a:cubicBezTo>
                  <a:cubicBezTo>
                    <a:pt x="593558" y="179672"/>
                    <a:pt x="638859" y="179935"/>
                    <a:pt x="683393" y="173255"/>
                  </a:cubicBezTo>
                  <a:cubicBezTo>
                    <a:pt x="703461" y="170245"/>
                    <a:pt x="736332" y="162026"/>
                    <a:pt x="741145" y="13475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reihandform 120"/>
            <p:cNvSpPr/>
            <p:nvPr/>
          </p:nvSpPr>
          <p:spPr>
            <a:xfrm>
              <a:off x="7168374" y="3491382"/>
              <a:ext cx="762346" cy="192856"/>
            </a:xfrm>
            <a:custGeom>
              <a:avLst/>
              <a:gdLst>
                <a:gd name="connsiteX0" fmla="*/ 762346 w 762346"/>
                <a:gd name="connsiteY0" fmla="*/ 163630 h 192856"/>
                <a:gd name="connsiteX1" fmla="*/ 743095 w 762346"/>
                <a:gd name="connsiteY1" fmla="*/ 67377 h 192856"/>
                <a:gd name="connsiteX2" fmla="*/ 675718 w 762346"/>
                <a:gd name="connsiteY2" fmla="*/ 28876 h 192856"/>
                <a:gd name="connsiteX3" fmla="*/ 608342 w 762346"/>
                <a:gd name="connsiteY3" fmla="*/ 9626 h 192856"/>
                <a:gd name="connsiteX4" fmla="*/ 550590 w 762346"/>
                <a:gd name="connsiteY4" fmla="*/ 0 h 192856"/>
                <a:gd name="connsiteX5" fmla="*/ 338834 w 762346"/>
                <a:gd name="connsiteY5" fmla="*/ 9626 h 192856"/>
                <a:gd name="connsiteX6" fmla="*/ 300333 w 762346"/>
                <a:gd name="connsiteY6" fmla="*/ 19251 h 192856"/>
                <a:gd name="connsiteX7" fmla="*/ 30826 w 762346"/>
                <a:gd name="connsiteY7" fmla="*/ 48127 h 192856"/>
                <a:gd name="connsiteX8" fmla="*/ 1950 w 762346"/>
                <a:gd name="connsiteY8" fmla="*/ 67377 h 192856"/>
                <a:gd name="connsiteX9" fmla="*/ 69327 w 762346"/>
                <a:gd name="connsiteY9" fmla="*/ 115504 h 192856"/>
                <a:gd name="connsiteX10" fmla="*/ 127078 w 762346"/>
                <a:gd name="connsiteY10" fmla="*/ 134754 h 192856"/>
                <a:gd name="connsiteX11" fmla="*/ 155954 w 762346"/>
                <a:gd name="connsiteY11" fmla="*/ 144379 h 192856"/>
                <a:gd name="connsiteX12" fmla="*/ 213706 w 762346"/>
                <a:gd name="connsiteY12" fmla="*/ 154005 h 192856"/>
                <a:gd name="connsiteX13" fmla="*/ 252207 w 762346"/>
                <a:gd name="connsiteY13" fmla="*/ 163630 h 192856"/>
                <a:gd name="connsiteX14" fmla="*/ 358085 w 762346"/>
                <a:gd name="connsiteY14" fmla="*/ 173255 h 192856"/>
                <a:gd name="connsiteX15" fmla="*/ 396586 w 762346"/>
                <a:gd name="connsiteY15" fmla="*/ 182880 h 192856"/>
                <a:gd name="connsiteX16" fmla="*/ 694969 w 762346"/>
                <a:gd name="connsiteY16" fmla="*/ 182880 h 192856"/>
                <a:gd name="connsiteX17" fmla="*/ 762346 w 762346"/>
                <a:gd name="connsiteY17" fmla="*/ 163630 h 19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346" h="192856">
                  <a:moveTo>
                    <a:pt x="762346" y="163630"/>
                  </a:moveTo>
                  <a:cubicBezTo>
                    <a:pt x="761531" y="157929"/>
                    <a:pt x="755312" y="85702"/>
                    <a:pt x="743095" y="67377"/>
                  </a:cubicBezTo>
                  <a:cubicBezTo>
                    <a:pt x="719043" y="31299"/>
                    <a:pt x="713645" y="39713"/>
                    <a:pt x="675718" y="28876"/>
                  </a:cubicBezTo>
                  <a:cubicBezTo>
                    <a:pt x="632908" y="16644"/>
                    <a:pt x="658491" y="19656"/>
                    <a:pt x="608342" y="9626"/>
                  </a:cubicBezTo>
                  <a:cubicBezTo>
                    <a:pt x="589205" y="5798"/>
                    <a:pt x="569841" y="3209"/>
                    <a:pt x="550590" y="0"/>
                  </a:cubicBezTo>
                  <a:cubicBezTo>
                    <a:pt x="480005" y="3209"/>
                    <a:pt x="409284" y="4207"/>
                    <a:pt x="338834" y="9626"/>
                  </a:cubicBezTo>
                  <a:cubicBezTo>
                    <a:pt x="325644" y="10641"/>
                    <a:pt x="313400" y="17188"/>
                    <a:pt x="300333" y="19251"/>
                  </a:cubicBezTo>
                  <a:cubicBezTo>
                    <a:pt x="170854" y="39695"/>
                    <a:pt x="155798" y="38514"/>
                    <a:pt x="30826" y="48127"/>
                  </a:cubicBezTo>
                  <a:cubicBezTo>
                    <a:pt x="21201" y="54544"/>
                    <a:pt x="6246" y="56636"/>
                    <a:pt x="1950" y="67377"/>
                  </a:cubicBezTo>
                  <a:cubicBezTo>
                    <a:pt x="-13149" y="105123"/>
                    <a:pt x="64231" y="113805"/>
                    <a:pt x="69327" y="115504"/>
                  </a:cubicBezTo>
                  <a:lnTo>
                    <a:pt x="127078" y="134754"/>
                  </a:lnTo>
                  <a:cubicBezTo>
                    <a:pt x="136703" y="137962"/>
                    <a:pt x="145946" y="142711"/>
                    <a:pt x="155954" y="144379"/>
                  </a:cubicBezTo>
                  <a:cubicBezTo>
                    <a:pt x="175205" y="147588"/>
                    <a:pt x="194569" y="150177"/>
                    <a:pt x="213706" y="154005"/>
                  </a:cubicBezTo>
                  <a:cubicBezTo>
                    <a:pt x="226678" y="156599"/>
                    <a:pt x="239094" y="161882"/>
                    <a:pt x="252207" y="163630"/>
                  </a:cubicBezTo>
                  <a:cubicBezTo>
                    <a:pt x="287334" y="168314"/>
                    <a:pt x="322792" y="170047"/>
                    <a:pt x="358085" y="173255"/>
                  </a:cubicBezTo>
                  <a:cubicBezTo>
                    <a:pt x="370919" y="176463"/>
                    <a:pt x="383490" y="181009"/>
                    <a:pt x="396586" y="182880"/>
                  </a:cubicBezTo>
                  <a:cubicBezTo>
                    <a:pt x="523203" y="200969"/>
                    <a:pt x="537517" y="190378"/>
                    <a:pt x="694969" y="182880"/>
                  </a:cubicBezTo>
                  <a:lnTo>
                    <a:pt x="762346" y="163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reihandform 121"/>
            <p:cNvSpPr/>
            <p:nvPr/>
          </p:nvSpPr>
          <p:spPr>
            <a:xfrm>
              <a:off x="5802689" y="3655012"/>
              <a:ext cx="886372" cy="231006"/>
            </a:xfrm>
            <a:custGeom>
              <a:avLst/>
              <a:gdLst>
                <a:gd name="connsiteX0" fmla="*/ 857496 w 886372"/>
                <a:gd name="connsiteY0" fmla="*/ 163629 h 231006"/>
                <a:gd name="connsiteX1" fmla="*/ 857496 w 886372"/>
                <a:gd name="connsiteY1" fmla="*/ 38501 h 231006"/>
                <a:gd name="connsiteX2" fmla="*/ 828620 w 886372"/>
                <a:gd name="connsiteY2" fmla="*/ 19250 h 231006"/>
                <a:gd name="connsiteX3" fmla="*/ 770869 w 886372"/>
                <a:gd name="connsiteY3" fmla="*/ 0 h 231006"/>
                <a:gd name="connsiteX4" fmla="*/ 491736 w 886372"/>
                <a:gd name="connsiteY4" fmla="*/ 19250 h 231006"/>
                <a:gd name="connsiteX5" fmla="*/ 385858 w 886372"/>
                <a:gd name="connsiteY5" fmla="*/ 38501 h 231006"/>
                <a:gd name="connsiteX6" fmla="*/ 328107 w 886372"/>
                <a:gd name="connsiteY6" fmla="*/ 48126 h 231006"/>
                <a:gd name="connsiteX7" fmla="*/ 289605 w 886372"/>
                <a:gd name="connsiteY7" fmla="*/ 57752 h 231006"/>
                <a:gd name="connsiteX8" fmla="*/ 212603 w 886372"/>
                <a:gd name="connsiteY8" fmla="*/ 67377 h 231006"/>
                <a:gd name="connsiteX9" fmla="*/ 135601 w 886372"/>
                <a:gd name="connsiteY9" fmla="*/ 86627 h 231006"/>
                <a:gd name="connsiteX10" fmla="*/ 77850 w 886372"/>
                <a:gd name="connsiteY10" fmla="*/ 105878 h 231006"/>
                <a:gd name="connsiteX11" fmla="*/ 48974 w 886372"/>
                <a:gd name="connsiteY11" fmla="*/ 115503 h 231006"/>
                <a:gd name="connsiteX12" fmla="*/ 848 w 886372"/>
                <a:gd name="connsiteY12" fmla="*/ 163629 h 231006"/>
                <a:gd name="connsiteX13" fmla="*/ 39349 w 886372"/>
                <a:gd name="connsiteY13" fmla="*/ 173255 h 231006"/>
                <a:gd name="connsiteX14" fmla="*/ 299231 w 886372"/>
                <a:gd name="connsiteY14" fmla="*/ 182880 h 231006"/>
                <a:gd name="connsiteX15" fmla="*/ 376233 w 886372"/>
                <a:gd name="connsiteY15" fmla="*/ 202130 h 231006"/>
                <a:gd name="connsiteX16" fmla="*/ 414734 w 886372"/>
                <a:gd name="connsiteY16" fmla="*/ 211756 h 231006"/>
                <a:gd name="connsiteX17" fmla="*/ 472485 w 886372"/>
                <a:gd name="connsiteY17" fmla="*/ 231006 h 231006"/>
                <a:gd name="connsiteX18" fmla="*/ 722742 w 886372"/>
                <a:gd name="connsiteY18" fmla="*/ 221381 h 231006"/>
                <a:gd name="connsiteX19" fmla="*/ 751618 w 886372"/>
                <a:gd name="connsiteY19" fmla="*/ 211756 h 231006"/>
                <a:gd name="connsiteX20" fmla="*/ 828620 w 886372"/>
                <a:gd name="connsiteY20" fmla="*/ 202130 h 231006"/>
                <a:gd name="connsiteX21" fmla="*/ 886372 w 886372"/>
                <a:gd name="connsiteY21" fmla="*/ 173255 h 231006"/>
                <a:gd name="connsiteX22" fmla="*/ 857496 w 886372"/>
                <a:gd name="connsiteY22" fmla="*/ 163629 h 2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6372" h="231006">
                  <a:moveTo>
                    <a:pt x="857496" y="163629"/>
                  </a:moveTo>
                  <a:cubicBezTo>
                    <a:pt x="866789" y="117165"/>
                    <a:pt x="877697" y="89003"/>
                    <a:pt x="857496" y="38501"/>
                  </a:cubicBezTo>
                  <a:cubicBezTo>
                    <a:pt x="853200" y="27760"/>
                    <a:pt x="839191" y="23948"/>
                    <a:pt x="828620" y="19250"/>
                  </a:cubicBezTo>
                  <a:cubicBezTo>
                    <a:pt x="810077" y="11009"/>
                    <a:pt x="770869" y="0"/>
                    <a:pt x="770869" y="0"/>
                  </a:cubicBezTo>
                  <a:cubicBezTo>
                    <a:pt x="677825" y="6417"/>
                    <a:pt x="580215" y="-10245"/>
                    <a:pt x="491736" y="19250"/>
                  </a:cubicBezTo>
                  <a:cubicBezTo>
                    <a:pt x="435119" y="38124"/>
                    <a:pt x="481089" y="24897"/>
                    <a:pt x="385858" y="38501"/>
                  </a:cubicBezTo>
                  <a:cubicBezTo>
                    <a:pt x="366538" y="41261"/>
                    <a:pt x="347244" y="44299"/>
                    <a:pt x="328107" y="48126"/>
                  </a:cubicBezTo>
                  <a:cubicBezTo>
                    <a:pt x="315135" y="50720"/>
                    <a:pt x="302654" y="55577"/>
                    <a:pt x="289605" y="57752"/>
                  </a:cubicBezTo>
                  <a:cubicBezTo>
                    <a:pt x="264090" y="62005"/>
                    <a:pt x="238270" y="64169"/>
                    <a:pt x="212603" y="67377"/>
                  </a:cubicBezTo>
                  <a:cubicBezTo>
                    <a:pt x="124982" y="96584"/>
                    <a:pt x="263379" y="51778"/>
                    <a:pt x="135601" y="86627"/>
                  </a:cubicBezTo>
                  <a:cubicBezTo>
                    <a:pt x="116024" y="91966"/>
                    <a:pt x="97100" y="99461"/>
                    <a:pt x="77850" y="105878"/>
                  </a:cubicBezTo>
                  <a:lnTo>
                    <a:pt x="48974" y="115503"/>
                  </a:lnTo>
                  <a:cubicBezTo>
                    <a:pt x="44162" y="118711"/>
                    <a:pt x="-7173" y="147588"/>
                    <a:pt x="848" y="163629"/>
                  </a:cubicBezTo>
                  <a:cubicBezTo>
                    <a:pt x="6764" y="175461"/>
                    <a:pt x="26148" y="172403"/>
                    <a:pt x="39349" y="173255"/>
                  </a:cubicBezTo>
                  <a:cubicBezTo>
                    <a:pt x="125856" y="178836"/>
                    <a:pt x="212604" y="179672"/>
                    <a:pt x="299231" y="182880"/>
                  </a:cubicBezTo>
                  <a:lnTo>
                    <a:pt x="376233" y="202130"/>
                  </a:lnTo>
                  <a:cubicBezTo>
                    <a:pt x="389067" y="205338"/>
                    <a:pt x="402184" y="207573"/>
                    <a:pt x="414734" y="211756"/>
                  </a:cubicBezTo>
                  <a:lnTo>
                    <a:pt x="472485" y="231006"/>
                  </a:lnTo>
                  <a:cubicBezTo>
                    <a:pt x="555904" y="227798"/>
                    <a:pt x="639459" y="227124"/>
                    <a:pt x="722742" y="221381"/>
                  </a:cubicBezTo>
                  <a:cubicBezTo>
                    <a:pt x="732864" y="220683"/>
                    <a:pt x="741636" y="213571"/>
                    <a:pt x="751618" y="211756"/>
                  </a:cubicBezTo>
                  <a:cubicBezTo>
                    <a:pt x="777068" y="207129"/>
                    <a:pt x="802953" y="205339"/>
                    <a:pt x="828620" y="202130"/>
                  </a:cubicBezTo>
                  <a:cubicBezTo>
                    <a:pt x="852104" y="194302"/>
                    <a:pt x="867714" y="191913"/>
                    <a:pt x="886372" y="173255"/>
                  </a:cubicBezTo>
                  <a:lnTo>
                    <a:pt x="857496" y="163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Freihandform 122"/>
            <p:cNvSpPr/>
            <p:nvPr/>
          </p:nvSpPr>
          <p:spPr>
            <a:xfrm>
              <a:off x="6766063" y="3664637"/>
              <a:ext cx="778774" cy="224439"/>
            </a:xfrm>
            <a:custGeom>
              <a:avLst/>
              <a:gdLst>
                <a:gd name="connsiteX0" fmla="*/ 770021 w 778774"/>
                <a:gd name="connsiteY0" fmla="*/ 96253 h 224439"/>
                <a:gd name="connsiteX1" fmla="*/ 673768 w 778774"/>
                <a:gd name="connsiteY1" fmla="*/ 77002 h 224439"/>
                <a:gd name="connsiteX2" fmla="*/ 616017 w 778774"/>
                <a:gd name="connsiteY2" fmla="*/ 57752 h 224439"/>
                <a:gd name="connsiteX3" fmla="*/ 529389 w 778774"/>
                <a:gd name="connsiteY3" fmla="*/ 28876 h 224439"/>
                <a:gd name="connsiteX4" fmla="*/ 500514 w 778774"/>
                <a:gd name="connsiteY4" fmla="*/ 19251 h 224439"/>
                <a:gd name="connsiteX5" fmla="*/ 471638 w 778774"/>
                <a:gd name="connsiteY5" fmla="*/ 9625 h 224439"/>
                <a:gd name="connsiteX6" fmla="*/ 413886 w 778774"/>
                <a:gd name="connsiteY6" fmla="*/ 0 h 224439"/>
                <a:gd name="connsiteX7" fmla="*/ 231006 w 778774"/>
                <a:gd name="connsiteY7" fmla="*/ 9625 h 224439"/>
                <a:gd name="connsiteX8" fmla="*/ 182880 w 778774"/>
                <a:gd name="connsiteY8" fmla="*/ 19251 h 224439"/>
                <a:gd name="connsiteX9" fmla="*/ 96253 w 778774"/>
                <a:gd name="connsiteY9" fmla="*/ 28876 h 224439"/>
                <a:gd name="connsiteX10" fmla="*/ 67377 w 778774"/>
                <a:gd name="connsiteY10" fmla="*/ 38501 h 224439"/>
                <a:gd name="connsiteX11" fmla="*/ 9625 w 778774"/>
                <a:gd name="connsiteY11" fmla="*/ 77002 h 224439"/>
                <a:gd name="connsiteX12" fmla="*/ 0 w 778774"/>
                <a:gd name="connsiteY12" fmla="*/ 105878 h 224439"/>
                <a:gd name="connsiteX13" fmla="*/ 38501 w 778774"/>
                <a:gd name="connsiteY13" fmla="*/ 154004 h 224439"/>
                <a:gd name="connsiteX14" fmla="*/ 96253 w 778774"/>
                <a:gd name="connsiteY14" fmla="*/ 173255 h 224439"/>
                <a:gd name="connsiteX15" fmla="*/ 125128 w 778774"/>
                <a:gd name="connsiteY15" fmla="*/ 192505 h 224439"/>
                <a:gd name="connsiteX16" fmla="*/ 442762 w 778774"/>
                <a:gd name="connsiteY16" fmla="*/ 221381 h 224439"/>
                <a:gd name="connsiteX17" fmla="*/ 770021 w 778774"/>
                <a:gd name="connsiteY17" fmla="*/ 96253 h 22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8774" h="224439">
                  <a:moveTo>
                    <a:pt x="770021" y="96253"/>
                  </a:moveTo>
                  <a:cubicBezTo>
                    <a:pt x="808522" y="72190"/>
                    <a:pt x="709673" y="87774"/>
                    <a:pt x="673768" y="77002"/>
                  </a:cubicBezTo>
                  <a:cubicBezTo>
                    <a:pt x="654332" y="71171"/>
                    <a:pt x="635267" y="64169"/>
                    <a:pt x="616017" y="57752"/>
                  </a:cubicBezTo>
                  <a:lnTo>
                    <a:pt x="529389" y="28876"/>
                  </a:lnTo>
                  <a:lnTo>
                    <a:pt x="500514" y="19251"/>
                  </a:lnTo>
                  <a:cubicBezTo>
                    <a:pt x="490889" y="16042"/>
                    <a:pt x="481646" y="11293"/>
                    <a:pt x="471638" y="9625"/>
                  </a:cubicBezTo>
                  <a:lnTo>
                    <a:pt x="413886" y="0"/>
                  </a:lnTo>
                  <a:cubicBezTo>
                    <a:pt x="352926" y="3208"/>
                    <a:pt x="291839" y="4555"/>
                    <a:pt x="231006" y="9625"/>
                  </a:cubicBezTo>
                  <a:cubicBezTo>
                    <a:pt x="214703" y="10984"/>
                    <a:pt x="199075" y="16937"/>
                    <a:pt x="182880" y="19251"/>
                  </a:cubicBezTo>
                  <a:cubicBezTo>
                    <a:pt x="154119" y="23360"/>
                    <a:pt x="125129" y="25668"/>
                    <a:pt x="96253" y="28876"/>
                  </a:cubicBezTo>
                  <a:cubicBezTo>
                    <a:pt x="86628" y="32084"/>
                    <a:pt x="76246" y="33574"/>
                    <a:pt x="67377" y="38501"/>
                  </a:cubicBezTo>
                  <a:cubicBezTo>
                    <a:pt x="47152" y="49737"/>
                    <a:pt x="9625" y="77002"/>
                    <a:pt x="9625" y="77002"/>
                  </a:cubicBezTo>
                  <a:cubicBezTo>
                    <a:pt x="6417" y="86627"/>
                    <a:pt x="0" y="95732"/>
                    <a:pt x="0" y="105878"/>
                  </a:cubicBezTo>
                  <a:cubicBezTo>
                    <a:pt x="0" y="132552"/>
                    <a:pt x="16328" y="144149"/>
                    <a:pt x="38501" y="154004"/>
                  </a:cubicBezTo>
                  <a:cubicBezTo>
                    <a:pt x="57044" y="162245"/>
                    <a:pt x="96253" y="173255"/>
                    <a:pt x="96253" y="173255"/>
                  </a:cubicBezTo>
                  <a:cubicBezTo>
                    <a:pt x="105878" y="179672"/>
                    <a:pt x="114781" y="187332"/>
                    <a:pt x="125128" y="192505"/>
                  </a:cubicBezTo>
                  <a:cubicBezTo>
                    <a:pt x="228377" y="244130"/>
                    <a:pt x="303439" y="216405"/>
                    <a:pt x="442762" y="221381"/>
                  </a:cubicBezTo>
                  <a:cubicBezTo>
                    <a:pt x="824550" y="210776"/>
                    <a:pt x="731520" y="120316"/>
                    <a:pt x="770021" y="962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Freihandform 123"/>
            <p:cNvSpPr/>
            <p:nvPr/>
          </p:nvSpPr>
          <p:spPr>
            <a:xfrm>
              <a:off x="7622711" y="3741639"/>
              <a:ext cx="770021" cy="269941"/>
            </a:xfrm>
            <a:custGeom>
              <a:avLst/>
              <a:gdLst>
                <a:gd name="connsiteX0" fmla="*/ 770021 w 770021"/>
                <a:gd name="connsiteY0" fmla="*/ 163630 h 269941"/>
                <a:gd name="connsiteX1" fmla="*/ 721895 w 770021"/>
                <a:gd name="connsiteY1" fmla="*/ 125129 h 269941"/>
                <a:gd name="connsiteX2" fmla="*/ 702645 w 770021"/>
                <a:gd name="connsiteY2" fmla="*/ 96253 h 269941"/>
                <a:gd name="connsiteX3" fmla="*/ 616017 w 770021"/>
                <a:gd name="connsiteY3" fmla="*/ 19251 h 269941"/>
                <a:gd name="connsiteX4" fmla="*/ 548640 w 770021"/>
                <a:gd name="connsiteY4" fmla="*/ 0 h 269941"/>
                <a:gd name="connsiteX5" fmla="*/ 19251 w 770021"/>
                <a:gd name="connsiteY5" fmla="*/ 9626 h 269941"/>
                <a:gd name="connsiteX6" fmla="*/ 0 w 770021"/>
                <a:gd name="connsiteY6" fmla="*/ 48127 h 269941"/>
                <a:gd name="connsiteX7" fmla="*/ 19251 w 770021"/>
                <a:gd name="connsiteY7" fmla="*/ 134754 h 269941"/>
                <a:gd name="connsiteX8" fmla="*/ 48127 w 770021"/>
                <a:gd name="connsiteY8" fmla="*/ 154005 h 269941"/>
                <a:gd name="connsiteX9" fmla="*/ 211756 w 770021"/>
                <a:gd name="connsiteY9" fmla="*/ 173255 h 269941"/>
                <a:gd name="connsiteX10" fmla="*/ 356135 w 770021"/>
                <a:gd name="connsiteY10" fmla="*/ 221381 h 269941"/>
                <a:gd name="connsiteX11" fmla="*/ 413887 w 770021"/>
                <a:gd name="connsiteY11" fmla="*/ 240632 h 269941"/>
                <a:gd name="connsiteX12" fmla="*/ 442762 w 770021"/>
                <a:gd name="connsiteY12" fmla="*/ 250257 h 269941"/>
                <a:gd name="connsiteX13" fmla="*/ 567891 w 770021"/>
                <a:gd name="connsiteY13" fmla="*/ 269508 h 269941"/>
                <a:gd name="connsiteX14" fmla="*/ 731520 w 770021"/>
                <a:gd name="connsiteY14" fmla="*/ 240632 h 269941"/>
                <a:gd name="connsiteX15" fmla="*/ 750771 w 770021"/>
                <a:gd name="connsiteY15" fmla="*/ 211756 h 269941"/>
                <a:gd name="connsiteX16" fmla="*/ 770021 w 770021"/>
                <a:gd name="connsiteY16" fmla="*/ 163630 h 26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0021" h="269941">
                  <a:moveTo>
                    <a:pt x="770021" y="163630"/>
                  </a:moveTo>
                  <a:cubicBezTo>
                    <a:pt x="753979" y="150796"/>
                    <a:pt x="736422" y="139656"/>
                    <a:pt x="721895" y="125129"/>
                  </a:cubicBezTo>
                  <a:cubicBezTo>
                    <a:pt x="713715" y="116949"/>
                    <a:pt x="710330" y="104899"/>
                    <a:pt x="702645" y="96253"/>
                  </a:cubicBezTo>
                  <a:cubicBezTo>
                    <a:pt x="682236" y="73292"/>
                    <a:pt x="648202" y="35343"/>
                    <a:pt x="616017" y="19251"/>
                  </a:cubicBezTo>
                  <a:cubicBezTo>
                    <a:pt x="602211" y="12348"/>
                    <a:pt x="560971" y="3083"/>
                    <a:pt x="548640" y="0"/>
                  </a:cubicBezTo>
                  <a:lnTo>
                    <a:pt x="19251" y="9626"/>
                  </a:lnTo>
                  <a:cubicBezTo>
                    <a:pt x="4957" y="10880"/>
                    <a:pt x="1428" y="33850"/>
                    <a:pt x="0" y="48127"/>
                  </a:cubicBezTo>
                  <a:cubicBezTo>
                    <a:pt x="-41" y="48541"/>
                    <a:pt x="9348" y="122375"/>
                    <a:pt x="19251" y="134754"/>
                  </a:cubicBezTo>
                  <a:cubicBezTo>
                    <a:pt x="26478" y="143787"/>
                    <a:pt x="37047" y="150681"/>
                    <a:pt x="48127" y="154005"/>
                  </a:cubicBezTo>
                  <a:cubicBezTo>
                    <a:pt x="69404" y="160388"/>
                    <a:pt x="203816" y="172461"/>
                    <a:pt x="211756" y="173255"/>
                  </a:cubicBezTo>
                  <a:lnTo>
                    <a:pt x="356135" y="221381"/>
                  </a:lnTo>
                  <a:lnTo>
                    <a:pt x="413887" y="240632"/>
                  </a:lnTo>
                  <a:cubicBezTo>
                    <a:pt x="423512" y="243840"/>
                    <a:pt x="432695" y="248999"/>
                    <a:pt x="442762" y="250257"/>
                  </a:cubicBezTo>
                  <a:cubicBezTo>
                    <a:pt x="535998" y="261911"/>
                    <a:pt x="494400" y="254809"/>
                    <a:pt x="567891" y="269508"/>
                  </a:cubicBezTo>
                  <a:cubicBezTo>
                    <a:pt x="621470" y="265681"/>
                    <a:pt x="688992" y="283160"/>
                    <a:pt x="731520" y="240632"/>
                  </a:cubicBezTo>
                  <a:cubicBezTo>
                    <a:pt x="739700" y="232452"/>
                    <a:pt x="744354" y="221381"/>
                    <a:pt x="750771" y="211756"/>
                  </a:cubicBezTo>
                  <a:lnTo>
                    <a:pt x="770021" y="163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Freihandform 124"/>
            <p:cNvSpPr/>
            <p:nvPr/>
          </p:nvSpPr>
          <p:spPr>
            <a:xfrm>
              <a:off x="7189574" y="3905269"/>
              <a:ext cx="1010653" cy="308008"/>
            </a:xfrm>
            <a:custGeom>
              <a:avLst/>
              <a:gdLst>
                <a:gd name="connsiteX0" fmla="*/ 866274 w 1010653"/>
                <a:gd name="connsiteY0" fmla="*/ 144379 h 308008"/>
                <a:gd name="connsiteX1" fmla="*/ 760396 w 1010653"/>
                <a:gd name="connsiteY1" fmla="*/ 134753 h 308008"/>
                <a:gd name="connsiteX2" fmla="*/ 731520 w 1010653"/>
                <a:gd name="connsiteY2" fmla="*/ 125128 h 308008"/>
                <a:gd name="connsiteX3" fmla="*/ 644893 w 1010653"/>
                <a:gd name="connsiteY3" fmla="*/ 67377 h 308008"/>
                <a:gd name="connsiteX4" fmla="*/ 616017 w 1010653"/>
                <a:gd name="connsiteY4" fmla="*/ 48126 h 308008"/>
                <a:gd name="connsiteX5" fmla="*/ 529390 w 1010653"/>
                <a:gd name="connsiteY5" fmla="*/ 19250 h 308008"/>
                <a:gd name="connsiteX6" fmla="*/ 500514 w 1010653"/>
                <a:gd name="connsiteY6" fmla="*/ 9625 h 308008"/>
                <a:gd name="connsiteX7" fmla="*/ 462013 w 1010653"/>
                <a:gd name="connsiteY7" fmla="*/ 0 h 308008"/>
                <a:gd name="connsiteX8" fmla="*/ 231007 w 1010653"/>
                <a:gd name="connsiteY8" fmla="*/ 9625 h 308008"/>
                <a:gd name="connsiteX9" fmla="*/ 202131 w 1010653"/>
                <a:gd name="connsiteY9" fmla="*/ 19250 h 308008"/>
                <a:gd name="connsiteX10" fmla="*/ 154005 w 1010653"/>
                <a:gd name="connsiteY10" fmla="*/ 28876 h 308008"/>
                <a:gd name="connsiteX11" fmla="*/ 86628 w 1010653"/>
                <a:gd name="connsiteY11" fmla="*/ 57751 h 308008"/>
                <a:gd name="connsiteX12" fmla="*/ 57752 w 1010653"/>
                <a:gd name="connsiteY12" fmla="*/ 77002 h 308008"/>
                <a:gd name="connsiteX13" fmla="*/ 19251 w 1010653"/>
                <a:gd name="connsiteY13" fmla="*/ 134753 h 308008"/>
                <a:gd name="connsiteX14" fmla="*/ 0 w 1010653"/>
                <a:gd name="connsiteY14" fmla="*/ 192505 h 308008"/>
                <a:gd name="connsiteX15" fmla="*/ 57752 w 1010653"/>
                <a:gd name="connsiteY15" fmla="*/ 231006 h 308008"/>
                <a:gd name="connsiteX16" fmla="*/ 86628 w 1010653"/>
                <a:gd name="connsiteY16" fmla="*/ 250257 h 308008"/>
                <a:gd name="connsiteX17" fmla="*/ 731520 w 1010653"/>
                <a:gd name="connsiteY17" fmla="*/ 259882 h 308008"/>
                <a:gd name="connsiteX18" fmla="*/ 779647 w 1010653"/>
                <a:gd name="connsiteY18" fmla="*/ 269507 h 308008"/>
                <a:gd name="connsiteX19" fmla="*/ 837398 w 1010653"/>
                <a:gd name="connsiteY19" fmla="*/ 288758 h 308008"/>
                <a:gd name="connsiteX20" fmla="*/ 904775 w 1010653"/>
                <a:gd name="connsiteY20" fmla="*/ 308008 h 308008"/>
                <a:gd name="connsiteX21" fmla="*/ 991403 w 1010653"/>
                <a:gd name="connsiteY21" fmla="*/ 298383 h 308008"/>
                <a:gd name="connsiteX22" fmla="*/ 1010653 w 1010653"/>
                <a:gd name="connsiteY22" fmla="*/ 240631 h 308008"/>
                <a:gd name="connsiteX23" fmla="*/ 1001028 w 1010653"/>
                <a:gd name="connsiteY23" fmla="*/ 163629 h 308008"/>
                <a:gd name="connsiteX24" fmla="*/ 904775 w 1010653"/>
                <a:gd name="connsiteY24" fmla="*/ 134753 h 308008"/>
                <a:gd name="connsiteX25" fmla="*/ 866274 w 1010653"/>
                <a:gd name="connsiteY25" fmla="*/ 144379 h 3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653" h="308008">
                  <a:moveTo>
                    <a:pt x="866274" y="144379"/>
                  </a:moveTo>
                  <a:cubicBezTo>
                    <a:pt x="798249" y="157984"/>
                    <a:pt x="833669" y="159177"/>
                    <a:pt x="760396" y="134753"/>
                  </a:cubicBezTo>
                  <a:lnTo>
                    <a:pt x="731520" y="125128"/>
                  </a:lnTo>
                  <a:lnTo>
                    <a:pt x="644893" y="67377"/>
                  </a:lnTo>
                  <a:cubicBezTo>
                    <a:pt x="635268" y="60960"/>
                    <a:pt x="626992" y="51784"/>
                    <a:pt x="616017" y="48126"/>
                  </a:cubicBezTo>
                  <a:lnTo>
                    <a:pt x="529390" y="19250"/>
                  </a:lnTo>
                  <a:cubicBezTo>
                    <a:pt x="519765" y="16042"/>
                    <a:pt x="510357" y="12086"/>
                    <a:pt x="500514" y="9625"/>
                  </a:cubicBezTo>
                  <a:lnTo>
                    <a:pt x="462013" y="0"/>
                  </a:lnTo>
                  <a:cubicBezTo>
                    <a:pt x="385011" y="3208"/>
                    <a:pt x="307865" y="3932"/>
                    <a:pt x="231007" y="9625"/>
                  </a:cubicBezTo>
                  <a:cubicBezTo>
                    <a:pt x="220889" y="10374"/>
                    <a:pt x="211974" y="16789"/>
                    <a:pt x="202131" y="19250"/>
                  </a:cubicBezTo>
                  <a:cubicBezTo>
                    <a:pt x="186260" y="23218"/>
                    <a:pt x="169876" y="24908"/>
                    <a:pt x="154005" y="28876"/>
                  </a:cubicBezTo>
                  <a:cubicBezTo>
                    <a:pt x="130007" y="34876"/>
                    <a:pt x="108054" y="45507"/>
                    <a:pt x="86628" y="57751"/>
                  </a:cubicBezTo>
                  <a:cubicBezTo>
                    <a:pt x="76584" y="63490"/>
                    <a:pt x="67377" y="70585"/>
                    <a:pt x="57752" y="77002"/>
                  </a:cubicBezTo>
                  <a:cubicBezTo>
                    <a:pt x="44918" y="96252"/>
                    <a:pt x="26567" y="112804"/>
                    <a:pt x="19251" y="134753"/>
                  </a:cubicBezTo>
                  <a:lnTo>
                    <a:pt x="0" y="192505"/>
                  </a:lnTo>
                  <a:cubicBezTo>
                    <a:pt x="54741" y="247246"/>
                    <a:pt x="2031" y="203146"/>
                    <a:pt x="57752" y="231006"/>
                  </a:cubicBezTo>
                  <a:cubicBezTo>
                    <a:pt x="68099" y="236179"/>
                    <a:pt x="75070" y="249762"/>
                    <a:pt x="86628" y="250257"/>
                  </a:cubicBezTo>
                  <a:cubicBezTo>
                    <a:pt x="301419" y="259462"/>
                    <a:pt x="516556" y="256674"/>
                    <a:pt x="731520" y="259882"/>
                  </a:cubicBezTo>
                  <a:cubicBezTo>
                    <a:pt x="747562" y="263090"/>
                    <a:pt x="763863" y="265202"/>
                    <a:pt x="779647" y="269507"/>
                  </a:cubicBezTo>
                  <a:cubicBezTo>
                    <a:pt x="799224" y="274846"/>
                    <a:pt x="817712" y="283837"/>
                    <a:pt x="837398" y="288758"/>
                  </a:cubicBezTo>
                  <a:cubicBezTo>
                    <a:pt x="885742" y="300844"/>
                    <a:pt x="863349" y="294200"/>
                    <a:pt x="904775" y="308008"/>
                  </a:cubicBezTo>
                  <a:cubicBezTo>
                    <a:pt x="933651" y="304800"/>
                    <a:pt x="966892" y="313981"/>
                    <a:pt x="991403" y="298383"/>
                  </a:cubicBezTo>
                  <a:cubicBezTo>
                    <a:pt x="1008522" y="287489"/>
                    <a:pt x="1010653" y="240631"/>
                    <a:pt x="1010653" y="240631"/>
                  </a:cubicBezTo>
                  <a:cubicBezTo>
                    <a:pt x="1007445" y="214964"/>
                    <a:pt x="1015862" y="184820"/>
                    <a:pt x="1001028" y="163629"/>
                  </a:cubicBezTo>
                  <a:cubicBezTo>
                    <a:pt x="998053" y="159378"/>
                    <a:pt x="919070" y="136795"/>
                    <a:pt x="904775" y="134753"/>
                  </a:cubicBezTo>
                  <a:cubicBezTo>
                    <a:pt x="895246" y="133392"/>
                    <a:pt x="885524" y="134753"/>
                    <a:pt x="866274" y="1443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Freihandform 125"/>
            <p:cNvSpPr/>
            <p:nvPr/>
          </p:nvSpPr>
          <p:spPr>
            <a:xfrm>
              <a:off x="6602433" y="4213277"/>
              <a:ext cx="904775" cy="327259"/>
            </a:xfrm>
            <a:custGeom>
              <a:avLst/>
              <a:gdLst>
                <a:gd name="connsiteX0" fmla="*/ 866274 w 904775"/>
                <a:gd name="connsiteY0" fmla="*/ 259882 h 327259"/>
                <a:gd name="connsiteX1" fmla="*/ 847024 w 904775"/>
                <a:gd name="connsiteY1" fmla="*/ 211756 h 327259"/>
                <a:gd name="connsiteX2" fmla="*/ 875899 w 904775"/>
                <a:gd name="connsiteY2" fmla="*/ 96253 h 327259"/>
                <a:gd name="connsiteX3" fmla="*/ 904775 w 904775"/>
                <a:gd name="connsiteY3" fmla="*/ 77002 h 327259"/>
                <a:gd name="connsiteX4" fmla="*/ 875899 w 904775"/>
                <a:gd name="connsiteY4" fmla="*/ 57752 h 327259"/>
                <a:gd name="connsiteX5" fmla="*/ 789272 w 904775"/>
                <a:gd name="connsiteY5" fmla="*/ 38501 h 327259"/>
                <a:gd name="connsiteX6" fmla="*/ 741146 w 904775"/>
                <a:gd name="connsiteY6" fmla="*/ 28876 h 327259"/>
                <a:gd name="connsiteX7" fmla="*/ 664144 w 904775"/>
                <a:gd name="connsiteY7" fmla="*/ 19251 h 327259"/>
                <a:gd name="connsiteX8" fmla="*/ 616017 w 904775"/>
                <a:gd name="connsiteY8" fmla="*/ 9625 h 327259"/>
                <a:gd name="connsiteX9" fmla="*/ 500514 w 904775"/>
                <a:gd name="connsiteY9" fmla="*/ 0 h 327259"/>
                <a:gd name="connsiteX10" fmla="*/ 154005 w 904775"/>
                <a:gd name="connsiteY10" fmla="*/ 9625 h 327259"/>
                <a:gd name="connsiteX11" fmla="*/ 125129 w 904775"/>
                <a:gd name="connsiteY11" fmla="*/ 19251 h 327259"/>
                <a:gd name="connsiteX12" fmla="*/ 96253 w 904775"/>
                <a:gd name="connsiteY12" fmla="*/ 38501 h 327259"/>
                <a:gd name="connsiteX13" fmla="*/ 38501 w 904775"/>
                <a:gd name="connsiteY13" fmla="*/ 67377 h 327259"/>
                <a:gd name="connsiteX14" fmla="*/ 19251 w 904775"/>
                <a:gd name="connsiteY14" fmla="*/ 96253 h 327259"/>
                <a:gd name="connsiteX15" fmla="*/ 0 w 904775"/>
                <a:gd name="connsiteY15" fmla="*/ 154004 h 327259"/>
                <a:gd name="connsiteX16" fmla="*/ 9626 w 904775"/>
                <a:gd name="connsiteY16" fmla="*/ 279133 h 327259"/>
                <a:gd name="connsiteX17" fmla="*/ 38501 w 904775"/>
                <a:gd name="connsiteY17" fmla="*/ 298383 h 327259"/>
                <a:gd name="connsiteX18" fmla="*/ 125129 w 904775"/>
                <a:gd name="connsiteY18" fmla="*/ 317634 h 327259"/>
                <a:gd name="connsiteX19" fmla="*/ 298384 w 904775"/>
                <a:gd name="connsiteY19" fmla="*/ 327259 h 327259"/>
                <a:gd name="connsiteX20" fmla="*/ 519765 w 904775"/>
                <a:gd name="connsiteY20" fmla="*/ 317634 h 327259"/>
                <a:gd name="connsiteX21" fmla="*/ 577516 w 904775"/>
                <a:gd name="connsiteY21" fmla="*/ 288758 h 327259"/>
                <a:gd name="connsiteX22" fmla="*/ 606392 w 904775"/>
                <a:gd name="connsiteY22" fmla="*/ 279133 h 327259"/>
                <a:gd name="connsiteX23" fmla="*/ 693019 w 904775"/>
                <a:gd name="connsiteY23" fmla="*/ 240632 h 327259"/>
                <a:gd name="connsiteX24" fmla="*/ 731520 w 904775"/>
                <a:gd name="connsiteY24" fmla="*/ 231007 h 327259"/>
                <a:gd name="connsiteX25" fmla="*/ 866274 w 904775"/>
                <a:gd name="connsiteY25" fmla="*/ 259882 h 32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4775" h="327259">
                  <a:moveTo>
                    <a:pt x="866274" y="259882"/>
                  </a:moveTo>
                  <a:cubicBezTo>
                    <a:pt x="885525" y="256673"/>
                    <a:pt x="848255" y="228990"/>
                    <a:pt x="847024" y="211756"/>
                  </a:cubicBezTo>
                  <a:cubicBezTo>
                    <a:pt x="844170" y="171801"/>
                    <a:pt x="846011" y="126142"/>
                    <a:pt x="875899" y="96253"/>
                  </a:cubicBezTo>
                  <a:cubicBezTo>
                    <a:pt x="884079" y="88073"/>
                    <a:pt x="895150" y="83419"/>
                    <a:pt x="904775" y="77002"/>
                  </a:cubicBezTo>
                  <a:cubicBezTo>
                    <a:pt x="895150" y="70585"/>
                    <a:pt x="886246" y="62925"/>
                    <a:pt x="875899" y="57752"/>
                  </a:cubicBezTo>
                  <a:cubicBezTo>
                    <a:pt x="851656" y="45630"/>
                    <a:pt x="812507" y="42726"/>
                    <a:pt x="789272" y="38501"/>
                  </a:cubicBezTo>
                  <a:cubicBezTo>
                    <a:pt x="773176" y="35574"/>
                    <a:pt x="757315" y="31364"/>
                    <a:pt x="741146" y="28876"/>
                  </a:cubicBezTo>
                  <a:cubicBezTo>
                    <a:pt x="715580" y="24943"/>
                    <a:pt x="689710" y="23184"/>
                    <a:pt x="664144" y="19251"/>
                  </a:cubicBezTo>
                  <a:cubicBezTo>
                    <a:pt x="647974" y="16763"/>
                    <a:pt x="632265" y="11537"/>
                    <a:pt x="616017" y="9625"/>
                  </a:cubicBezTo>
                  <a:cubicBezTo>
                    <a:pt x="577647" y="5111"/>
                    <a:pt x="539015" y="3208"/>
                    <a:pt x="500514" y="0"/>
                  </a:cubicBezTo>
                  <a:cubicBezTo>
                    <a:pt x="385011" y="3208"/>
                    <a:pt x="269401" y="3707"/>
                    <a:pt x="154005" y="9625"/>
                  </a:cubicBezTo>
                  <a:cubicBezTo>
                    <a:pt x="143872" y="10145"/>
                    <a:pt x="134204" y="14714"/>
                    <a:pt x="125129" y="19251"/>
                  </a:cubicBezTo>
                  <a:cubicBezTo>
                    <a:pt x="114782" y="24424"/>
                    <a:pt x="106600" y="33328"/>
                    <a:pt x="96253" y="38501"/>
                  </a:cubicBezTo>
                  <a:cubicBezTo>
                    <a:pt x="16552" y="78351"/>
                    <a:pt x="121255" y="12210"/>
                    <a:pt x="38501" y="67377"/>
                  </a:cubicBezTo>
                  <a:cubicBezTo>
                    <a:pt x="32084" y="77002"/>
                    <a:pt x="23949" y="85682"/>
                    <a:pt x="19251" y="96253"/>
                  </a:cubicBezTo>
                  <a:cubicBezTo>
                    <a:pt x="11010" y="114796"/>
                    <a:pt x="0" y="154004"/>
                    <a:pt x="0" y="154004"/>
                  </a:cubicBezTo>
                  <a:cubicBezTo>
                    <a:pt x="3209" y="195714"/>
                    <a:pt x="-1153" y="238713"/>
                    <a:pt x="9626" y="279133"/>
                  </a:cubicBezTo>
                  <a:cubicBezTo>
                    <a:pt x="12607" y="290310"/>
                    <a:pt x="27869" y="293826"/>
                    <a:pt x="38501" y="298383"/>
                  </a:cubicBezTo>
                  <a:cubicBezTo>
                    <a:pt x="48105" y="302499"/>
                    <a:pt x="119394" y="317135"/>
                    <a:pt x="125129" y="317634"/>
                  </a:cubicBezTo>
                  <a:cubicBezTo>
                    <a:pt x="182752" y="322645"/>
                    <a:pt x="240632" y="324051"/>
                    <a:pt x="298384" y="327259"/>
                  </a:cubicBezTo>
                  <a:cubicBezTo>
                    <a:pt x="372178" y="324051"/>
                    <a:pt x="446119" y="323299"/>
                    <a:pt x="519765" y="317634"/>
                  </a:cubicBezTo>
                  <a:cubicBezTo>
                    <a:pt x="548357" y="315435"/>
                    <a:pt x="553034" y="300999"/>
                    <a:pt x="577516" y="288758"/>
                  </a:cubicBezTo>
                  <a:cubicBezTo>
                    <a:pt x="586591" y="284221"/>
                    <a:pt x="596767" y="282341"/>
                    <a:pt x="606392" y="279133"/>
                  </a:cubicBezTo>
                  <a:cubicBezTo>
                    <a:pt x="644316" y="253850"/>
                    <a:pt x="638038" y="254377"/>
                    <a:pt x="693019" y="240632"/>
                  </a:cubicBezTo>
                  <a:cubicBezTo>
                    <a:pt x="705853" y="237424"/>
                    <a:pt x="718325" y="231949"/>
                    <a:pt x="731520" y="231007"/>
                  </a:cubicBezTo>
                  <a:cubicBezTo>
                    <a:pt x="763523" y="228721"/>
                    <a:pt x="847023" y="263091"/>
                    <a:pt x="866274" y="259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Freihandform 126"/>
            <p:cNvSpPr/>
            <p:nvPr/>
          </p:nvSpPr>
          <p:spPr>
            <a:xfrm>
              <a:off x="7449457" y="4271029"/>
              <a:ext cx="918697" cy="503094"/>
            </a:xfrm>
            <a:custGeom>
              <a:avLst/>
              <a:gdLst>
                <a:gd name="connsiteX0" fmla="*/ 914400 w 918697"/>
                <a:gd name="connsiteY0" fmla="*/ 481263 h 503094"/>
                <a:gd name="connsiteX1" fmla="*/ 904774 w 918697"/>
                <a:gd name="connsiteY1" fmla="*/ 288758 h 503094"/>
                <a:gd name="connsiteX2" fmla="*/ 866273 w 918697"/>
                <a:gd name="connsiteY2" fmla="*/ 202130 h 503094"/>
                <a:gd name="connsiteX3" fmla="*/ 827772 w 918697"/>
                <a:gd name="connsiteY3" fmla="*/ 134753 h 503094"/>
                <a:gd name="connsiteX4" fmla="*/ 798896 w 918697"/>
                <a:gd name="connsiteY4" fmla="*/ 105878 h 503094"/>
                <a:gd name="connsiteX5" fmla="*/ 721894 w 918697"/>
                <a:gd name="connsiteY5" fmla="*/ 38501 h 503094"/>
                <a:gd name="connsiteX6" fmla="*/ 693019 w 918697"/>
                <a:gd name="connsiteY6" fmla="*/ 19250 h 503094"/>
                <a:gd name="connsiteX7" fmla="*/ 558265 w 918697"/>
                <a:gd name="connsiteY7" fmla="*/ 0 h 503094"/>
                <a:gd name="connsiteX8" fmla="*/ 67376 w 918697"/>
                <a:gd name="connsiteY8" fmla="*/ 9625 h 503094"/>
                <a:gd name="connsiteX9" fmla="*/ 38501 w 918697"/>
                <a:gd name="connsiteY9" fmla="*/ 19250 h 503094"/>
                <a:gd name="connsiteX10" fmla="*/ 9625 w 918697"/>
                <a:gd name="connsiteY10" fmla="*/ 48126 h 503094"/>
                <a:gd name="connsiteX11" fmla="*/ 0 w 918697"/>
                <a:gd name="connsiteY11" fmla="*/ 77002 h 503094"/>
                <a:gd name="connsiteX12" fmla="*/ 28875 w 918697"/>
                <a:gd name="connsiteY12" fmla="*/ 173255 h 503094"/>
                <a:gd name="connsiteX13" fmla="*/ 57751 w 918697"/>
                <a:gd name="connsiteY13" fmla="*/ 192505 h 503094"/>
                <a:gd name="connsiteX14" fmla="*/ 77002 w 918697"/>
                <a:gd name="connsiteY14" fmla="*/ 221381 h 503094"/>
                <a:gd name="connsiteX15" fmla="*/ 134753 w 918697"/>
                <a:gd name="connsiteY15" fmla="*/ 240631 h 503094"/>
                <a:gd name="connsiteX16" fmla="*/ 182880 w 918697"/>
                <a:gd name="connsiteY16" fmla="*/ 250257 h 503094"/>
                <a:gd name="connsiteX17" fmla="*/ 211755 w 918697"/>
                <a:gd name="connsiteY17" fmla="*/ 259882 h 503094"/>
                <a:gd name="connsiteX18" fmla="*/ 279132 w 918697"/>
                <a:gd name="connsiteY18" fmla="*/ 269507 h 503094"/>
                <a:gd name="connsiteX19" fmla="*/ 375385 w 918697"/>
                <a:gd name="connsiteY19" fmla="*/ 298383 h 503094"/>
                <a:gd name="connsiteX20" fmla="*/ 452387 w 918697"/>
                <a:gd name="connsiteY20" fmla="*/ 317633 h 503094"/>
                <a:gd name="connsiteX21" fmla="*/ 529389 w 918697"/>
                <a:gd name="connsiteY21" fmla="*/ 346509 h 503094"/>
                <a:gd name="connsiteX22" fmla="*/ 616016 w 918697"/>
                <a:gd name="connsiteY22" fmla="*/ 385010 h 503094"/>
                <a:gd name="connsiteX23" fmla="*/ 644892 w 918697"/>
                <a:gd name="connsiteY23" fmla="*/ 394636 h 503094"/>
                <a:gd name="connsiteX24" fmla="*/ 702644 w 918697"/>
                <a:gd name="connsiteY24" fmla="*/ 442762 h 503094"/>
                <a:gd name="connsiteX25" fmla="*/ 731520 w 918697"/>
                <a:gd name="connsiteY25" fmla="*/ 452387 h 503094"/>
                <a:gd name="connsiteX26" fmla="*/ 760395 w 918697"/>
                <a:gd name="connsiteY26" fmla="*/ 471638 h 503094"/>
                <a:gd name="connsiteX27" fmla="*/ 837397 w 918697"/>
                <a:gd name="connsiteY27" fmla="*/ 490888 h 503094"/>
                <a:gd name="connsiteX28" fmla="*/ 914400 w 918697"/>
                <a:gd name="connsiteY28" fmla="*/ 481263 h 50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8697" h="503094">
                  <a:moveTo>
                    <a:pt x="914400" y="481263"/>
                  </a:moveTo>
                  <a:cubicBezTo>
                    <a:pt x="925629" y="447575"/>
                    <a:pt x="912138" y="352583"/>
                    <a:pt x="904774" y="288758"/>
                  </a:cubicBezTo>
                  <a:cubicBezTo>
                    <a:pt x="898699" y="236110"/>
                    <a:pt x="887184" y="238724"/>
                    <a:pt x="866273" y="202130"/>
                  </a:cubicBezTo>
                  <a:cubicBezTo>
                    <a:pt x="849155" y="172173"/>
                    <a:pt x="849093" y="160337"/>
                    <a:pt x="827772" y="134753"/>
                  </a:cubicBezTo>
                  <a:cubicBezTo>
                    <a:pt x="819058" y="124296"/>
                    <a:pt x="807610" y="116335"/>
                    <a:pt x="798896" y="105878"/>
                  </a:cubicBezTo>
                  <a:cubicBezTo>
                    <a:pt x="748761" y="45716"/>
                    <a:pt x="825375" y="107489"/>
                    <a:pt x="721894" y="38501"/>
                  </a:cubicBezTo>
                  <a:cubicBezTo>
                    <a:pt x="712269" y="32084"/>
                    <a:pt x="704430" y="21152"/>
                    <a:pt x="693019" y="19250"/>
                  </a:cubicBezTo>
                  <a:cubicBezTo>
                    <a:pt x="609752" y="5373"/>
                    <a:pt x="654632" y="12046"/>
                    <a:pt x="558265" y="0"/>
                  </a:cubicBezTo>
                  <a:lnTo>
                    <a:pt x="67376" y="9625"/>
                  </a:lnTo>
                  <a:cubicBezTo>
                    <a:pt x="57237" y="10000"/>
                    <a:pt x="46943" y="13622"/>
                    <a:pt x="38501" y="19250"/>
                  </a:cubicBezTo>
                  <a:cubicBezTo>
                    <a:pt x="27175" y="26801"/>
                    <a:pt x="19250" y="38501"/>
                    <a:pt x="9625" y="48126"/>
                  </a:cubicBezTo>
                  <a:cubicBezTo>
                    <a:pt x="6417" y="57751"/>
                    <a:pt x="0" y="66856"/>
                    <a:pt x="0" y="77002"/>
                  </a:cubicBezTo>
                  <a:cubicBezTo>
                    <a:pt x="0" y="113351"/>
                    <a:pt x="2783" y="147163"/>
                    <a:pt x="28875" y="173255"/>
                  </a:cubicBezTo>
                  <a:cubicBezTo>
                    <a:pt x="37055" y="181435"/>
                    <a:pt x="48126" y="186088"/>
                    <a:pt x="57751" y="192505"/>
                  </a:cubicBezTo>
                  <a:cubicBezTo>
                    <a:pt x="64168" y="202130"/>
                    <a:pt x="67192" y="215250"/>
                    <a:pt x="77002" y="221381"/>
                  </a:cubicBezTo>
                  <a:cubicBezTo>
                    <a:pt x="94209" y="232135"/>
                    <a:pt x="114855" y="236651"/>
                    <a:pt x="134753" y="240631"/>
                  </a:cubicBezTo>
                  <a:cubicBezTo>
                    <a:pt x="150795" y="243840"/>
                    <a:pt x="167008" y="246289"/>
                    <a:pt x="182880" y="250257"/>
                  </a:cubicBezTo>
                  <a:cubicBezTo>
                    <a:pt x="192723" y="252718"/>
                    <a:pt x="201806" y="257892"/>
                    <a:pt x="211755" y="259882"/>
                  </a:cubicBezTo>
                  <a:cubicBezTo>
                    <a:pt x="234001" y="264331"/>
                    <a:pt x="256811" y="265449"/>
                    <a:pt x="279132" y="269507"/>
                  </a:cubicBezTo>
                  <a:cubicBezTo>
                    <a:pt x="335157" y="279693"/>
                    <a:pt x="308401" y="281637"/>
                    <a:pt x="375385" y="298383"/>
                  </a:cubicBezTo>
                  <a:cubicBezTo>
                    <a:pt x="401052" y="304800"/>
                    <a:pt x="427822" y="307807"/>
                    <a:pt x="452387" y="317633"/>
                  </a:cubicBezTo>
                  <a:cubicBezTo>
                    <a:pt x="509933" y="340652"/>
                    <a:pt x="484122" y="331420"/>
                    <a:pt x="529389" y="346509"/>
                  </a:cubicBezTo>
                  <a:cubicBezTo>
                    <a:pt x="575150" y="377017"/>
                    <a:pt x="547288" y="362101"/>
                    <a:pt x="616016" y="385010"/>
                  </a:cubicBezTo>
                  <a:lnTo>
                    <a:pt x="644892" y="394636"/>
                  </a:lnTo>
                  <a:cubicBezTo>
                    <a:pt x="666178" y="415921"/>
                    <a:pt x="675845" y="429362"/>
                    <a:pt x="702644" y="442762"/>
                  </a:cubicBezTo>
                  <a:cubicBezTo>
                    <a:pt x="711719" y="447299"/>
                    <a:pt x="721895" y="449179"/>
                    <a:pt x="731520" y="452387"/>
                  </a:cubicBezTo>
                  <a:cubicBezTo>
                    <a:pt x="741145" y="458804"/>
                    <a:pt x="750048" y="466465"/>
                    <a:pt x="760395" y="471638"/>
                  </a:cubicBezTo>
                  <a:cubicBezTo>
                    <a:pt x="782395" y="482638"/>
                    <a:pt x="815435" y="485398"/>
                    <a:pt x="837397" y="490888"/>
                  </a:cubicBezTo>
                  <a:cubicBezTo>
                    <a:pt x="884015" y="502542"/>
                    <a:pt x="903171" y="514951"/>
                    <a:pt x="914400" y="4812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Freihandform 127"/>
            <p:cNvSpPr/>
            <p:nvPr/>
          </p:nvSpPr>
          <p:spPr>
            <a:xfrm>
              <a:off x="7096449" y="4463534"/>
              <a:ext cx="574389" cy="413886"/>
            </a:xfrm>
            <a:custGeom>
              <a:avLst/>
              <a:gdLst>
                <a:gd name="connsiteX0" fmla="*/ 535888 w 574389"/>
                <a:gd name="connsiteY0" fmla="*/ 182880 h 413886"/>
                <a:gd name="connsiteX1" fmla="*/ 487761 w 574389"/>
                <a:gd name="connsiteY1" fmla="*/ 154004 h 413886"/>
                <a:gd name="connsiteX2" fmla="*/ 468511 w 574389"/>
                <a:gd name="connsiteY2" fmla="*/ 125128 h 413886"/>
                <a:gd name="connsiteX3" fmla="*/ 410759 w 574389"/>
                <a:gd name="connsiteY3" fmla="*/ 67377 h 413886"/>
                <a:gd name="connsiteX4" fmla="*/ 343382 w 574389"/>
                <a:gd name="connsiteY4" fmla="*/ 28876 h 413886"/>
                <a:gd name="connsiteX5" fmla="*/ 285631 w 574389"/>
                <a:gd name="connsiteY5" fmla="*/ 0 h 413886"/>
                <a:gd name="connsiteX6" fmla="*/ 199003 w 574389"/>
                <a:gd name="connsiteY6" fmla="*/ 9625 h 413886"/>
                <a:gd name="connsiteX7" fmla="*/ 141252 w 574389"/>
                <a:gd name="connsiteY7" fmla="*/ 57752 h 413886"/>
                <a:gd name="connsiteX8" fmla="*/ 83500 w 574389"/>
                <a:gd name="connsiteY8" fmla="*/ 96253 h 413886"/>
                <a:gd name="connsiteX9" fmla="*/ 54624 w 574389"/>
                <a:gd name="connsiteY9" fmla="*/ 115503 h 413886"/>
                <a:gd name="connsiteX10" fmla="*/ 25749 w 574389"/>
                <a:gd name="connsiteY10" fmla="*/ 144379 h 413886"/>
                <a:gd name="connsiteX11" fmla="*/ 16123 w 574389"/>
                <a:gd name="connsiteY11" fmla="*/ 336884 h 413886"/>
                <a:gd name="connsiteX12" fmla="*/ 44999 w 574389"/>
                <a:gd name="connsiteY12" fmla="*/ 346510 h 413886"/>
                <a:gd name="connsiteX13" fmla="*/ 93125 w 574389"/>
                <a:gd name="connsiteY13" fmla="*/ 356135 h 413886"/>
                <a:gd name="connsiteX14" fmla="*/ 122001 w 574389"/>
                <a:gd name="connsiteY14" fmla="*/ 365760 h 413886"/>
                <a:gd name="connsiteX15" fmla="*/ 189378 w 574389"/>
                <a:gd name="connsiteY15" fmla="*/ 375385 h 413886"/>
                <a:gd name="connsiteX16" fmla="*/ 304881 w 574389"/>
                <a:gd name="connsiteY16" fmla="*/ 394636 h 413886"/>
                <a:gd name="connsiteX17" fmla="*/ 353008 w 574389"/>
                <a:gd name="connsiteY17" fmla="*/ 404261 h 413886"/>
                <a:gd name="connsiteX18" fmla="*/ 430010 w 574389"/>
                <a:gd name="connsiteY18" fmla="*/ 413886 h 413886"/>
                <a:gd name="connsiteX19" fmla="*/ 497387 w 574389"/>
                <a:gd name="connsiteY19" fmla="*/ 404261 h 413886"/>
                <a:gd name="connsiteX20" fmla="*/ 545513 w 574389"/>
                <a:gd name="connsiteY20" fmla="*/ 356135 h 413886"/>
                <a:gd name="connsiteX21" fmla="*/ 574389 w 574389"/>
                <a:gd name="connsiteY21" fmla="*/ 336884 h 413886"/>
                <a:gd name="connsiteX22" fmla="*/ 535888 w 574389"/>
                <a:gd name="connsiteY22" fmla="*/ 182880 h 4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4389" h="413886">
                  <a:moveTo>
                    <a:pt x="535888" y="182880"/>
                  </a:moveTo>
                  <a:cubicBezTo>
                    <a:pt x="521450" y="152400"/>
                    <a:pt x="501965" y="166179"/>
                    <a:pt x="487761" y="154004"/>
                  </a:cubicBezTo>
                  <a:cubicBezTo>
                    <a:pt x="478978" y="146476"/>
                    <a:pt x="476196" y="133774"/>
                    <a:pt x="468511" y="125128"/>
                  </a:cubicBezTo>
                  <a:cubicBezTo>
                    <a:pt x="450424" y="104780"/>
                    <a:pt x="433411" y="82479"/>
                    <a:pt x="410759" y="67377"/>
                  </a:cubicBezTo>
                  <a:cubicBezTo>
                    <a:pt x="340401" y="20471"/>
                    <a:pt x="428874" y="77729"/>
                    <a:pt x="343382" y="28876"/>
                  </a:cubicBezTo>
                  <a:cubicBezTo>
                    <a:pt x="291135" y="-980"/>
                    <a:pt x="338576" y="17648"/>
                    <a:pt x="285631" y="0"/>
                  </a:cubicBezTo>
                  <a:cubicBezTo>
                    <a:pt x="256755" y="3208"/>
                    <a:pt x="227189" y="2578"/>
                    <a:pt x="199003" y="9625"/>
                  </a:cubicBezTo>
                  <a:cubicBezTo>
                    <a:pt x="177283" y="15055"/>
                    <a:pt x="156561" y="45845"/>
                    <a:pt x="141252" y="57752"/>
                  </a:cubicBezTo>
                  <a:cubicBezTo>
                    <a:pt x="122989" y="71956"/>
                    <a:pt x="102751" y="83419"/>
                    <a:pt x="83500" y="96253"/>
                  </a:cubicBezTo>
                  <a:cubicBezTo>
                    <a:pt x="73875" y="102670"/>
                    <a:pt x="62804" y="107323"/>
                    <a:pt x="54624" y="115503"/>
                  </a:cubicBezTo>
                  <a:lnTo>
                    <a:pt x="25749" y="144379"/>
                  </a:lnTo>
                  <a:cubicBezTo>
                    <a:pt x="-167" y="222126"/>
                    <a:pt x="-11759" y="232325"/>
                    <a:pt x="16123" y="336884"/>
                  </a:cubicBezTo>
                  <a:cubicBezTo>
                    <a:pt x="18737" y="346687"/>
                    <a:pt x="35156" y="344049"/>
                    <a:pt x="44999" y="346510"/>
                  </a:cubicBezTo>
                  <a:cubicBezTo>
                    <a:pt x="60870" y="350478"/>
                    <a:pt x="77254" y="352167"/>
                    <a:pt x="93125" y="356135"/>
                  </a:cubicBezTo>
                  <a:cubicBezTo>
                    <a:pt x="102968" y="358596"/>
                    <a:pt x="112052" y="363770"/>
                    <a:pt x="122001" y="365760"/>
                  </a:cubicBezTo>
                  <a:cubicBezTo>
                    <a:pt x="144247" y="370209"/>
                    <a:pt x="166969" y="371847"/>
                    <a:pt x="189378" y="375385"/>
                  </a:cubicBezTo>
                  <a:cubicBezTo>
                    <a:pt x="227932" y="381473"/>
                    <a:pt x="266607" y="386981"/>
                    <a:pt x="304881" y="394636"/>
                  </a:cubicBezTo>
                  <a:cubicBezTo>
                    <a:pt x="320923" y="397844"/>
                    <a:pt x="336838" y="401773"/>
                    <a:pt x="353008" y="404261"/>
                  </a:cubicBezTo>
                  <a:cubicBezTo>
                    <a:pt x="378574" y="408194"/>
                    <a:pt x="404343" y="410678"/>
                    <a:pt x="430010" y="413886"/>
                  </a:cubicBezTo>
                  <a:cubicBezTo>
                    <a:pt x="452469" y="410678"/>
                    <a:pt x="475657" y="410780"/>
                    <a:pt x="497387" y="404261"/>
                  </a:cubicBezTo>
                  <a:cubicBezTo>
                    <a:pt x="534053" y="393262"/>
                    <a:pt x="521680" y="379968"/>
                    <a:pt x="545513" y="356135"/>
                  </a:cubicBezTo>
                  <a:cubicBezTo>
                    <a:pt x="553693" y="347955"/>
                    <a:pt x="564764" y="343301"/>
                    <a:pt x="574389" y="336884"/>
                  </a:cubicBezTo>
                  <a:cubicBezTo>
                    <a:pt x="564213" y="204603"/>
                    <a:pt x="550326" y="213360"/>
                    <a:pt x="535888" y="18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Freihandform 128"/>
            <p:cNvSpPr/>
            <p:nvPr/>
          </p:nvSpPr>
          <p:spPr>
            <a:xfrm>
              <a:off x="7656242" y="4598288"/>
              <a:ext cx="692154" cy="606391"/>
            </a:xfrm>
            <a:custGeom>
              <a:avLst/>
              <a:gdLst>
                <a:gd name="connsiteX0" fmla="*/ 688364 w 692154"/>
                <a:gd name="connsiteY0" fmla="*/ 442762 h 606391"/>
                <a:gd name="connsiteX1" fmla="*/ 678739 w 692154"/>
                <a:gd name="connsiteY1" fmla="*/ 385010 h 606391"/>
                <a:gd name="connsiteX2" fmla="*/ 640238 w 692154"/>
                <a:gd name="connsiteY2" fmla="*/ 327259 h 606391"/>
                <a:gd name="connsiteX3" fmla="*/ 572861 w 692154"/>
                <a:gd name="connsiteY3" fmla="*/ 240631 h 606391"/>
                <a:gd name="connsiteX4" fmla="*/ 543985 w 692154"/>
                <a:gd name="connsiteY4" fmla="*/ 202130 h 606391"/>
                <a:gd name="connsiteX5" fmla="*/ 505484 w 692154"/>
                <a:gd name="connsiteY5" fmla="*/ 154004 h 606391"/>
                <a:gd name="connsiteX6" fmla="*/ 476608 w 692154"/>
                <a:gd name="connsiteY6" fmla="*/ 115503 h 606391"/>
                <a:gd name="connsiteX7" fmla="*/ 447732 w 692154"/>
                <a:gd name="connsiteY7" fmla="*/ 77002 h 606391"/>
                <a:gd name="connsiteX8" fmla="*/ 399606 w 692154"/>
                <a:gd name="connsiteY8" fmla="*/ 28876 h 606391"/>
                <a:gd name="connsiteX9" fmla="*/ 370730 w 692154"/>
                <a:gd name="connsiteY9" fmla="*/ 9625 h 606391"/>
                <a:gd name="connsiteX10" fmla="*/ 341855 w 692154"/>
                <a:gd name="connsiteY10" fmla="*/ 0 h 606391"/>
                <a:gd name="connsiteX11" fmla="*/ 178225 w 692154"/>
                <a:gd name="connsiteY11" fmla="*/ 9625 h 606391"/>
                <a:gd name="connsiteX12" fmla="*/ 139724 w 692154"/>
                <a:gd name="connsiteY12" fmla="*/ 19250 h 606391"/>
                <a:gd name="connsiteX13" fmla="*/ 81972 w 692154"/>
                <a:gd name="connsiteY13" fmla="*/ 48126 h 606391"/>
                <a:gd name="connsiteX14" fmla="*/ 91598 w 692154"/>
                <a:gd name="connsiteY14" fmla="*/ 77002 h 606391"/>
                <a:gd name="connsiteX15" fmla="*/ 91598 w 692154"/>
                <a:gd name="connsiteY15" fmla="*/ 211756 h 606391"/>
                <a:gd name="connsiteX16" fmla="*/ 24221 w 692154"/>
                <a:gd name="connsiteY16" fmla="*/ 259882 h 606391"/>
                <a:gd name="connsiteX17" fmla="*/ 24221 w 692154"/>
                <a:gd name="connsiteY17" fmla="*/ 365760 h 606391"/>
                <a:gd name="connsiteX18" fmla="*/ 53097 w 692154"/>
                <a:gd name="connsiteY18" fmla="*/ 375385 h 606391"/>
                <a:gd name="connsiteX19" fmla="*/ 110848 w 692154"/>
                <a:gd name="connsiteY19" fmla="*/ 404261 h 606391"/>
                <a:gd name="connsiteX20" fmla="*/ 139724 w 692154"/>
                <a:gd name="connsiteY20" fmla="*/ 423511 h 606391"/>
                <a:gd name="connsiteX21" fmla="*/ 168600 w 692154"/>
                <a:gd name="connsiteY21" fmla="*/ 433137 h 606391"/>
                <a:gd name="connsiteX22" fmla="*/ 207101 w 692154"/>
                <a:gd name="connsiteY22" fmla="*/ 452387 h 606391"/>
                <a:gd name="connsiteX23" fmla="*/ 264852 w 692154"/>
                <a:gd name="connsiteY23" fmla="*/ 500513 h 606391"/>
                <a:gd name="connsiteX24" fmla="*/ 332229 w 692154"/>
                <a:gd name="connsiteY24" fmla="*/ 539014 h 606391"/>
                <a:gd name="connsiteX25" fmla="*/ 389981 w 692154"/>
                <a:gd name="connsiteY25" fmla="*/ 577516 h 606391"/>
                <a:gd name="connsiteX26" fmla="*/ 418857 w 692154"/>
                <a:gd name="connsiteY26" fmla="*/ 596766 h 606391"/>
                <a:gd name="connsiteX27" fmla="*/ 466983 w 692154"/>
                <a:gd name="connsiteY27" fmla="*/ 606391 h 606391"/>
                <a:gd name="connsiteX28" fmla="*/ 592111 w 692154"/>
                <a:gd name="connsiteY28" fmla="*/ 587141 h 606391"/>
                <a:gd name="connsiteX29" fmla="*/ 649863 w 692154"/>
                <a:gd name="connsiteY29" fmla="*/ 548640 h 606391"/>
                <a:gd name="connsiteX30" fmla="*/ 678739 w 692154"/>
                <a:gd name="connsiteY30" fmla="*/ 529389 h 606391"/>
                <a:gd name="connsiteX31" fmla="*/ 688364 w 692154"/>
                <a:gd name="connsiteY31" fmla="*/ 442762 h 6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154" h="606391">
                  <a:moveTo>
                    <a:pt x="688364" y="442762"/>
                  </a:moveTo>
                  <a:cubicBezTo>
                    <a:pt x="688364" y="418699"/>
                    <a:pt x="686245" y="403025"/>
                    <a:pt x="678739" y="385010"/>
                  </a:cubicBezTo>
                  <a:cubicBezTo>
                    <a:pt x="669841" y="363654"/>
                    <a:pt x="654442" y="345522"/>
                    <a:pt x="640238" y="327259"/>
                  </a:cubicBezTo>
                  <a:lnTo>
                    <a:pt x="572861" y="240631"/>
                  </a:lnTo>
                  <a:cubicBezTo>
                    <a:pt x="563080" y="227916"/>
                    <a:pt x="553834" y="214793"/>
                    <a:pt x="543985" y="202130"/>
                  </a:cubicBezTo>
                  <a:cubicBezTo>
                    <a:pt x="531372" y="185914"/>
                    <a:pt x="518097" y="170220"/>
                    <a:pt x="505484" y="154004"/>
                  </a:cubicBezTo>
                  <a:cubicBezTo>
                    <a:pt x="495635" y="141341"/>
                    <a:pt x="486233" y="128337"/>
                    <a:pt x="476608" y="115503"/>
                  </a:cubicBezTo>
                  <a:cubicBezTo>
                    <a:pt x="466983" y="102669"/>
                    <a:pt x="459076" y="88346"/>
                    <a:pt x="447732" y="77002"/>
                  </a:cubicBezTo>
                  <a:cubicBezTo>
                    <a:pt x="431690" y="60960"/>
                    <a:pt x="416680" y="43815"/>
                    <a:pt x="399606" y="28876"/>
                  </a:cubicBezTo>
                  <a:cubicBezTo>
                    <a:pt x="390900" y="21258"/>
                    <a:pt x="381077" y="14799"/>
                    <a:pt x="370730" y="9625"/>
                  </a:cubicBezTo>
                  <a:cubicBezTo>
                    <a:pt x="361655" y="5088"/>
                    <a:pt x="351480" y="3208"/>
                    <a:pt x="341855" y="0"/>
                  </a:cubicBezTo>
                  <a:cubicBezTo>
                    <a:pt x="287312" y="3208"/>
                    <a:pt x="232617" y="4445"/>
                    <a:pt x="178225" y="9625"/>
                  </a:cubicBezTo>
                  <a:cubicBezTo>
                    <a:pt x="165056" y="10879"/>
                    <a:pt x="151883" y="14039"/>
                    <a:pt x="139724" y="19250"/>
                  </a:cubicBezTo>
                  <a:cubicBezTo>
                    <a:pt x="9121" y="75223"/>
                    <a:pt x="203638" y="7572"/>
                    <a:pt x="81972" y="48126"/>
                  </a:cubicBezTo>
                  <a:cubicBezTo>
                    <a:pt x="85181" y="57751"/>
                    <a:pt x="89397" y="67098"/>
                    <a:pt x="91598" y="77002"/>
                  </a:cubicBezTo>
                  <a:cubicBezTo>
                    <a:pt x="101766" y="122756"/>
                    <a:pt x="108561" y="165109"/>
                    <a:pt x="91598" y="211756"/>
                  </a:cubicBezTo>
                  <a:cubicBezTo>
                    <a:pt x="82927" y="235601"/>
                    <a:pt x="42903" y="250541"/>
                    <a:pt x="24221" y="259882"/>
                  </a:cubicBezTo>
                  <a:cubicBezTo>
                    <a:pt x="-3277" y="301128"/>
                    <a:pt x="-12540" y="299591"/>
                    <a:pt x="24221" y="365760"/>
                  </a:cubicBezTo>
                  <a:cubicBezTo>
                    <a:pt x="29148" y="374629"/>
                    <a:pt x="43472" y="372177"/>
                    <a:pt x="53097" y="375385"/>
                  </a:cubicBezTo>
                  <a:cubicBezTo>
                    <a:pt x="135834" y="430546"/>
                    <a:pt x="31161" y="364419"/>
                    <a:pt x="110848" y="404261"/>
                  </a:cubicBezTo>
                  <a:cubicBezTo>
                    <a:pt x="121195" y="409434"/>
                    <a:pt x="129377" y="418338"/>
                    <a:pt x="139724" y="423511"/>
                  </a:cubicBezTo>
                  <a:cubicBezTo>
                    <a:pt x="148799" y="428048"/>
                    <a:pt x="159274" y="429140"/>
                    <a:pt x="168600" y="433137"/>
                  </a:cubicBezTo>
                  <a:cubicBezTo>
                    <a:pt x="181788" y="438789"/>
                    <a:pt x="194643" y="445268"/>
                    <a:pt x="207101" y="452387"/>
                  </a:cubicBezTo>
                  <a:cubicBezTo>
                    <a:pt x="252722" y="478456"/>
                    <a:pt x="221421" y="464320"/>
                    <a:pt x="264852" y="500513"/>
                  </a:cubicBezTo>
                  <a:cubicBezTo>
                    <a:pt x="293396" y="524300"/>
                    <a:pt x="298600" y="518837"/>
                    <a:pt x="332229" y="539014"/>
                  </a:cubicBezTo>
                  <a:cubicBezTo>
                    <a:pt x="352068" y="550918"/>
                    <a:pt x="370730" y="564682"/>
                    <a:pt x="389981" y="577516"/>
                  </a:cubicBezTo>
                  <a:cubicBezTo>
                    <a:pt x="399606" y="583933"/>
                    <a:pt x="407514" y="594497"/>
                    <a:pt x="418857" y="596766"/>
                  </a:cubicBezTo>
                  <a:lnTo>
                    <a:pt x="466983" y="606391"/>
                  </a:lnTo>
                  <a:cubicBezTo>
                    <a:pt x="472603" y="605767"/>
                    <a:pt x="568295" y="599049"/>
                    <a:pt x="592111" y="587141"/>
                  </a:cubicBezTo>
                  <a:cubicBezTo>
                    <a:pt x="612805" y="576794"/>
                    <a:pt x="630612" y="561474"/>
                    <a:pt x="649863" y="548640"/>
                  </a:cubicBezTo>
                  <a:lnTo>
                    <a:pt x="678739" y="529389"/>
                  </a:lnTo>
                  <a:cubicBezTo>
                    <a:pt x="701548" y="495174"/>
                    <a:pt x="688364" y="466825"/>
                    <a:pt x="688364" y="442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Freihandform 129"/>
            <p:cNvSpPr/>
            <p:nvPr/>
          </p:nvSpPr>
          <p:spPr>
            <a:xfrm>
              <a:off x="4570643" y="3781279"/>
              <a:ext cx="1003937" cy="229868"/>
            </a:xfrm>
            <a:custGeom>
              <a:avLst/>
              <a:gdLst>
                <a:gd name="connsiteX0" fmla="*/ 39361 w 1003937"/>
                <a:gd name="connsiteY0" fmla="*/ 123990 h 229868"/>
                <a:gd name="connsiteX1" fmla="*/ 202990 w 1003937"/>
                <a:gd name="connsiteY1" fmla="*/ 133615 h 229868"/>
                <a:gd name="connsiteX2" fmla="*/ 241491 w 1003937"/>
                <a:gd name="connsiteY2" fmla="*/ 143240 h 229868"/>
                <a:gd name="connsiteX3" fmla="*/ 328119 w 1003937"/>
                <a:gd name="connsiteY3" fmla="*/ 152866 h 229868"/>
                <a:gd name="connsiteX4" fmla="*/ 405121 w 1003937"/>
                <a:gd name="connsiteY4" fmla="*/ 162491 h 229868"/>
                <a:gd name="connsiteX5" fmla="*/ 510999 w 1003937"/>
                <a:gd name="connsiteY5" fmla="*/ 191367 h 229868"/>
                <a:gd name="connsiteX6" fmla="*/ 616877 w 1003937"/>
                <a:gd name="connsiteY6" fmla="*/ 220242 h 229868"/>
                <a:gd name="connsiteX7" fmla="*/ 732380 w 1003937"/>
                <a:gd name="connsiteY7" fmla="*/ 229868 h 229868"/>
                <a:gd name="connsiteX8" fmla="*/ 867134 w 1003937"/>
                <a:gd name="connsiteY8" fmla="*/ 220242 h 229868"/>
                <a:gd name="connsiteX9" fmla="*/ 934510 w 1003937"/>
                <a:gd name="connsiteY9" fmla="*/ 191367 h 229868"/>
                <a:gd name="connsiteX10" fmla="*/ 973011 w 1003937"/>
                <a:gd name="connsiteY10" fmla="*/ 181741 h 229868"/>
                <a:gd name="connsiteX11" fmla="*/ 1001887 w 1003937"/>
                <a:gd name="connsiteY11" fmla="*/ 162491 h 229868"/>
                <a:gd name="connsiteX12" fmla="*/ 963386 w 1003937"/>
                <a:gd name="connsiteY12" fmla="*/ 104739 h 229868"/>
                <a:gd name="connsiteX13" fmla="*/ 867134 w 1003937"/>
                <a:gd name="connsiteY13" fmla="*/ 75863 h 229868"/>
                <a:gd name="connsiteX14" fmla="*/ 770881 w 1003937"/>
                <a:gd name="connsiteY14" fmla="*/ 66238 h 229868"/>
                <a:gd name="connsiteX15" fmla="*/ 472498 w 1003937"/>
                <a:gd name="connsiteY15" fmla="*/ 46988 h 229868"/>
                <a:gd name="connsiteX16" fmla="*/ 308868 w 1003937"/>
                <a:gd name="connsiteY16" fmla="*/ 27737 h 229868"/>
                <a:gd name="connsiteX17" fmla="*/ 270367 w 1003937"/>
                <a:gd name="connsiteY17" fmla="*/ 18112 h 229868"/>
                <a:gd name="connsiteX18" fmla="*/ 193365 w 1003937"/>
                <a:gd name="connsiteY18" fmla="*/ 8487 h 229868"/>
                <a:gd name="connsiteX19" fmla="*/ 860 w 1003937"/>
                <a:gd name="connsiteY19" fmla="*/ 46988 h 229868"/>
                <a:gd name="connsiteX20" fmla="*/ 39361 w 1003937"/>
                <a:gd name="connsiteY20" fmla="*/ 123990 h 22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937" h="229868">
                  <a:moveTo>
                    <a:pt x="39361" y="123990"/>
                  </a:moveTo>
                  <a:cubicBezTo>
                    <a:pt x="73049" y="138428"/>
                    <a:pt x="148599" y="128435"/>
                    <a:pt x="202990" y="133615"/>
                  </a:cubicBezTo>
                  <a:cubicBezTo>
                    <a:pt x="216159" y="134869"/>
                    <a:pt x="228416" y="141228"/>
                    <a:pt x="241491" y="143240"/>
                  </a:cubicBezTo>
                  <a:cubicBezTo>
                    <a:pt x="270207" y="147658"/>
                    <a:pt x="299264" y="149471"/>
                    <a:pt x="328119" y="152866"/>
                  </a:cubicBezTo>
                  <a:lnTo>
                    <a:pt x="405121" y="162491"/>
                  </a:lnTo>
                  <a:cubicBezTo>
                    <a:pt x="529018" y="203789"/>
                    <a:pt x="402160" y="164157"/>
                    <a:pt x="510999" y="191367"/>
                  </a:cubicBezTo>
                  <a:cubicBezTo>
                    <a:pt x="558655" y="203281"/>
                    <a:pt x="546510" y="214378"/>
                    <a:pt x="616877" y="220242"/>
                  </a:cubicBezTo>
                  <a:lnTo>
                    <a:pt x="732380" y="229868"/>
                  </a:lnTo>
                  <a:cubicBezTo>
                    <a:pt x="777298" y="226659"/>
                    <a:pt x="822377" y="225215"/>
                    <a:pt x="867134" y="220242"/>
                  </a:cubicBezTo>
                  <a:cubicBezTo>
                    <a:pt x="929309" y="213333"/>
                    <a:pt x="883740" y="213126"/>
                    <a:pt x="934510" y="191367"/>
                  </a:cubicBezTo>
                  <a:cubicBezTo>
                    <a:pt x="946669" y="186156"/>
                    <a:pt x="960177" y="184950"/>
                    <a:pt x="973011" y="181741"/>
                  </a:cubicBezTo>
                  <a:cubicBezTo>
                    <a:pt x="982636" y="175324"/>
                    <a:pt x="998229" y="173465"/>
                    <a:pt x="1001887" y="162491"/>
                  </a:cubicBezTo>
                  <a:cubicBezTo>
                    <a:pt x="1011777" y="132823"/>
                    <a:pt x="983750" y="113790"/>
                    <a:pt x="963386" y="104739"/>
                  </a:cubicBezTo>
                  <a:cubicBezTo>
                    <a:pt x="950701" y="99101"/>
                    <a:pt x="887759" y="78810"/>
                    <a:pt x="867134" y="75863"/>
                  </a:cubicBezTo>
                  <a:cubicBezTo>
                    <a:pt x="835214" y="71303"/>
                    <a:pt x="802965" y="69446"/>
                    <a:pt x="770881" y="66238"/>
                  </a:cubicBezTo>
                  <a:cubicBezTo>
                    <a:pt x="644312" y="34596"/>
                    <a:pt x="771613" y="63606"/>
                    <a:pt x="472498" y="46988"/>
                  </a:cubicBezTo>
                  <a:cubicBezTo>
                    <a:pt x="460916" y="46345"/>
                    <a:pt x="324996" y="30425"/>
                    <a:pt x="308868" y="27737"/>
                  </a:cubicBezTo>
                  <a:cubicBezTo>
                    <a:pt x="295819" y="25562"/>
                    <a:pt x="283416" y="20287"/>
                    <a:pt x="270367" y="18112"/>
                  </a:cubicBezTo>
                  <a:cubicBezTo>
                    <a:pt x="244852" y="13860"/>
                    <a:pt x="219032" y="11695"/>
                    <a:pt x="193365" y="8487"/>
                  </a:cubicBezTo>
                  <a:cubicBezTo>
                    <a:pt x="171236" y="9716"/>
                    <a:pt x="19658" y="-28207"/>
                    <a:pt x="860" y="46988"/>
                  </a:cubicBezTo>
                  <a:cubicBezTo>
                    <a:pt x="-3031" y="62551"/>
                    <a:pt x="5673" y="109552"/>
                    <a:pt x="39361" y="123990"/>
                  </a:cubicBezTo>
                  <a:close/>
                </a:path>
              </a:pathLst>
            </a:custGeom>
            <a:solidFill>
              <a:srgbClr val="A50021"/>
            </a:solidFill>
            <a:ln w="25400" cap="rnd" cmpd="sng" algn="ctr">
              <a:solidFill>
                <a:srgbClr val="A50021"/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Freihandform 130"/>
            <p:cNvSpPr/>
            <p:nvPr/>
          </p:nvSpPr>
          <p:spPr>
            <a:xfrm>
              <a:off x="5013651" y="3635761"/>
              <a:ext cx="789886" cy="231823"/>
            </a:xfrm>
            <a:custGeom>
              <a:avLst/>
              <a:gdLst>
                <a:gd name="connsiteX0" fmla="*/ 48740 w 789886"/>
                <a:gd name="connsiteY0" fmla="*/ 19251 h 231823"/>
                <a:gd name="connsiteX1" fmla="*/ 10239 w 789886"/>
                <a:gd name="connsiteY1" fmla="*/ 67377 h 231823"/>
                <a:gd name="connsiteX2" fmla="*/ 10239 w 789886"/>
                <a:gd name="connsiteY2" fmla="*/ 144379 h 231823"/>
                <a:gd name="connsiteX3" fmla="*/ 39115 w 789886"/>
                <a:gd name="connsiteY3" fmla="*/ 154005 h 231823"/>
                <a:gd name="connsiteX4" fmla="*/ 520378 w 789886"/>
                <a:gd name="connsiteY4" fmla="*/ 163630 h 231823"/>
                <a:gd name="connsiteX5" fmla="*/ 578130 w 789886"/>
                <a:gd name="connsiteY5" fmla="*/ 182880 h 231823"/>
                <a:gd name="connsiteX6" fmla="*/ 607006 w 789886"/>
                <a:gd name="connsiteY6" fmla="*/ 202131 h 231823"/>
                <a:gd name="connsiteX7" fmla="*/ 635881 w 789886"/>
                <a:gd name="connsiteY7" fmla="*/ 211756 h 231823"/>
                <a:gd name="connsiteX8" fmla="*/ 684008 w 789886"/>
                <a:gd name="connsiteY8" fmla="*/ 231007 h 231823"/>
                <a:gd name="connsiteX9" fmla="*/ 770635 w 789886"/>
                <a:gd name="connsiteY9" fmla="*/ 221381 h 231823"/>
                <a:gd name="connsiteX10" fmla="*/ 780260 w 789886"/>
                <a:gd name="connsiteY10" fmla="*/ 154005 h 231823"/>
                <a:gd name="connsiteX11" fmla="*/ 789886 w 789886"/>
                <a:gd name="connsiteY11" fmla="*/ 125129 h 231823"/>
                <a:gd name="connsiteX12" fmla="*/ 655132 w 789886"/>
                <a:gd name="connsiteY12" fmla="*/ 96253 h 231823"/>
                <a:gd name="connsiteX13" fmla="*/ 616631 w 789886"/>
                <a:gd name="connsiteY13" fmla="*/ 86628 h 231823"/>
                <a:gd name="connsiteX14" fmla="*/ 549254 w 789886"/>
                <a:gd name="connsiteY14" fmla="*/ 77003 h 231823"/>
                <a:gd name="connsiteX15" fmla="*/ 404875 w 789886"/>
                <a:gd name="connsiteY15" fmla="*/ 57752 h 231823"/>
                <a:gd name="connsiteX16" fmla="*/ 279747 w 789886"/>
                <a:gd name="connsiteY16" fmla="*/ 38501 h 231823"/>
                <a:gd name="connsiteX17" fmla="*/ 202745 w 789886"/>
                <a:gd name="connsiteY17" fmla="*/ 9626 h 231823"/>
                <a:gd name="connsiteX18" fmla="*/ 154618 w 789886"/>
                <a:gd name="connsiteY18" fmla="*/ 0 h 231823"/>
                <a:gd name="connsiteX19" fmla="*/ 48740 w 789886"/>
                <a:gd name="connsiteY19" fmla="*/ 19251 h 2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9886" h="231823">
                  <a:moveTo>
                    <a:pt x="48740" y="19251"/>
                  </a:moveTo>
                  <a:cubicBezTo>
                    <a:pt x="24677" y="30480"/>
                    <a:pt x="21127" y="49956"/>
                    <a:pt x="10239" y="67377"/>
                  </a:cubicBezTo>
                  <a:cubicBezTo>
                    <a:pt x="-3110" y="88735"/>
                    <a:pt x="-3713" y="123451"/>
                    <a:pt x="10239" y="144379"/>
                  </a:cubicBezTo>
                  <a:cubicBezTo>
                    <a:pt x="15867" y="152821"/>
                    <a:pt x="28976" y="153622"/>
                    <a:pt x="39115" y="154005"/>
                  </a:cubicBezTo>
                  <a:cubicBezTo>
                    <a:pt x="199454" y="160056"/>
                    <a:pt x="359957" y="160422"/>
                    <a:pt x="520378" y="163630"/>
                  </a:cubicBezTo>
                  <a:cubicBezTo>
                    <a:pt x="539629" y="170047"/>
                    <a:pt x="561246" y="171624"/>
                    <a:pt x="578130" y="182880"/>
                  </a:cubicBezTo>
                  <a:cubicBezTo>
                    <a:pt x="587755" y="189297"/>
                    <a:pt x="596659" y="196957"/>
                    <a:pt x="607006" y="202131"/>
                  </a:cubicBezTo>
                  <a:cubicBezTo>
                    <a:pt x="616081" y="206668"/>
                    <a:pt x="626381" y="208194"/>
                    <a:pt x="635881" y="211756"/>
                  </a:cubicBezTo>
                  <a:cubicBezTo>
                    <a:pt x="652059" y="217823"/>
                    <a:pt x="667966" y="224590"/>
                    <a:pt x="684008" y="231007"/>
                  </a:cubicBezTo>
                  <a:cubicBezTo>
                    <a:pt x="712884" y="227798"/>
                    <a:pt x="747948" y="239531"/>
                    <a:pt x="770635" y="221381"/>
                  </a:cubicBezTo>
                  <a:cubicBezTo>
                    <a:pt x="788350" y="207209"/>
                    <a:pt x="775811" y="176251"/>
                    <a:pt x="780260" y="154005"/>
                  </a:cubicBezTo>
                  <a:cubicBezTo>
                    <a:pt x="782250" y="144056"/>
                    <a:pt x="786677" y="134754"/>
                    <a:pt x="789886" y="125129"/>
                  </a:cubicBezTo>
                  <a:cubicBezTo>
                    <a:pt x="728476" y="84188"/>
                    <a:pt x="781869" y="113151"/>
                    <a:pt x="655132" y="96253"/>
                  </a:cubicBezTo>
                  <a:cubicBezTo>
                    <a:pt x="642019" y="94505"/>
                    <a:pt x="629646" y="88994"/>
                    <a:pt x="616631" y="86628"/>
                  </a:cubicBezTo>
                  <a:cubicBezTo>
                    <a:pt x="594310" y="82570"/>
                    <a:pt x="571677" y="80453"/>
                    <a:pt x="549254" y="77003"/>
                  </a:cubicBezTo>
                  <a:cubicBezTo>
                    <a:pt x="436907" y="59719"/>
                    <a:pt x="549510" y="73822"/>
                    <a:pt x="404875" y="57752"/>
                  </a:cubicBezTo>
                  <a:cubicBezTo>
                    <a:pt x="307900" y="33509"/>
                    <a:pt x="446041" y="66217"/>
                    <a:pt x="279747" y="38501"/>
                  </a:cubicBezTo>
                  <a:cubicBezTo>
                    <a:pt x="265717" y="36163"/>
                    <a:pt x="207097" y="10932"/>
                    <a:pt x="202745" y="9626"/>
                  </a:cubicBezTo>
                  <a:cubicBezTo>
                    <a:pt x="187075" y="4925"/>
                    <a:pt x="170660" y="3209"/>
                    <a:pt x="154618" y="0"/>
                  </a:cubicBezTo>
                  <a:cubicBezTo>
                    <a:pt x="89790" y="10806"/>
                    <a:pt x="72803" y="8022"/>
                    <a:pt x="48740" y="19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"/>
                    <a:lumOff val="95000"/>
                  </a:srgbClr>
                </a:gs>
                <a:gs pos="74000">
                  <a:srgbClr val="F79646">
                    <a:lumMod val="45000"/>
                    <a:lumOff val="55000"/>
                  </a:srgbClr>
                </a:gs>
                <a:gs pos="83000">
                  <a:srgbClr val="F79646">
                    <a:lumMod val="45000"/>
                    <a:lumOff val="55000"/>
                  </a:srgbClr>
                </a:gs>
                <a:gs pos="100000">
                  <a:srgbClr val="F79646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25400" cap="rnd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Freihandform 131"/>
            <p:cNvSpPr/>
            <p:nvPr/>
          </p:nvSpPr>
          <p:spPr>
            <a:xfrm>
              <a:off x="826175" y="4927247"/>
              <a:ext cx="7522221" cy="462013"/>
            </a:xfrm>
            <a:custGeom>
              <a:avLst/>
              <a:gdLst>
                <a:gd name="connsiteX0" fmla="*/ 0 w 7690585"/>
                <a:gd name="connsiteY0" fmla="*/ 462013 h 462013"/>
                <a:gd name="connsiteX1" fmla="*/ 154004 w 7690585"/>
                <a:gd name="connsiteY1" fmla="*/ 423512 h 462013"/>
                <a:gd name="connsiteX2" fmla="*/ 221381 w 7690585"/>
                <a:gd name="connsiteY2" fmla="*/ 394636 h 462013"/>
                <a:gd name="connsiteX3" fmla="*/ 269507 w 7690585"/>
                <a:gd name="connsiteY3" fmla="*/ 385010 h 462013"/>
                <a:gd name="connsiteX4" fmla="*/ 327259 w 7690585"/>
                <a:gd name="connsiteY4" fmla="*/ 365760 h 462013"/>
                <a:gd name="connsiteX5" fmla="*/ 385010 w 7690585"/>
                <a:gd name="connsiteY5" fmla="*/ 336884 h 462013"/>
                <a:gd name="connsiteX6" fmla="*/ 452387 w 7690585"/>
                <a:gd name="connsiteY6" fmla="*/ 308008 h 462013"/>
                <a:gd name="connsiteX7" fmla="*/ 510139 w 7690585"/>
                <a:gd name="connsiteY7" fmla="*/ 269507 h 462013"/>
                <a:gd name="connsiteX8" fmla="*/ 567890 w 7690585"/>
                <a:gd name="connsiteY8" fmla="*/ 250257 h 462013"/>
                <a:gd name="connsiteX9" fmla="*/ 596766 w 7690585"/>
                <a:gd name="connsiteY9" fmla="*/ 231006 h 462013"/>
                <a:gd name="connsiteX10" fmla="*/ 625642 w 7690585"/>
                <a:gd name="connsiteY10" fmla="*/ 221381 h 462013"/>
                <a:gd name="connsiteX11" fmla="*/ 731520 w 7690585"/>
                <a:gd name="connsiteY11" fmla="*/ 154004 h 462013"/>
                <a:gd name="connsiteX12" fmla="*/ 760395 w 7690585"/>
                <a:gd name="connsiteY12" fmla="*/ 144379 h 462013"/>
                <a:gd name="connsiteX13" fmla="*/ 798897 w 7690585"/>
                <a:gd name="connsiteY13" fmla="*/ 115503 h 462013"/>
                <a:gd name="connsiteX14" fmla="*/ 856648 w 7690585"/>
                <a:gd name="connsiteY14" fmla="*/ 96253 h 462013"/>
                <a:gd name="connsiteX15" fmla="*/ 885524 w 7690585"/>
                <a:gd name="connsiteY15" fmla="*/ 86627 h 462013"/>
                <a:gd name="connsiteX16" fmla="*/ 924025 w 7690585"/>
                <a:gd name="connsiteY16" fmla="*/ 77002 h 462013"/>
                <a:gd name="connsiteX17" fmla="*/ 962526 w 7690585"/>
                <a:gd name="connsiteY17" fmla="*/ 57752 h 462013"/>
                <a:gd name="connsiteX18" fmla="*/ 1087654 w 7690585"/>
                <a:gd name="connsiteY18" fmla="*/ 28876 h 462013"/>
                <a:gd name="connsiteX19" fmla="*/ 1212783 w 7690585"/>
                <a:gd name="connsiteY19" fmla="*/ 19250 h 462013"/>
                <a:gd name="connsiteX20" fmla="*/ 1944303 w 7690585"/>
                <a:gd name="connsiteY20" fmla="*/ 28876 h 462013"/>
                <a:gd name="connsiteX21" fmla="*/ 1992429 w 7690585"/>
                <a:gd name="connsiteY21" fmla="*/ 38501 h 462013"/>
                <a:gd name="connsiteX22" fmla="*/ 2079057 w 7690585"/>
                <a:gd name="connsiteY22" fmla="*/ 48126 h 462013"/>
                <a:gd name="connsiteX23" fmla="*/ 2117558 w 7690585"/>
                <a:gd name="connsiteY23" fmla="*/ 57752 h 462013"/>
                <a:gd name="connsiteX24" fmla="*/ 2194560 w 7690585"/>
                <a:gd name="connsiteY24" fmla="*/ 77002 h 462013"/>
                <a:gd name="connsiteX25" fmla="*/ 2233061 w 7690585"/>
                <a:gd name="connsiteY25" fmla="*/ 96253 h 462013"/>
                <a:gd name="connsiteX26" fmla="*/ 2281187 w 7690585"/>
                <a:gd name="connsiteY26" fmla="*/ 105878 h 462013"/>
                <a:gd name="connsiteX27" fmla="*/ 2358189 w 7690585"/>
                <a:gd name="connsiteY27" fmla="*/ 125128 h 462013"/>
                <a:gd name="connsiteX28" fmla="*/ 2464067 w 7690585"/>
                <a:gd name="connsiteY28" fmla="*/ 154004 h 462013"/>
                <a:gd name="connsiteX29" fmla="*/ 2492943 w 7690585"/>
                <a:gd name="connsiteY29" fmla="*/ 163629 h 462013"/>
                <a:gd name="connsiteX30" fmla="*/ 2541069 w 7690585"/>
                <a:gd name="connsiteY30" fmla="*/ 173255 h 462013"/>
                <a:gd name="connsiteX31" fmla="*/ 2579570 w 7690585"/>
                <a:gd name="connsiteY31" fmla="*/ 182880 h 462013"/>
                <a:gd name="connsiteX32" fmla="*/ 2704699 w 7690585"/>
                <a:gd name="connsiteY32" fmla="*/ 202130 h 462013"/>
                <a:gd name="connsiteX33" fmla="*/ 2733574 w 7690585"/>
                <a:gd name="connsiteY33" fmla="*/ 211756 h 462013"/>
                <a:gd name="connsiteX34" fmla="*/ 2781701 w 7690585"/>
                <a:gd name="connsiteY34" fmla="*/ 231006 h 462013"/>
                <a:gd name="connsiteX35" fmla="*/ 2877953 w 7690585"/>
                <a:gd name="connsiteY35" fmla="*/ 240632 h 462013"/>
                <a:gd name="connsiteX36" fmla="*/ 2964581 w 7690585"/>
                <a:gd name="connsiteY36" fmla="*/ 250257 h 462013"/>
                <a:gd name="connsiteX37" fmla="*/ 3051208 w 7690585"/>
                <a:gd name="connsiteY37" fmla="*/ 269507 h 462013"/>
                <a:gd name="connsiteX38" fmla="*/ 3128210 w 7690585"/>
                <a:gd name="connsiteY38" fmla="*/ 279133 h 462013"/>
                <a:gd name="connsiteX39" fmla="*/ 3272589 w 7690585"/>
                <a:gd name="connsiteY39" fmla="*/ 317634 h 462013"/>
                <a:gd name="connsiteX40" fmla="*/ 3349591 w 7690585"/>
                <a:gd name="connsiteY40" fmla="*/ 336884 h 462013"/>
                <a:gd name="connsiteX41" fmla="*/ 3407343 w 7690585"/>
                <a:gd name="connsiteY41" fmla="*/ 346509 h 462013"/>
                <a:gd name="connsiteX42" fmla="*/ 3445844 w 7690585"/>
                <a:gd name="connsiteY42" fmla="*/ 356135 h 462013"/>
                <a:gd name="connsiteX43" fmla="*/ 3628724 w 7690585"/>
                <a:gd name="connsiteY43" fmla="*/ 375385 h 462013"/>
                <a:gd name="connsiteX44" fmla="*/ 3667225 w 7690585"/>
                <a:gd name="connsiteY44" fmla="*/ 385010 h 462013"/>
                <a:gd name="connsiteX45" fmla="*/ 4090737 w 7690585"/>
                <a:gd name="connsiteY45" fmla="*/ 375385 h 462013"/>
                <a:gd name="connsiteX46" fmla="*/ 4206240 w 7690585"/>
                <a:gd name="connsiteY46" fmla="*/ 356135 h 462013"/>
                <a:gd name="connsiteX47" fmla="*/ 4292867 w 7690585"/>
                <a:gd name="connsiteY47" fmla="*/ 346509 h 462013"/>
                <a:gd name="connsiteX48" fmla="*/ 4427621 w 7690585"/>
                <a:gd name="connsiteY48" fmla="*/ 317634 h 462013"/>
                <a:gd name="connsiteX49" fmla="*/ 4466122 w 7690585"/>
                <a:gd name="connsiteY49" fmla="*/ 308008 h 462013"/>
                <a:gd name="connsiteX50" fmla="*/ 4523873 w 7690585"/>
                <a:gd name="connsiteY50" fmla="*/ 298383 h 462013"/>
                <a:gd name="connsiteX51" fmla="*/ 4600875 w 7690585"/>
                <a:gd name="connsiteY51" fmla="*/ 269507 h 462013"/>
                <a:gd name="connsiteX52" fmla="*/ 4677878 w 7690585"/>
                <a:gd name="connsiteY52" fmla="*/ 259882 h 462013"/>
                <a:gd name="connsiteX53" fmla="*/ 4803006 w 7690585"/>
                <a:gd name="connsiteY53" fmla="*/ 221381 h 462013"/>
                <a:gd name="connsiteX54" fmla="*/ 4889633 w 7690585"/>
                <a:gd name="connsiteY54" fmla="*/ 211756 h 462013"/>
                <a:gd name="connsiteX55" fmla="*/ 4976261 w 7690585"/>
                <a:gd name="connsiteY55" fmla="*/ 192505 h 462013"/>
                <a:gd name="connsiteX56" fmla="*/ 5130265 w 7690585"/>
                <a:gd name="connsiteY56" fmla="*/ 182880 h 462013"/>
                <a:gd name="connsiteX57" fmla="*/ 5284269 w 7690585"/>
                <a:gd name="connsiteY57" fmla="*/ 163629 h 462013"/>
                <a:gd name="connsiteX58" fmla="*/ 5370897 w 7690585"/>
                <a:gd name="connsiteY58" fmla="*/ 144379 h 462013"/>
                <a:gd name="connsiteX59" fmla="*/ 5447899 w 7690585"/>
                <a:gd name="connsiteY59" fmla="*/ 125128 h 462013"/>
                <a:gd name="connsiteX60" fmla="*/ 5476774 w 7690585"/>
                <a:gd name="connsiteY60" fmla="*/ 115503 h 462013"/>
                <a:gd name="connsiteX61" fmla="*/ 5534526 w 7690585"/>
                <a:gd name="connsiteY61" fmla="*/ 105878 h 462013"/>
                <a:gd name="connsiteX62" fmla="*/ 5688530 w 7690585"/>
                <a:gd name="connsiteY62" fmla="*/ 67377 h 462013"/>
                <a:gd name="connsiteX63" fmla="*/ 5813659 w 7690585"/>
                <a:gd name="connsiteY63" fmla="*/ 48126 h 462013"/>
                <a:gd name="connsiteX64" fmla="*/ 5842534 w 7690585"/>
                <a:gd name="connsiteY64" fmla="*/ 38501 h 462013"/>
                <a:gd name="connsiteX65" fmla="*/ 5938787 w 7690585"/>
                <a:gd name="connsiteY65" fmla="*/ 28876 h 462013"/>
                <a:gd name="connsiteX66" fmla="*/ 5977288 w 7690585"/>
                <a:gd name="connsiteY66" fmla="*/ 19250 h 462013"/>
                <a:gd name="connsiteX67" fmla="*/ 6054290 w 7690585"/>
                <a:gd name="connsiteY67" fmla="*/ 9625 h 462013"/>
                <a:gd name="connsiteX68" fmla="*/ 6102417 w 7690585"/>
                <a:gd name="connsiteY68" fmla="*/ 0 h 462013"/>
                <a:gd name="connsiteX69" fmla="*/ 6612555 w 7690585"/>
                <a:gd name="connsiteY69" fmla="*/ 9625 h 462013"/>
                <a:gd name="connsiteX70" fmla="*/ 6699183 w 7690585"/>
                <a:gd name="connsiteY70" fmla="*/ 38501 h 462013"/>
                <a:gd name="connsiteX71" fmla="*/ 6737684 w 7690585"/>
                <a:gd name="connsiteY71" fmla="*/ 48126 h 462013"/>
                <a:gd name="connsiteX72" fmla="*/ 6776185 w 7690585"/>
                <a:gd name="connsiteY72" fmla="*/ 67377 h 462013"/>
                <a:gd name="connsiteX73" fmla="*/ 6824311 w 7690585"/>
                <a:gd name="connsiteY73" fmla="*/ 77002 h 462013"/>
                <a:gd name="connsiteX74" fmla="*/ 6862812 w 7690585"/>
                <a:gd name="connsiteY74" fmla="*/ 105878 h 462013"/>
                <a:gd name="connsiteX75" fmla="*/ 6901313 w 7690585"/>
                <a:gd name="connsiteY75" fmla="*/ 125128 h 462013"/>
                <a:gd name="connsiteX76" fmla="*/ 6939814 w 7690585"/>
                <a:gd name="connsiteY76" fmla="*/ 154004 h 462013"/>
                <a:gd name="connsiteX77" fmla="*/ 7007191 w 7690585"/>
                <a:gd name="connsiteY77" fmla="*/ 182880 h 462013"/>
                <a:gd name="connsiteX78" fmla="*/ 7170821 w 7690585"/>
                <a:gd name="connsiteY78" fmla="*/ 250257 h 462013"/>
                <a:gd name="connsiteX79" fmla="*/ 7238198 w 7690585"/>
                <a:gd name="connsiteY79" fmla="*/ 269507 h 462013"/>
                <a:gd name="connsiteX80" fmla="*/ 7276699 w 7690585"/>
                <a:gd name="connsiteY80" fmla="*/ 288758 h 462013"/>
                <a:gd name="connsiteX81" fmla="*/ 7392202 w 7690585"/>
                <a:gd name="connsiteY81" fmla="*/ 308008 h 462013"/>
                <a:gd name="connsiteX82" fmla="*/ 7430703 w 7690585"/>
                <a:gd name="connsiteY82" fmla="*/ 317634 h 462013"/>
                <a:gd name="connsiteX83" fmla="*/ 7555831 w 7690585"/>
                <a:gd name="connsiteY83" fmla="*/ 336884 h 462013"/>
                <a:gd name="connsiteX84" fmla="*/ 7594332 w 7690585"/>
                <a:gd name="connsiteY84" fmla="*/ 356135 h 462013"/>
                <a:gd name="connsiteX85" fmla="*/ 7690585 w 7690585"/>
                <a:gd name="connsiteY85" fmla="*/ 375385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690585" h="462013">
                  <a:moveTo>
                    <a:pt x="0" y="462013"/>
                  </a:moveTo>
                  <a:cubicBezTo>
                    <a:pt x="59886" y="453457"/>
                    <a:pt x="96330" y="452350"/>
                    <a:pt x="154004" y="423512"/>
                  </a:cubicBezTo>
                  <a:cubicBezTo>
                    <a:pt x="181555" y="409736"/>
                    <a:pt x="193052" y="401718"/>
                    <a:pt x="221381" y="394636"/>
                  </a:cubicBezTo>
                  <a:cubicBezTo>
                    <a:pt x="237252" y="390668"/>
                    <a:pt x="253724" y="389315"/>
                    <a:pt x="269507" y="385010"/>
                  </a:cubicBezTo>
                  <a:cubicBezTo>
                    <a:pt x="289084" y="379671"/>
                    <a:pt x="327259" y="365760"/>
                    <a:pt x="327259" y="365760"/>
                  </a:cubicBezTo>
                  <a:cubicBezTo>
                    <a:pt x="409996" y="310599"/>
                    <a:pt x="305323" y="376726"/>
                    <a:pt x="385010" y="336884"/>
                  </a:cubicBezTo>
                  <a:cubicBezTo>
                    <a:pt x="451485" y="303648"/>
                    <a:pt x="372254" y="328043"/>
                    <a:pt x="452387" y="308008"/>
                  </a:cubicBezTo>
                  <a:cubicBezTo>
                    <a:pt x="471638" y="295174"/>
                    <a:pt x="488190" y="276823"/>
                    <a:pt x="510139" y="269507"/>
                  </a:cubicBezTo>
                  <a:lnTo>
                    <a:pt x="567890" y="250257"/>
                  </a:lnTo>
                  <a:cubicBezTo>
                    <a:pt x="577515" y="243840"/>
                    <a:pt x="586419" y="236179"/>
                    <a:pt x="596766" y="231006"/>
                  </a:cubicBezTo>
                  <a:cubicBezTo>
                    <a:pt x="605841" y="226469"/>
                    <a:pt x="616773" y="226308"/>
                    <a:pt x="625642" y="221381"/>
                  </a:cubicBezTo>
                  <a:cubicBezTo>
                    <a:pt x="694317" y="183229"/>
                    <a:pt x="667308" y="186110"/>
                    <a:pt x="731520" y="154004"/>
                  </a:cubicBezTo>
                  <a:cubicBezTo>
                    <a:pt x="740595" y="149467"/>
                    <a:pt x="750770" y="147587"/>
                    <a:pt x="760395" y="144379"/>
                  </a:cubicBezTo>
                  <a:cubicBezTo>
                    <a:pt x="773229" y="134754"/>
                    <a:pt x="784548" y="122677"/>
                    <a:pt x="798897" y="115503"/>
                  </a:cubicBezTo>
                  <a:cubicBezTo>
                    <a:pt x="817046" y="106428"/>
                    <a:pt x="837398" y="102670"/>
                    <a:pt x="856648" y="96253"/>
                  </a:cubicBezTo>
                  <a:cubicBezTo>
                    <a:pt x="866273" y="93044"/>
                    <a:pt x="875681" y="89088"/>
                    <a:pt x="885524" y="86627"/>
                  </a:cubicBezTo>
                  <a:cubicBezTo>
                    <a:pt x="898358" y="83419"/>
                    <a:pt x="911639" y="81647"/>
                    <a:pt x="924025" y="77002"/>
                  </a:cubicBezTo>
                  <a:cubicBezTo>
                    <a:pt x="937460" y="71964"/>
                    <a:pt x="948914" y="62289"/>
                    <a:pt x="962526" y="57752"/>
                  </a:cubicBezTo>
                  <a:cubicBezTo>
                    <a:pt x="972662" y="54373"/>
                    <a:pt x="1064744" y="31422"/>
                    <a:pt x="1087654" y="28876"/>
                  </a:cubicBezTo>
                  <a:cubicBezTo>
                    <a:pt x="1129231" y="24256"/>
                    <a:pt x="1171073" y="22459"/>
                    <a:pt x="1212783" y="19250"/>
                  </a:cubicBezTo>
                  <a:lnTo>
                    <a:pt x="1944303" y="28876"/>
                  </a:lnTo>
                  <a:cubicBezTo>
                    <a:pt x="1960658" y="29280"/>
                    <a:pt x="1976234" y="36187"/>
                    <a:pt x="1992429" y="38501"/>
                  </a:cubicBezTo>
                  <a:cubicBezTo>
                    <a:pt x="2021191" y="42610"/>
                    <a:pt x="2050181" y="44918"/>
                    <a:pt x="2079057" y="48126"/>
                  </a:cubicBezTo>
                  <a:cubicBezTo>
                    <a:pt x="2091891" y="51335"/>
                    <a:pt x="2104644" y="54882"/>
                    <a:pt x="2117558" y="57752"/>
                  </a:cubicBezTo>
                  <a:cubicBezTo>
                    <a:pt x="2148845" y="64705"/>
                    <a:pt x="2166777" y="65095"/>
                    <a:pt x="2194560" y="77002"/>
                  </a:cubicBezTo>
                  <a:cubicBezTo>
                    <a:pt x="2207748" y="82654"/>
                    <a:pt x="2219449" y="91716"/>
                    <a:pt x="2233061" y="96253"/>
                  </a:cubicBezTo>
                  <a:cubicBezTo>
                    <a:pt x="2248581" y="101426"/>
                    <a:pt x="2265246" y="102199"/>
                    <a:pt x="2281187" y="105878"/>
                  </a:cubicBezTo>
                  <a:cubicBezTo>
                    <a:pt x="2306967" y="111827"/>
                    <a:pt x="2333090" y="116761"/>
                    <a:pt x="2358189" y="125128"/>
                  </a:cubicBezTo>
                  <a:cubicBezTo>
                    <a:pt x="2482076" y="166424"/>
                    <a:pt x="2355237" y="126797"/>
                    <a:pt x="2464067" y="154004"/>
                  </a:cubicBezTo>
                  <a:cubicBezTo>
                    <a:pt x="2473910" y="156465"/>
                    <a:pt x="2483100" y="161168"/>
                    <a:pt x="2492943" y="163629"/>
                  </a:cubicBezTo>
                  <a:cubicBezTo>
                    <a:pt x="2508814" y="167597"/>
                    <a:pt x="2525099" y="169706"/>
                    <a:pt x="2541069" y="173255"/>
                  </a:cubicBezTo>
                  <a:cubicBezTo>
                    <a:pt x="2553983" y="176125"/>
                    <a:pt x="2566521" y="180705"/>
                    <a:pt x="2579570" y="182880"/>
                  </a:cubicBezTo>
                  <a:cubicBezTo>
                    <a:pt x="2649685" y="194566"/>
                    <a:pt x="2645830" y="187412"/>
                    <a:pt x="2704699" y="202130"/>
                  </a:cubicBezTo>
                  <a:cubicBezTo>
                    <a:pt x="2714542" y="204591"/>
                    <a:pt x="2724074" y="208194"/>
                    <a:pt x="2733574" y="211756"/>
                  </a:cubicBezTo>
                  <a:cubicBezTo>
                    <a:pt x="2749752" y="217823"/>
                    <a:pt x="2764759" y="227617"/>
                    <a:pt x="2781701" y="231006"/>
                  </a:cubicBezTo>
                  <a:cubicBezTo>
                    <a:pt x="2813319" y="237330"/>
                    <a:pt x="2845886" y="237256"/>
                    <a:pt x="2877953" y="240632"/>
                  </a:cubicBezTo>
                  <a:cubicBezTo>
                    <a:pt x="2906847" y="243674"/>
                    <a:pt x="2935819" y="246148"/>
                    <a:pt x="2964581" y="250257"/>
                  </a:cubicBezTo>
                  <a:cubicBezTo>
                    <a:pt x="3114327" y="271649"/>
                    <a:pt x="2925154" y="248497"/>
                    <a:pt x="3051208" y="269507"/>
                  </a:cubicBezTo>
                  <a:cubicBezTo>
                    <a:pt x="3076723" y="273760"/>
                    <a:pt x="3102543" y="275924"/>
                    <a:pt x="3128210" y="279133"/>
                  </a:cubicBezTo>
                  <a:cubicBezTo>
                    <a:pt x="3288104" y="332429"/>
                    <a:pt x="3149709" y="291302"/>
                    <a:pt x="3272589" y="317634"/>
                  </a:cubicBezTo>
                  <a:cubicBezTo>
                    <a:pt x="3298459" y="323178"/>
                    <a:pt x="3323494" y="332535"/>
                    <a:pt x="3349591" y="336884"/>
                  </a:cubicBezTo>
                  <a:cubicBezTo>
                    <a:pt x="3368842" y="340092"/>
                    <a:pt x="3388206" y="342681"/>
                    <a:pt x="3407343" y="346509"/>
                  </a:cubicBezTo>
                  <a:cubicBezTo>
                    <a:pt x="3420315" y="349103"/>
                    <a:pt x="3432731" y="354387"/>
                    <a:pt x="3445844" y="356135"/>
                  </a:cubicBezTo>
                  <a:cubicBezTo>
                    <a:pt x="3552959" y="370417"/>
                    <a:pt x="3534458" y="359674"/>
                    <a:pt x="3628724" y="375385"/>
                  </a:cubicBezTo>
                  <a:cubicBezTo>
                    <a:pt x="3641773" y="377560"/>
                    <a:pt x="3654391" y="381802"/>
                    <a:pt x="3667225" y="385010"/>
                  </a:cubicBezTo>
                  <a:lnTo>
                    <a:pt x="4090737" y="375385"/>
                  </a:lnTo>
                  <a:cubicBezTo>
                    <a:pt x="4144533" y="373275"/>
                    <a:pt x="4157339" y="363121"/>
                    <a:pt x="4206240" y="356135"/>
                  </a:cubicBezTo>
                  <a:cubicBezTo>
                    <a:pt x="4235001" y="352026"/>
                    <a:pt x="4263991" y="349718"/>
                    <a:pt x="4292867" y="346509"/>
                  </a:cubicBezTo>
                  <a:cubicBezTo>
                    <a:pt x="4417011" y="311040"/>
                    <a:pt x="4303172" y="340262"/>
                    <a:pt x="4427621" y="317634"/>
                  </a:cubicBezTo>
                  <a:cubicBezTo>
                    <a:pt x="4440636" y="315268"/>
                    <a:pt x="4453150" y="310602"/>
                    <a:pt x="4466122" y="308008"/>
                  </a:cubicBezTo>
                  <a:cubicBezTo>
                    <a:pt x="4485259" y="304181"/>
                    <a:pt x="4504623" y="301591"/>
                    <a:pt x="4523873" y="298383"/>
                  </a:cubicBezTo>
                  <a:cubicBezTo>
                    <a:pt x="4527871" y="296784"/>
                    <a:pt x="4587053" y="272020"/>
                    <a:pt x="4600875" y="269507"/>
                  </a:cubicBezTo>
                  <a:cubicBezTo>
                    <a:pt x="4626325" y="264880"/>
                    <a:pt x="4652210" y="263090"/>
                    <a:pt x="4677878" y="259882"/>
                  </a:cubicBezTo>
                  <a:cubicBezTo>
                    <a:pt x="4721128" y="242582"/>
                    <a:pt x="4754325" y="226790"/>
                    <a:pt x="4803006" y="221381"/>
                  </a:cubicBezTo>
                  <a:lnTo>
                    <a:pt x="4889633" y="211756"/>
                  </a:lnTo>
                  <a:cubicBezTo>
                    <a:pt x="4918509" y="205339"/>
                    <a:pt x="4946891" y="196029"/>
                    <a:pt x="4976261" y="192505"/>
                  </a:cubicBezTo>
                  <a:cubicBezTo>
                    <a:pt x="5027329" y="186377"/>
                    <a:pt x="5078994" y="186982"/>
                    <a:pt x="5130265" y="182880"/>
                  </a:cubicBezTo>
                  <a:cubicBezTo>
                    <a:pt x="5175142" y="179290"/>
                    <a:pt x="5238340" y="170695"/>
                    <a:pt x="5284269" y="163629"/>
                  </a:cubicBezTo>
                  <a:cubicBezTo>
                    <a:pt x="5391190" y="147179"/>
                    <a:pt x="5303148" y="162856"/>
                    <a:pt x="5370897" y="144379"/>
                  </a:cubicBezTo>
                  <a:cubicBezTo>
                    <a:pt x="5396422" y="137418"/>
                    <a:pt x="5422799" y="133495"/>
                    <a:pt x="5447899" y="125128"/>
                  </a:cubicBezTo>
                  <a:cubicBezTo>
                    <a:pt x="5457524" y="121920"/>
                    <a:pt x="5466870" y="117704"/>
                    <a:pt x="5476774" y="115503"/>
                  </a:cubicBezTo>
                  <a:cubicBezTo>
                    <a:pt x="5495825" y="111269"/>
                    <a:pt x="5515275" y="109086"/>
                    <a:pt x="5534526" y="105878"/>
                  </a:cubicBezTo>
                  <a:cubicBezTo>
                    <a:pt x="5642676" y="69828"/>
                    <a:pt x="5591021" y="81306"/>
                    <a:pt x="5688530" y="67377"/>
                  </a:cubicBezTo>
                  <a:cubicBezTo>
                    <a:pt x="5758035" y="44209"/>
                    <a:pt x="5675405" y="69396"/>
                    <a:pt x="5813659" y="48126"/>
                  </a:cubicBezTo>
                  <a:cubicBezTo>
                    <a:pt x="5823687" y="46583"/>
                    <a:pt x="5832506" y="40044"/>
                    <a:pt x="5842534" y="38501"/>
                  </a:cubicBezTo>
                  <a:cubicBezTo>
                    <a:pt x="5874403" y="33598"/>
                    <a:pt x="5906703" y="32084"/>
                    <a:pt x="5938787" y="28876"/>
                  </a:cubicBezTo>
                  <a:cubicBezTo>
                    <a:pt x="5951621" y="25667"/>
                    <a:pt x="5964239" y="21425"/>
                    <a:pt x="5977288" y="19250"/>
                  </a:cubicBezTo>
                  <a:cubicBezTo>
                    <a:pt x="6002803" y="14997"/>
                    <a:pt x="6028724" y="13558"/>
                    <a:pt x="6054290" y="9625"/>
                  </a:cubicBezTo>
                  <a:cubicBezTo>
                    <a:pt x="6070460" y="7137"/>
                    <a:pt x="6086375" y="3208"/>
                    <a:pt x="6102417" y="0"/>
                  </a:cubicBezTo>
                  <a:lnTo>
                    <a:pt x="6612555" y="9625"/>
                  </a:lnTo>
                  <a:cubicBezTo>
                    <a:pt x="6638339" y="10530"/>
                    <a:pt x="6677277" y="31199"/>
                    <a:pt x="6699183" y="38501"/>
                  </a:cubicBezTo>
                  <a:cubicBezTo>
                    <a:pt x="6711733" y="42684"/>
                    <a:pt x="6724850" y="44918"/>
                    <a:pt x="6737684" y="48126"/>
                  </a:cubicBezTo>
                  <a:cubicBezTo>
                    <a:pt x="6750518" y="54543"/>
                    <a:pt x="6762573" y="62840"/>
                    <a:pt x="6776185" y="67377"/>
                  </a:cubicBezTo>
                  <a:cubicBezTo>
                    <a:pt x="6791705" y="72550"/>
                    <a:pt x="6809361" y="70358"/>
                    <a:pt x="6824311" y="77002"/>
                  </a:cubicBezTo>
                  <a:cubicBezTo>
                    <a:pt x="6838970" y="83517"/>
                    <a:pt x="6849208" y="97376"/>
                    <a:pt x="6862812" y="105878"/>
                  </a:cubicBezTo>
                  <a:cubicBezTo>
                    <a:pt x="6874979" y="113483"/>
                    <a:pt x="6889146" y="117523"/>
                    <a:pt x="6901313" y="125128"/>
                  </a:cubicBezTo>
                  <a:cubicBezTo>
                    <a:pt x="6914917" y="133630"/>
                    <a:pt x="6925731" y="146322"/>
                    <a:pt x="6939814" y="154004"/>
                  </a:cubicBezTo>
                  <a:cubicBezTo>
                    <a:pt x="6961265" y="165705"/>
                    <a:pt x="6984946" y="172769"/>
                    <a:pt x="7007191" y="182880"/>
                  </a:cubicBezTo>
                  <a:cubicBezTo>
                    <a:pt x="7080728" y="216306"/>
                    <a:pt x="7047668" y="215072"/>
                    <a:pt x="7170821" y="250257"/>
                  </a:cubicBezTo>
                  <a:cubicBezTo>
                    <a:pt x="7193280" y="256674"/>
                    <a:pt x="7216247" y="261525"/>
                    <a:pt x="7238198" y="269507"/>
                  </a:cubicBezTo>
                  <a:cubicBezTo>
                    <a:pt x="7251683" y="274411"/>
                    <a:pt x="7263087" y="284221"/>
                    <a:pt x="7276699" y="288758"/>
                  </a:cubicBezTo>
                  <a:cubicBezTo>
                    <a:pt x="7300640" y="296738"/>
                    <a:pt x="7373019" y="304520"/>
                    <a:pt x="7392202" y="308008"/>
                  </a:cubicBezTo>
                  <a:cubicBezTo>
                    <a:pt x="7405217" y="310374"/>
                    <a:pt x="7417654" y="315459"/>
                    <a:pt x="7430703" y="317634"/>
                  </a:cubicBezTo>
                  <a:cubicBezTo>
                    <a:pt x="7640533" y="352607"/>
                    <a:pt x="7408599" y="307438"/>
                    <a:pt x="7555831" y="336884"/>
                  </a:cubicBezTo>
                  <a:cubicBezTo>
                    <a:pt x="7568665" y="343301"/>
                    <a:pt x="7580412" y="352655"/>
                    <a:pt x="7594332" y="356135"/>
                  </a:cubicBezTo>
                  <a:cubicBezTo>
                    <a:pt x="7720520" y="387682"/>
                    <a:pt x="7636530" y="348359"/>
                    <a:pt x="7690585" y="375385"/>
                  </a:cubicBezTo>
                </a:path>
              </a:pathLst>
            </a:custGeom>
            <a:noFill/>
            <a:ln w="57150" cap="rnd" cmpd="sng" algn="ctr">
              <a:solidFill>
                <a:srgbClr val="FFCCCC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5"/>
            <p:cNvSpPr>
              <a:spLocks noChangeAspect="1" noChangeArrowheads="1"/>
            </p:cNvSpPr>
            <p:nvPr/>
          </p:nvSpPr>
          <p:spPr bwMode="auto">
            <a:xfrm>
              <a:off x="1065733" y="4816573"/>
              <a:ext cx="193900" cy="22830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18" name="Oval 15"/>
            <p:cNvSpPr>
              <a:spLocks noChangeAspect="1" noChangeArrowheads="1"/>
            </p:cNvSpPr>
            <p:nvPr/>
          </p:nvSpPr>
          <p:spPr bwMode="auto">
            <a:xfrm>
              <a:off x="1728663" y="4545210"/>
              <a:ext cx="228141" cy="26862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19" name="Oval 15"/>
            <p:cNvSpPr>
              <a:spLocks noChangeAspect="1" noChangeArrowheads="1"/>
            </p:cNvSpPr>
            <p:nvPr/>
          </p:nvSpPr>
          <p:spPr bwMode="auto">
            <a:xfrm>
              <a:off x="1040882" y="4369485"/>
              <a:ext cx="193900" cy="22830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20" name="Oval 15"/>
            <p:cNvSpPr>
              <a:spLocks noChangeAspect="1" noChangeArrowheads="1"/>
            </p:cNvSpPr>
            <p:nvPr/>
          </p:nvSpPr>
          <p:spPr bwMode="auto">
            <a:xfrm>
              <a:off x="2059665" y="4287108"/>
              <a:ext cx="360461" cy="191902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21" name="Oval 15"/>
            <p:cNvSpPr>
              <a:spLocks noChangeAspect="1" noChangeArrowheads="1"/>
            </p:cNvSpPr>
            <p:nvPr/>
          </p:nvSpPr>
          <p:spPr bwMode="auto">
            <a:xfrm>
              <a:off x="7930720" y="4834663"/>
              <a:ext cx="228141" cy="26862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22" name="Oval 15"/>
            <p:cNvSpPr>
              <a:spLocks noChangeAspect="1" noChangeArrowheads="1"/>
            </p:cNvSpPr>
            <p:nvPr/>
          </p:nvSpPr>
          <p:spPr bwMode="auto">
            <a:xfrm>
              <a:off x="7763607" y="4339628"/>
              <a:ext cx="413886" cy="189359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23" name="Oval 15"/>
            <p:cNvSpPr>
              <a:spLocks noChangeAspect="1" noChangeArrowheads="1"/>
            </p:cNvSpPr>
            <p:nvPr/>
          </p:nvSpPr>
          <p:spPr bwMode="auto">
            <a:xfrm>
              <a:off x="6925366" y="4291827"/>
              <a:ext cx="360461" cy="191902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24" name="Oval 15"/>
            <p:cNvSpPr>
              <a:spLocks noChangeAspect="1" noChangeArrowheads="1"/>
            </p:cNvSpPr>
            <p:nvPr/>
          </p:nvSpPr>
          <p:spPr bwMode="auto">
            <a:xfrm>
              <a:off x="7338397" y="4569395"/>
              <a:ext cx="193900" cy="22830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25" name="Oval 15"/>
            <p:cNvSpPr>
              <a:spLocks noChangeAspect="1" noChangeArrowheads="1"/>
            </p:cNvSpPr>
            <p:nvPr/>
          </p:nvSpPr>
          <p:spPr bwMode="auto">
            <a:xfrm>
              <a:off x="1345386" y="4060955"/>
              <a:ext cx="315008" cy="79415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grpSp>
          <p:nvGrpSpPr>
            <p:cNvPr id="126" name="Gruppieren 141"/>
            <p:cNvGrpSpPr/>
            <p:nvPr/>
          </p:nvGrpSpPr>
          <p:grpSpPr>
            <a:xfrm>
              <a:off x="2126686" y="3866768"/>
              <a:ext cx="5014762" cy="1318679"/>
              <a:chOff x="2093488" y="1856968"/>
              <a:chExt cx="5014762" cy="1318679"/>
            </a:xfrm>
          </p:grpSpPr>
          <p:sp>
            <p:nvSpPr>
              <p:cNvPr id="134" name="Freihandform 149"/>
              <p:cNvSpPr/>
              <p:nvPr/>
            </p:nvSpPr>
            <p:spPr>
              <a:xfrm>
                <a:off x="2979012" y="1893648"/>
                <a:ext cx="779647" cy="302918"/>
              </a:xfrm>
              <a:custGeom>
                <a:avLst/>
                <a:gdLst>
                  <a:gd name="connsiteX0" fmla="*/ 413887 w 779647"/>
                  <a:gd name="connsiteY0" fmla="*/ 49947 h 302918"/>
                  <a:gd name="connsiteX1" fmla="*/ 336884 w 779647"/>
                  <a:gd name="connsiteY1" fmla="*/ 21071 h 302918"/>
                  <a:gd name="connsiteX2" fmla="*/ 211756 w 779647"/>
                  <a:gd name="connsiteY2" fmla="*/ 1821 h 302918"/>
                  <a:gd name="connsiteX3" fmla="*/ 28876 w 779647"/>
                  <a:gd name="connsiteY3" fmla="*/ 30697 h 302918"/>
                  <a:gd name="connsiteX4" fmla="*/ 9626 w 779647"/>
                  <a:gd name="connsiteY4" fmla="*/ 59572 h 302918"/>
                  <a:gd name="connsiteX5" fmla="*/ 0 w 779647"/>
                  <a:gd name="connsiteY5" fmla="*/ 88448 h 302918"/>
                  <a:gd name="connsiteX6" fmla="*/ 9626 w 779647"/>
                  <a:gd name="connsiteY6" fmla="*/ 223202 h 302918"/>
                  <a:gd name="connsiteX7" fmla="*/ 38501 w 779647"/>
                  <a:gd name="connsiteY7" fmla="*/ 232827 h 302918"/>
                  <a:gd name="connsiteX8" fmla="*/ 211756 w 779647"/>
                  <a:gd name="connsiteY8" fmla="*/ 261703 h 302918"/>
                  <a:gd name="connsiteX9" fmla="*/ 250257 w 779647"/>
                  <a:gd name="connsiteY9" fmla="*/ 271328 h 302918"/>
                  <a:gd name="connsiteX10" fmla="*/ 317634 w 779647"/>
                  <a:gd name="connsiteY10" fmla="*/ 280953 h 302918"/>
                  <a:gd name="connsiteX11" fmla="*/ 346510 w 779647"/>
                  <a:gd name="connsiteY11" fmla="*/ 290579 h 302918"/>
                  <a:gd name="connsiteX12" fmla="*/ 779647 w 779647"/>
                  <a:gd name="connsiteY12" fmla="*/ 290579 h 302918"/>
                  <a:gd name="connsiteX13" fmla="*/ 770021 w 779647"/>
                  <a:gd name="connsiteY13" fmla="*/ 184701 h 302918"/>
                  <a:gd name="connsiteX14" fmla="*/ 683394 w 779647"/>
                  <a:gd name="connsiteY14" fmla="*/ 117324 h 302918"/>
                  <a:gd name="connsiteX15" fmla="*/ 625642 w 779647"/>
                  <a:gd name="connsiteY15" fmla="*/ 78823 h 302918"/>
                  <a:gd name="connsiteX16" fmla="*/ 548640 w 779647"/>
                  <a:gd name="connsiteY16" fmla="*/ 59572 h 302918"/>
                  <a:gd name="connsiteX17" fmla="*/ 510139 w 779647"/>
                  <a:gd name="connsiteY17" fmla="*/ 49947 h 302918"/>
                  <a:gd name="connsiteX18" fmla="*/ 413887 w 779647"/>
                  <a:gd name="connsiteY18" fmla="*/ 49947 h 30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647" h="302918">
                    <a:moveTo>
                      <a:pt x="413887" y="49947"/>
                    </a:moveTo>
                    <a:cubicBezTo>
                      <a:pt x="385011" y="45134"/>
                      <a:pt x="363242" y="28602"/>
                      <a:pt x="336884" y="21071"/>
                    </a:cubicBezTo>
                    <a:cubicBezTo>
                      <a:pt x="323529" y="17255"/>
                      <a:pt x="220829" y="3117"/>
                      <a:pt x="211756" y="1821"/>
                    </a:cubicBezTo>
                    <a:cubicBezTo>
                      <a:pt x="159506" y="5087"/>
                      <a:pt x="75066" y="-15493"/>
                      <a:pt x="28876" y="30697"/>
                    </a:cubicBezTo>
                    <a:cubicBezTo>
                      <a:pt x="20696" y="38877"/>
                      <a:pt x="14799" y="49225"/>
                      <a:pt x="9626" y="59572"/>
                    </a:cubicBezTo>
                    <a:cubicBezTo>
                      <a:pt x="5088" y="68647"/>
                      <a:pt x="3209" y="78823"/>
                      <a:pt x="0" y="88448"/>
                    </a:cubicBezTo>
                    <a:cubicBezTo>
                      <a:pt x="3209" y="133366"/>
                      <a:pt x="-1977" y="179690"/>
                      <a:pt x="9626" y="223202"/>
                    </a:cubicBezTo>
                    <a:cubicBezTo>
                      <a:pt x="12240" y="233005"/>
                      <a:pt x="28615" y="230546"/>
                      <a:pt x="38501" y="232827"/>
                    </a:cubicBezTo>
                    <a:cubicBezTo>
                      <a:pt x="191745" y="268191"/>
                      <a:pt x="77284" y="239292"/>
                      <a:pt x="211756" y="261703"/>
                    </a:cubicBezTo>
                    <a:cubicBezTo>
                      <a:pt x="224805" y="263878"/>
                      <a:pt x="237242" y="268962"/>
                      <a:pt x="250257" y="271328"/>
                    </a:cubicBezTo>
                    <a:cubicBezTo>
                      <a:pt x="272578" y="275386"/>
                      <a:pt x="295175" y="277745"/>
                      <a:pt x="317634" y="280953"/>
                    </a:cubicBezTo>
                    <a:cubicBezTo>
                      <a:pt x="327259" y="284162"/>
                      <a:pt x="336528" y="288764"/>
                      <a:pt x="346510" y="290579"/>
                    </a:cubicBezTo>
                    <a:cubicBezTo>
                      <a:pt x="488336" y="316366"/>
                      <a:pt x="641041" y="294325"/>
                      <a:pt x="779647" y="290579"/>
                    </a:cubicBezTo>
                    <a:cubicBezTo>
                      <a:pt x="776438" y="255286"/>
                      <a:pt x="783514" y="217470"/>
                      <a:pt x="770021" y="184701"/>
                    </a:cubicBezTo>
                    <a:cubicBezTo>
                      <a:pt x="749362" y="134530"/>
                      <a:pt x="721600" y="130059"/>
                      <a:pt x="683394" y="117324"/>
                    </a:cubicBezTo>
                    <a:cubicBezTo>
                      <a:pt x="664143" y="104490"/>
                      <a:pt x="647591" y="86139"/>
                      <a:pt x="625642" y="78823"/>
                    </a:cubicBezTo>
                    <a:cubicBezTo>
                      <a:pt x="574046" y="61624"/>
                      <a:pt x="618327" y="75058"/>
                      <a:pt x="548640" y="59572"/>
                    </a:cubicBezTo>
                    <a:cubicBezTo>
                      <a:pt x="535726" y="56702"/>
                      <a:pt x="523188" y="52122"/>
                      <a:pt x="510139" y="49947"/>
                    </a:cubicBezTo>
                    <a:cubicBezTo>
                      <a:pt x="445224" y="39128"/>
                      <a:pt x="442763" y="54760"/>
                      <a:pt x="413887" y="499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Freihandform 150"/>
              <p:cNvSpPr/>
              <p:nvPr/>
            </p:nvSpPr>
            <p:spPr>
              <a:xfrm>
                <a:off x="2445510" y="2184227"/>
                <a:ext cx="992852" cy="442762"/>
              </a:xfrm>
              <a:custGeom>
                <a:avLst/>
                <a:gdLst>
                  <a:gd name="connsiteX0" fmla="*/ 976264 w 992852"/>
                  <a:gd name="connsiteY0" fmla="*/ 125128 h 442762"/>
                  <a:gd name="connsiteX1" fmla="*/ 726008 w 992852"/>
                  <a:gd name="connsiteY1" fmla="*/ 115503 h 442762"/>
                  <a:gd name="connsiteX2" fmla="*/ 668256 w 992852"/>
                  <a:gd name="connsiteY2" fmla="*/ 77002 h 442762"/>
                  <a:gd name="connsiteX3" fmla="*/ 620130 w 992852"/>
                  <a:gd name="connsiteY3" fmla="*/ 19250 h 442762"/>
                  <a:gd name="connsiteX4" fmla="*/ 591254 w 992852"/>
                  <a:gd name="connsiteY4" fmla="*/ 0 h 442762"/>
                  <a:gd name="connsiteX5" fmla="*/ 456500 w 992852"/>
                  <a:gd name="connsiteY5" fmla="*/ 9625 h 442762"/>
                  <a:gd name="connsiteX6" fmla="*/ 408374 w 992852"/>
                  <a:gd name="connsiteY6" fmla="*/ 19250 h 442762"/>
                  <a:gd name="connsiteX7" fmla="*/ 321746 w 992852"/>
                  <a:gd name="connsiteY7" fmla="*/ 28875 h 442762"/>
                  <a:gd name="connsiteX8" fmla="*/ 244744 w 992852"/>
                  <a:gd name="connsiteY8" fmla="*/ 48126 h 442762"/>
                  <a:gd name="connsiteX9" fmla="*/ 206243 w 992852"/>
                  <a:gd name="connsiteY9" fmla="*/ 57751 h 442762"/>
                  <a:gd name="connsiteX10" fmla="*/ 119616 w 992852"/>
                  <a:gd name="connsiteY10" fmla="*/ 67377 h 442762"/>
                  <a:gd name="connsiteX11" fmla="*/ 4113 w 992852"/>
                  <a:gd name="connsiteY11" fmla="*/ 57751 h 442762"/>
                  <a:gd name="connsiteX12" fmla="*/ 61864 w 992852"/>
                  <a:gd name="connsiteY12" fmla="*/ 77002 h 442762"/>
                  <a:gd name="connsiteX13" fmla="*/ 90740 w 992852"/>
                  <a:gd name="connsiteY13" fmla="*/ 86627 h 442762"/>
                  <a:gd name="connsiteX14" fmla="*/ 109991 w 992852"/>
                  <a:gd name="connsiteY14" fmla="*/ 115503 h 442762"/>
                  <a:gd name="connsiteX15" fmla="*/ 138866 w 992852"/>
                  <a:gd name="connsiteY15" fmla="*/ 125128 h 442762"/>
                  <a:gd name="connsiteX16" fmla="*/ 177368 w 992852"/>
                  <a:gd name="connsiteY16" fmla="*/ 182880 h 442762"/>
                  <a:gd name="connsiteX17" fmla="*/ 196618 w 992852"/>
                  <a:gd name="connsiteY17" fmla="*/ 308008 h 442762"/>
                  <a:gd name="connsiteX18" fmla="*/ 244744 w 992852"/>
                  <a:gd name="connsiteY18" fmla="*/ 317633 h 442762"/>
                  <a:gd name="connsiteX19" fmla="*/ 312121 w 992852"/>
                  <a:gd name="connsiteY19" fmla="*/ 327259 h 442762"/>
                  <a:gd name="connsiteX20" fmla="*/ 379498 w 992852"/>
                  <a:gd name="connsiteY20" fmla="*/ 346509 h 442762"/>
                  <a:gd name="connsiteX21" fmla="*/ 417999 w 992852"/>
                  <a:gd name="connsiteY21" fmla="*/ 404261 h 442762"/>
                  <a:gd name="connsiteX22" fmla="*/ 427624 w 992852"/>
                  <a:gd name="connsiteY22" fmla="*/ 433137 h 442762"/>
                  <a:gd name="connsiteX23" fmla="*/ 456500 w 992852"/>
                  <a:gd name="connsiteY23" fmla="*/ 442762 h 442762"/>
                  <a:gd name="connsiteX24" fmla="*/ 514252 w 992852"/>
                  <a:gd name="connsiteY24" fmla="*/ 423511 h 442762"/>
                  <a:gd name="connsiteX25" fmla="*/ 552753 w 992852"/>
                  <a:gd name="connsiteY25" fmla="*/ 413886 h 442762"/>
                  <a:gd name="connsiteX26" fmla="*/ 610504 w 992852"/>
                  <a:gd name="connsiteY26" fmla="*/ 394635 h 442762"/>
                  <a:gd name="connsiteX27" fmla="*/ 697132 w 992852"/>
                  <a:gd name="connsiteY27" fmla="*/ 375385 h 442762"/>
                  <a:gd name="connsiteX28" fmla="*/ 870386 w 992852"/>
                  <a:gd name="connsiteY28" fmla="*/ 356134 h 442762"/>
                  <a:gd name="connsiteX29" fmla="*/ 908888 w 992852"/>
                  <a:gd name="connsiteY29" fmla="*/ 327259 h 442762"/>
                  <a:gd name="connsiteX30" fmla="*/ 947389 w 992852"/>
                  <a:gd name="connsiteY30" fmla="*/ 250257 h 442762"/>
                  <a:gd name="connsiteX31" fmla="*/ 957014 w 992852"/>
                  <a:gd name="connsiteY31" fmla="*/ 163629 h 442762"/>
                  <a:gd name="connsiteX32" fmla="*/ 966639 w 992852"/>
                  <a:gd name="connsiteY32" fmla="*/ 134753 h 442762"/>
                  <a:gd name="connsiteX33" fmla="*/ 976264 w 992852"/>
                  <a:gd name="connsiteY33" fmla="*/ 125128 h 44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2852" h="442762">
                    <a:moveTo>
                      <a:pt x="976264" y="125128"/>
                    </a:moveTo>
                    <a:cubicBezTo>
                      <a:pt x="936159" y="121920"/>
                      <a:pt x="808488" y="128390"/>
                      <a:pt x="726008" y="115503"/>
                    </a:cubicBezTo>
                    <a:cubicBezTo>
                      <a:pt x="703149" y="111931"/>
                      <a:pt x="668256" y="77002"/>
                      <a:pt x="668256" y="77002"/>
                    </a:cubicBezTo>
                    <a:cubicBezTo>
                      <a:pt x="649329" y="48612"/>
                      <a:pt x="647919" y="42408"/>
                      <a:pt x="620130" y="19250"/>
                    </a:cubicBezTo>
                    <a:cubicBezTo>
                      <a:pt x="611243" y="11844"/>
                      <a:pt x="600879" y="6417"/>
                      <a:pt x="591254" y="0"/>
                    </a:cubicBezTo>
                    <a:cubicBezTo>
                      <a:pt x="546336" y="3208"/>
                      <a:pt x="501285" y="4911"/>
                      <a:pt x="456500" y="9625"/>
                    </a:cubicBezTo>
                    <a:cubicBezTo>
                      <a:pt x="440230" y="11338"/>
                      <a:pt x="424569" y="16936"/>
                      <a:pt x="408374" y="19250"/>
                    </a:cubicBezTo>
                    <a:cubicBezTo>
                      <a:pt x="379612" y="23359"/>
                      <a:pt x="350622" y="25667"/>
                      <a:pt x="321746" y="28875"/>
                    </a:cubicBezTo>
                    <a:cubicBezTo>
                      <a:pt x="270150" y="46075"/>
                      <a:pt x="314431" y="32641"/>
                      <a:pt x="244744" y="48126"/>
                    </a:cubicBezTo>
                    <a:cubicBezTo>
                      <a:pt x="231830" y="50996"/>
                      <a:pt x="219318" y="55739"/>
                      <a:pt x="206243" y="57751"/>
                    </a:cubicBezTo>
                    <a:cubicBezTo>
                      <a:pt x="177527" y="62169"/>
                      <a:pt x="148492" y="64168"/>
                      <a:pt x="119616" y="67377"/>
                    </a:cubicBezTo>
                    <a:cubicBezTo>
                      <a:pt x="81115" y="64168"/>
                      <a:pt x="42222" y="51400"/>
                      <a:pt x="4113" y="57751"/>
                    </a:cubicBezTo>
                    <a:cubicBezTo>
                      <a:pt x="-15903" y="61087"/>
                      <a:pt x="42614" y="70585"/>
                      <a:pt x="61864" y="77002"/>
                    </a:cubicBezTo>
                    <a:lnTo>
                      <a:pt x="90740" y="86627"/>
                    </a:lnTo>
                    <a:cubicBezTo>
                      <a:pt x="97157" y="96252"/>
                      <a:pt x="100958" y="108276"/>
                      <a:pt x="109991" y="115503"/>
                    </a:cubicBezTo>
                    <a:cubicBezTo>
                      <a:pt x="117913" y="121841"/>
                      <a:pt x="131692" y="117954"/>
                      <a:pt x="138866" y="125128"/>
                    </a:cubicBezTo>
                    <a:cubicBezTo>
                      <a:pt x="155226" y="141488"/>
                      <a:pt x="177368" y="182880"/>
                      <a:pt x="177368" y="182880"/>
                    </a:cubicBezTo>
                    <a:cubicBezTo>
                      <a:pt x="183785" y="224589"/>
                      <a:pt x="177746" y="270263"/>
                      <a:pt x="196618" y="308008"/>
                    </a:cubicBezTo>
                    <a:cubicBezTo>
                      <a:pt x="203934" y="322641"/>
                      <a:pt x="228607" y="314943"/>
                      <a:pt x="244744" y="317633"/>
                    </a:cubicBezTo>
                    <a:cubicBezTo>
                      <a:pt x="267122" y="321363"/>
                      <a:pt x="289800" y="323201"/>
                      <a:pt x="312121" y="327259"/>
                    </a:cubicBezTo>
                    <a:cubicBezTo>
                      <a:pt x="338711" y="332094"/>
                      <a:pt x="354757" y="338262"/>
                      <a:pt x="379498" y="346509"/>
                    </a:cubicBezTo>
                    <a:cubicBezTo>
                      <a:pt x="392332" y="365760"/>
                      <a:pt x="410683" y="382312"/>
                      <a:pt x="417999" y="404261"/>
                    </a:cubicBezTo>
                    <a:cubicBezTo>
                      <a:pt x="421207" y="413886"/>
                      <a:pt x="420450" y="425963"/>
                      <a:pt x="427624" y="433137"/>
                    </a:cubicBezTo>
                    <a:cubicBezTo>
                      <a:pt x="434798" y="440311"/>
                      <a:pt x="446875" y="439554"/>
                      <a:pt x="456500" y="442762"/>
                    </a:cubicBezTo>
                    <a:cubicBezTo>
                      <a:pt x="475751" y="436345"/>
                      <a:pt x="494566" y="428432"/>
                      <a:pt x="514252" y="423511"/>
                    </a:cubicBezTo>
                    <a:cubicBezTo>
                      <a:pt x="527086" y="420303"/>
                      <a:pt x="540082" y="417687"/>
                      <a:pt x="552753" y="413886"/>
                    </a:cubicBezTo>
                    <a:cubicBezTo>
                      <a:pt x="572189" y="408055"/>
                      <a:pt x="590818" y="399556"/>
                      <a:pt x="610504" y="394635"/>
                    </a:cubicBezTo>
                    <a:cubicBezTo>
                      <a:pt x="636134" y="388228"/>
                      <a:pt x="671579" y="378718"/>
                      <a:pt x="697132" y="375385"/>
                    </a:cubicBezTo>
                    <a:cubicBezTo>
                      <a:pt x="754751" y="367869"/>
                      <a:pt x="870386" y="356134"/>
                      <a:pt x="870386" y="356134"/>
                    </a:cubicBezTo>
                    <a:cubicBezTo>
                      <a:pt x="883220" y="346509"/>
                      <a:pt x="899452" y="340233"/>
                      <a:pt x="908888" y="327259"/>
                    </a:cubicBezTo>
                    <a:cubicBezTo>
                      <a:pt x="925767" y="304051"/>
                      <a:pt x="947389" y="250257"/>
                      <a:pt x="947389" y="250257"/>
                    </a:cubicBezTo>
                    <a:cubicBezTo>
                      <a:pt x="950597" y="221381"/>
                      <a:pt x="952238" y="192287"/>
                      <a:pt x="957014" y="163629"/>
                    </a:cubicBezTo>
                    <a:cubicBezTo>
                      <a:pt x="958682" y="153621"/>
                      <a:pt x="962102" y="143828"/>
                      <a:pt x="966639" y="134753"/>
                    </a:cubicBezTo>
                    <a:cubicBezTo>
                      <a:pt x="971812" y="124406"/>
                      <a:pt x="1016369" y="128336"/>
                      <a:pt x="976264" y="1251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6" name="Freihandform 151"/>
              <p:cNvSpPr/>
              <p:nvPr/>
            </p:nvSpPr>
            <p:spPr>
              <a:xfrm>
                <a:off x="3392899" y="2203477"/>
                <a:ext cx="789271" cy="539015"/>
              </a:xfrm>
              <a:custGeom>
                <a:avLst/>
                <a:gdLst>
                  <a:gd name="connsiteX0" fmla="*/ 500513 w 789271"/>
                  <a:gd name="connsiteY0" fmla="*/ 57752 h 539015"/>
                  <a:gd name="connsiteX1" fmla="*/ 452387 w 789271"/>
                  <a:gd name="connsiteY1" fmla="*/ 28876 h 539015"/>
                  <a:gd name="connsiteX2" fmla="*/ 423511 w 789271"/>
                  <a:gd name="connsiteY2" fmla="*/ 9625 h 539015"/>
                  <a:gd name="connsiteX3" fmla="*/ 385010 w 789271"/>
                  <a:gd name="connsiteY3" fmla="*/ 0 h 539015"/>
                  <a:gd name="connsiteX4" fmla="*/ 221381 w 789271"/>
                  <a:gd name="connsiteY4" fmla="*/ 28876 h 539015"/>
                  <a:gd name="connsiteX5" fmla="*/ 192505 w 789271"/>
                  <a:gd name="connsiteY5" fmla="*/ 38501 h 539015"/>
                  <a:gd name="connsiteX6" fmla="*/ 163629 w 789271"/>
                  <a:gd name="connsiteY6" fmla="*/ 48127 h 539015"/>
                  <a:gd name="connsiteX7" fmla="*/ 134753 w 789271"/>
                  <a:gd name="connsiteY7" fmla="*/ 77002 h 539015"/>
                  <a:gd name="connsiteX8" fmla="*/ 96252 w 789271"/>
                  <a:gd name="connsiteY8" fmla="*/ 134754 h 539015"/>
                  <a:gd name="connsiteX9" fmla="*/ 67376 w 789271"/>
                  <a:gd name="connsiteY9" fmla="*/ 221381 h 539015"/>
                  <a:gd name="connsiteX10" fmla="*/ 57751 w 789271"/>
                  <a:gd name="connsiteY10" fmla="*/ 250257 h 539015"/>
                  <a:gd name="connsiteX11" fmla="*/ 28875 w 789271"/>
                  <a:gd name="connsiteY11" fmla="*/ 269508 h 539015"/>
                  <a:gd name="connsiteX12" fmla="*/ 0 w 789271"/>
                  <a:gd name="connsiteY12" fmla="*/ 327259 h 539015"/>
                  <a:gd name="connsiteX13" fmla="*/ 9625 w 789271"/>
                  <a:gd name="connsiteY13" fmla="*/ 356135 h 539015"/>
                  <a:gd name="connsiteX14" fmla="*/ 67376 w 789271"/>
                  <a:gd name="connsiteY14" fmla="*/ 375385 h 539015"/>
                  <a:gd name="connsiteX15" fmla="*/ 96252 w 789271"/>
                  <a:gd name="connsiteY15" fmla="*/ 385011 h 539015"/>
                  <a:gd name="connsiteX16" fmla="*/ 125128 w 789271"/>
                  <a:gd name="connsiteY16" fmla="*/ 394636 h 539015"/>
                  <a:gd name="connsiteX17" fmla="*/ 192505 w 789271"/>
                  <a:gd name="connsiteY17" fmla="*/ 481263 h 539015"/>
                  <a:gd name="connsiteX18" fmla="*/ 221381 w 789271"/>
                  <a:gd name="connsiteY18" fmla="*/ 539015 h 539015"/>
                  <a:gd name="connsiteX19" fmla="*/ 664143 w 789271"/>
                  <a:gd name="connsiteY19" fmla="*/ 529390 h 539015"/>
                  <a:gd name="connsiteX20" fmla="*/ 712269 w 789271"/>
                  <a:gd name="connsiteY20" fmla="*/ 519764 h 539015"/>
                  <a:gd name="connsiteX21" fmla="*/ 741145 w 789271"/>
                  <a:gd name="connsiteY21" fmla="*/ 500514 h 539015"/>
                  <a:gd name="connsiteX22" fmla="*/ 779646 w 789271"/>
                  <a:gd name="connsiteY22" fmla="*/ 481263 h 539015"/>
                  <a:gd name="connsiteX23" fmla="*/ 789271 w 789271"/>
                  <a:gd name="connsiteY23" fmla="*/ 452388 h 539015"/>
                  <a:gd name="connsiteX24" fmla="*/ 741145 w 789271"/>
                  <a:gd name="connsiteY24" fmla="*/ 298383 h 539015"/>
                  <a:gd name="connsiteX25" fmla="*/ 683393 w 789271"/>
                  <a:gd name="connsiteY25" fmla="*/ 259882 h 539015"/>
                  <a:gd name="connsiteX26" fmla="*/ 625642 w 789271"/>
                  <a:gd name="connsiteY26" fmla="*/ 240632 h 539015"/>
                  <a:gd name="connsiteX27" fmla="*/ 596766 w 789271"/>
                  <a:gd name="connsiteY27" fmla="*/ 221381 h 539015"/>
                  <a:gd name="connsiteX28" fmla="*/ 548640 w 789271"/>
                  <a:gd name="connsiteY28" fmla="*/ 173255 h 539015"/>
                  <a:gd name="connsiteX29" fmla="*/ 519764 w 789271"/>
                  <a:gd name="connsiteY29" fmla="*/ 105878 h 539015"/>
                  <a:gd name="connsiteX30" fmla="*/ 500513 w 789271"/>
                  <a:gd name="connsiteY30" fmla="*/ 57752 h 53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89271" h="539015">
                    <a:moveTo>
                      <a:pt x="500513" y="57752"/>
                    </a:moveTo>
                    <a:cubicBezTo>
                      <a:pt x="489284" y="44918"/>
                      <a:pt x="468251" y="38791"/>
                      <a:pt x="452387" y="28876"/>
                    </a:cubicBezTo>
                    <a:cubicBezTo>
                      <a:pt x="442577" y="22745"/>
                      <a:pt x="434144" y="14182"/>
                      <a:pt x="423511" y="9625"/>
                    </a:cubicBezTo>
                    <a:cubicBezTo>
                      <a:pt x="411352" y="4414"/>
                      <a:pt x="397844" y="3208"/>
                      <a:pt x="385010" y="0"/>
                    </a:cubicBezTo>
                    <a:cubicBezTo>
                      <a:pt x="258919" y="11463"/>
                      <a:pt x="312754" y="-1582"/>
                      <a:pt x="221381" y="28876"/>
                    </a:cubicBezTo>
                    <a:lnTo>
                      <a:pt x="192505" y="38501"/>
                    </a:lnTo>
                    <a:lnTo>
                      <a:pt x="163629" y="48127"/>
                    </a:lnTo>
                    <a:cubicBezTo>
                      <a:pt x="154004" y="57752"/>
                      <a:pt x="143110" y="66257"/>
                      <a:pt x="134753" y="77002"/>
                    </a:cubicBezTo>
                    <a:cubicBezTo>
                      <a:pt x="120549" y="95265"/>
                      <a:pt x="96252" y="134754"/>
                      <a:pt x="96252" y="134754"/>
                    </a:cubicBezTo>
                    <a:lnTo>
                      <a:pt x="67376" y="221381"/>
                    </a:lnTo>
                    <a:cubicBezTo>
                      <a:pt x="64168" y="231006"/>
                      <a:pt x="66193" y="244629"/>
                      <a:pt x="57751" y="250257"/>
                    </a:cubicBezTo>
                    <a:lnTo>
                      <a:pt x="28875" y="269508"/>
                    </a:lnTo>
                    <a:cubicBezTo>
                      <a:pt x="19141" y="284108"/>
                      <a:pt x="0" y="307333"/>
                      <a:pt x="0" y="327259"/>
                    </a:cubicBezTo>
                    <a:cubicBezTo>
                      <a:pt x="0" y="337405"/>
                      <a:pt x="1369" y="350238"/>
                      <a:pt x="9625" y="356135"/>
                    </a:cubicBezTo>
                    <a:cubicBezTo>
                      <a:pt x="26137" y="367929"/>
                      <a:pt x="48126" y="368968"/>
                      <a:pt x="67376" y="375385"/>
                    </a:cubicBezTo>
                    <a:lnTo>
                      <a:pt x="96252" y="385011"/>
                    </a:lnTo>
                    <a:lnTo>
                      <a:pt x="125128" y="394636"/>
                    </a:lnTo>
                    <a:cubicBezTo>
                      <a:pt x="170363" y="439871"/>
                      <a:pt x="146455" y="412188"/>
                      <a:pt x="192505" y="481263"/>
                    </a:cubicBezTo>
                    <a:cubicBezTo>
                      <a:pt x="217382" y="518579"/>
                      <a:pt x="208097" y="499167"/>
                      <a:pt x="221381" y="539015"/>
                    </a:cubicBezTo>
                    <a:lnTo>
                      <a:pt x="664143" y="529390"/>
                    </a:lnTo>
                    <a:cubicBezTo>
                      <a:pt x="680490" y="528749"/>
                      <a:pt x="696951" y="525508"/>
                      <a:pt x="712269" y="519764"/>
                    </a:cubicBezTo>
                    <a:cubicBezTo>
                      <a:pt x="723101" y="515702"/>
                      <a:pt x="731101" y="506253"/>
                      <a:pt x="741145" y="500514"/>
                    </a:cubicBezTo>
                    <a:cubicBezTo>
                      <a:pt x="753603" y="493395"/>
                      <a:pt x="766812" y="487680"/>
                      <a:pt x="779646" y="481263"/>
                    </a:cubicBezTo>
                    <a:cubicBezTo>
                      <a:pt x="782854" y="471638"/>
                      <a:pt x="789271" y="462534"/>
                      <a:pt x="789271" y="452388"/>
                    </a:cubicBezTo>
                    <a:cubicBezTo>
                      <a:pt x="789271" y="406553"/>
                      <a:pt x="788974" y="330269"/>
                      <a:pt x="741145" y="298383"/>
                    </a:cubicBezTo>
                    <a:cubicBezTo>
                      <a:pt x="721894" y="285549"/>
                      <a:pt x="705342" y="267198"/>
                      <a:pt x="683393" y="259882"/>
                    </a:cubicBezTo>
                    <a:lnTo>
                      <a:pt x="625642" y="240632"/>
                    </a:lnTo>
                    <a:cubicBezTo>
                      <a:pt x="616017" y="234215"/>
                      <a:pt x="604946" y="229561"/>
                      <a:pt x="596766" y="221381"/>
                    </a:cubicBezTo>
                    <a:cubicBezTo>
                      <a:pt x="532599" y="157214"/>
                      <a:pt x="625638" y="224587"/>
                      <a:pt x="548640" y="173255"/>
                    </a:cubicBezTo>
                    <a:cubicBezTo>
                      <a:pt x="500309" y="100760"/>
                      <a:pt x="557057" y="192895"/>
                      <a:pt x="519764" y="105878"/>
                    </a:cubicBezTo>
                    <a:cubicBezTo>
                      <a:pt x="498733" y="56807"/>
                      <a:pt x="511742" y="70586"/>
                      <a:pt x="500513" y="57752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Freihandform 152"/>
              <p:cNvSpPr/>
              <p:nvPr/>
            </p:nvSpPr>
            <p:spPr>
              <a:xfrm>
                <a:off x="2093488" y="2578862"/>
                <a:ext cx="709191" cy="308009"/>
              </a:xfrm>
              <a:custGeom>
                <a:avLst/>
                <a:gdLst>
                  <a:gd name="connsiteX0" fmla="*/ 683394 w 709191"/>
                  <a:gd name="connsiteY0" fmla="*/ 182880 h 308009"/>
                  <a:gd name="connsiteX1" fmla="*/ 693019 w 709191"/>
                  <a:gd name="connsiteY1" fmla="*/ 19251 h 308009"/>
                  <a:gd name="connsiteX2" fmla="*/ 664143 w 709191"/>
                  <a:gd name="connsiteY2" fmla="*/ 9626 h 308009"/>
                  <a:gd name="connsiteX3" fmla="*/ 616017 w 709191"/>
                  <a:gd name="connsiteY3" fmla="*/ 0 h 308009"/>
                  <a:gd name="connsiteX4" fmla="*/ 519764 w 709191"/>
                  <a:gd name="connsiteY4" fmla="*/ 9626 h 308009"/>
                  <a:gd name="connsiteX5" fmla="*/ 385011 w 709191"/>
                  <a:gd name="connsiteY5" fmla="*/ 28876 h 308009"/>
                  <a:gd name="connsiteX6" fmla="*/ 77002 w 709191"/>
                  <a:gd name="connsiteY6" fmla="*/ 38502 h 308009"/>
                  <a:gd name="connsiteX7" fmla="*/ 19251 w 709191"/>
                  <a:gd name="connsiteY7" fmla="*/ 86628 h 308009"/>
                  <a:gd name="connsiteX8" fmla="*/ 0 w 709191"/>
                  <a:gd name="connsiteY8" fmla="*/ 144379 h 308009"/>
                  <a:gd name="connsiteX9" fmla="*/ 19251 w 709191"/>
                  <a:gd name="connsiteY9" fmla="*/ 221382 h 308009"/>
                  <a:gd name="connsiteX10" fmla="*/ 38501 w 709191"/>
                  <a:gd name="connsiteY10" fmla="*/ 250257 h 308009"/>
                  <a:gd name="connsiteX11" fmla="*/ 96253 w 709191"/>
                  <a:gd name="connsiteY11" fmla="*/ 288758 h 308009"/>
                  <a:gd name="connsiteX12" fmla="*/ 163630 w 709191"/>
                  <a:gd name="connsiteY12" fmla="*/ 308009 h 308009"/>
                  <a:gd name="connsiteX13" fmla="*/ 462013 w 709191"/>
                  <a:gd name="connsiteY13" fmla="*/ 298384 h 308009"/>
                  <a:gd name="connsiteX14" fmla="*/ 490888 w 709191"/>
                  <a:gd name="connsiteY14" fmla="*/ 288758 h 308009"/>
                  <a:gd name="connsiteX15" fmla="*/ 529390 w 709191"/>
                  <a:gd name="connsiteY15" fmla="*/ 279133 h 308009"/>
                  <a:gd name="connsiteX16" fmla="*/ 587141 w 709191"/>
                  <a:gd name="connsiteY16" fmla="*/ 259883 h 308009"/>
                  <a:gd name="connsiteX17" fmla="*/ 644893 w 709191"/>
                  <a:gd name="connsiteY17" fmla="*/ 221382 h 308009"/>
                  <a:gd name="connsiteX18" fmla="*/ 673768 w 709191"/>
                  <a:gd name="connsiteY18" fmla="*/ 202131 h 308009"/>
                  <a:gd name="connsiteX19" fmla="*/ 702644 w 709191"/>
                  <a:gd name="connsiteY19" fmla="*/ 182880 h 308009"/>
                  <a:gd name="connsiteX20" fmla="*/ 683394 w 709191"/>
                  <a:gd name="connsiteY20" fmla="*/ 182880 h 3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9191" h="308009">
                    <a:moveTo>
                      <a:pt x="683394" y="182880"/>
                    </a:moveTo>
                    <a:cubicBezTo>
                      <a:pt x="709465" y="117700"/>
                      <a:pt x="720909" y="109895"/>
                      <a:pt x="693019" y="19251"/>
                    </a:cubicBezTo>
                    <a:cubicBezTo>
                      <a:pt x="690035" y="9554"/>
                      <a:pt x="673986" y="12087"/>
                      <a:pt x="664143" y="9626"/>
                    </a:cubicBezTo>
                    <a:cubicBezTo>
                      <a:pt x="648272" y="5658"/>
                      <a:pt x="632059" y="3209"/>
                      <a:pt x="616017" y="0"/>
                    </a:cubicBezTo>
                    <a:cubicBezTo>
                      <a:pt x="583933" y="3209"/>
                      <a:pt x="551726" y="5364"/>
                      <a:pt x="519764" y="9626"/>
                    </a:cubicBezTo>
                    <a:cubicBezTo>
                      <a:pt x="425453" y="22201"/>
                      <a:pt x="519323" y="22324"/>
                      <a:pt x="385011" y="28876"/>
                    </a:cubicBezTo>
                    <a:cubicBezTo>
                      <a:pt x="282413" y="33881"/>
                      <a:pt x="179672" y="35293"/>
                      <a:pt x="77002" y="38502"/>
                    </a:cubicBezTo>
                    <a:cubicBezTo>
                      <a:pt x="59027" y="50485"/>
                      <a:pt x="30151" y="67008"/>
                      <a:pt x="19251" y="86628"/>
                    </a:cubicBezTo>
                    <a:cubicBezTo>
                      <a:pt x="9396" y="104366"/>
                      <a:pt x="0" y="144379"/>
                      <a:pt x="0" y="144379"/>
                    </a:cubicBezTo>
                    <a:cubicBezTo>
                      <a:pt x="3662" y="162690"/>
                      <a:pt x="9383" y="201647"/>
                      <a:pt x="19251" y="221382"/>
                    </a:cubicBezTo>
                    <a:cubicBezTo>
                      <a:pt x="24424" y="231729"/>
                      <a:pt x="29795" y="242640"/>
                      <a:pt x="38501" y="250257"/>
                    </a:cubicBezTo>
                    <a:cubicBezTo>
                      <a:pt x="55913" y="265492"/>
                      <a:pt x="73808" y="283146"/>
                      <a:pt x="96253" y="288758"/>
                    </a:cubicBezTo>
                    <a:cubicBezTo>
                      <a:pt x="144597" y="300845"/>
                      <a:pt x="122204" y="294201"/>
                      <a:pt x="163630" y="308009"/>
                    </a:cubicBezTo>
                    <a:cubicBezTo>
                      <a:pt x="263091" y="304801"/>
                      <a:pt x="362672" y="304228"/>
                      <a:pt x="462013" y="298384"/>
                    </a:cubicBezTo>
                    <a:cubicBezTo>
                      <a:pt x="472141" y="297788"/>
                      <a:pt x="481133" y="291545"/>
                      <a:pt x="490888" y="288758"/>
                    </a:cubicBezTo>
                    <a:cubicBezTo>
                      <a:pt x="503608" y="285124"/>
                      <a:pt x="516719" y="282934"/>
                      <a:pt x="529390" y="279133"/>
                    </a:cubicBezTo>
                    <a:cubicBezTo>
                      <a:pt x="548826" y="273302"/>
                      <a:pt x="587141" y="259883"/>
                      <a:pt x="587141" y="259883"/>
                    </a:cubicBezTo>
                    <a:lnTo>
                      <a:pt x="644893" y="221382"/>
                    </a:lnTo>
                    <a:lnTo>
                      <a:pt x="673768" y="202131"/>
                    </a:lnTo>
                    <a:cubicBezTo>
                      <a:pt x="683393" y="195714"/>
                      <a:pt x="694464" y="191060"/>
                      <a:pt x="702644" y="182880"/>
                    </a:cubicBezTo>
                    <a:lnTo>
                      <a:pt x="683394" y="1828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8" name="Freihandform 153"/>
              <p:cNvSpPr/>
              <p:nvPr/>
            </p:nvSpPr>
            <p:spPr>
              <a:xfrm>
                <a:off x="2853884" y="2610218"/>
                <a:ext cx="702700" cy="430657"/>
              </a:xfrm>
              <a:custGeom>
                <a:avLst/>
                <a:gdLst>
                  <a:gd name="connsiteX0" fmla="*/ 673768 w 702700"/>
                  <a:gd name="connsiteY0" fmla="*/ 199651 h 430657"/>
                  <a:gd name="connsiteX1" fmla="*/ 606391 w 702700"/>
                  <a:gd name="connsiteY1" fmla="*/ 93773 h 430657"/>
                  <a:gd name="connsiteX2" fmla="*/ 587141 w 702700"/>
                  <a:gd name="connsiteY2" fmla="*/ 64897 h 430657"/>
                  <a:gd name="connsiteX3" fmla="*/ 529389 w 702700"/>
                  <a:gd name="connsiteY3" fmla="*/ 45647 h 430657"/>
                  <a:gd name="connsiteX4" fmla="*/ 500514 w 702700"/>
                  <a:gd name="connsiteY4" fmla="*/ 36021 h 430657"/>
                  <a:gd name="connsiteX5" fmla="*/ 317634 w 702700"/>
                  <a:gd name="connsiteY5" fmla="*/ 16771 h 430657"/>
                  <a:gd name="connsiteX6" fmla="*/ 134754 w 702700"/>
                  <a:gd name="connsiteY6" fmla="*/ 16771 h 430657"/>
                  <a:gd name="connsiteX7" fmla="*/ 105878 w 702700"/>
                  <a:gd name="connsiteY7" fmla="*/ 36021 h 430657"/>
                  <a:gd name="connsiteX8" fmla="*/ 77002 w 702700"/>
                  <a:gd name="connsiteY8" fmla="*/ 45647 h 430657"/>
                  <a:gd name="connsiteX9" fmla="*/ 28876 w 702700"/>
                  <a:gd name="connsiteY9" fmla="*/ 103398 h 430657"/>
                  <a:gd name="connsiteX10" fmla="*/ 9625 w 702700"/>
                  <a:gd name="connsiteY10" fmla="*/ 161150 h 430657"/>
                  <a:gd name="connsiteX11" fmla="*/ 0 w 702700"/>
                  <a:gd name="connsiteY11" fmla="*/ 190026 h 430657"/>
                  <a:gd name="connsiteX12" fmla="*/ 28876 w 702700"/>
                  <a:gd name="connsiteY12" fmla="*/ 276653 h 430657"/>
                  <a:gd name="connsiteX13" fmla="*/ 57751 w 702700"/>
                  <a:gd name="connsiteY13" fmla="*/ 286278 h 430657"/>
                  <a:gd name="connsiteX14" fmla="*/ 96252 w 702700"/>
                  <a:gd name="connsiteY14" fmla="*/ 305529 h 430657"/>
                  <a:gd name="connsiteX15" fmla="*/ 154004 w 702700"/>
                  <a:gd name="connsiteY15" fmla="*/ 324779 h 430657"/>
                  <a:gd name="connsiteX16" fmla="*/ 182880 w 702700"/>
                  <a:gd name="connsiteY16" fmla="*/ 334404 h 430657"/>
                  <a:gd name="connsiteX17" fmla="*/ 211756 w 702700"/>
                  <a:gd name="connsiteY17" fmla="*/ 353655 h 430657"/>
                  <a:gd name="connsiteX18" fmla="*/ 269507 w 702700"/>
                  <a:gd name="connsiteY18" fmla="*/ 372906 h 430657"/>
                  <a:gd name="connsiteX19" fmla="*/ 298383 w 702700"/>
                  <a:gd name="connsiteY19" fmla="*/ 382531 h 430657"/>
                  <a:gd name="connsiteX20" fmla="*/ 336884 w 702700"/>
                  <a:gd name="connsiteY20" fmla="*/ 401781 h 430657"/>
                  <a:gd name="connsiteX21" fmla="*/ 385010 w 702700"/>
                  <a:gd name="connsiteY21" fmla="*/ 411407 h 430657"/>
                  <a:gd name="connsiteX22" fmla="*/ 442762 w 702700"/>
                  <a:gd name="connsiteY22" fmla="*/ 430657 h 430657"/>
                  <a:gd name="connsiteX23" fmla="*/ 577516 w 702700"/>
                  <a:gd name="connsiteY23" fmla="*/ 421032 h 430657"/>
                  <a:gd name="connsiteX24" fmla="*/ 644892 w 702700"/>
                  <a:gd name="connsiteY24" fmla="*/ 344030 h 430657"/>
                  <a:gd name="connsiteX25" fmla="*/ 664143 w 702700"/>
                  <a:gd name="connsiteY25" fmla="*/ 315154 h 430657"/>
                  <a:gd name="connsiteX26" fmla="*/ 683394 w 702700"/>
                  <a:gd name="connsiteY26" fmla="*/ 276653 h 430657"/>
                  <a:gd name="connsiteX27" fmla="*/ 702644 w 702700"/>
                  <a:gd name="connsiteY27" fmla="*/ 209276 h 430657"/>
                  <a:gd name="connsiteX28" fmla="*/ 673768 w 702700"/>
                  <a:gd name="connsiteY28" fmla="*/ 199651 h 430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2700" h="430657">
                    <a:moveTo>
                      <a:pt x="673768" y="199651"/>
                    </a:moveTo>
                    <a:cubicBezTo>
                      <a:pt x="657726" y="180401"/>
                      <a:pt x="655276" y="167101"/>
                      <a:pt x="606391" y="93773"/>
                    </a:cubicBezTo>
                    <a:cubicBezTo>
                      <a:pt x="599974" y="84148"/>
                      <a:pt x="598115" y="68555"/>
                      <a:pt x="587141" y="64897"/>
                    </a:cubicBezTo>
                    <a:lnTo>
                      <a:pt x="529389" y="45647"/>
                    </a:lnTo>
                    <a:cubicBezTo>
                      <a:pt x="519764" y="42439"/>
                      <a:pt x="510581" y="37279"/>
                      <a:pt x="500514" y="36021"/>
                    </a:cubicBezTo>
                    <a:cubicBezTo>
                      <a:pt x="388347" y="22001"/>
                      <a:pt x="449272" y="28738"/>
                      <a:pt x="317634" y="16771"/>
                    </a:cubicBezTo>
                    <a:cubicBezTo>
                      <a:pt x="246250" y="-7023"/>
                      <a:pt x="267011" y="-4111"/>
                      <a:pt x="134754" y="16771"/>
                    </a:cubicBezTo>
                    <a:cubicBezTo>
                      <a:pt x="123327" y="18575"/>
                      <a:pt x="116225" y="30848"/>
                      <a:pt x="105878" y="36021"/>
                    </a:cubicBezTo>
                    <a:cubicBezTo>
                      <a:pt x="96803" y="40558"/>
                      <a:pt x="86627" y="42438"/>
                      <a:pt x="77002" y="45647"/>
                    </a:cubicBezTo>
                    <a:cubicBezTo>
                      <a:pt x="58866" y="63783"/>
                      <a:pt x="39598" y="79274"/>
                      <a:pt x="28876" y="103398"/>
                    </a:cubicBezTo>
                    <a:cubicBezTo>
                      <a:pt x="20635" y="121941"/>
                      <a:pt x="16042" y="141899"/>
                      <a:pt x="9625" y="161150"/>
                    </a:cubicBezTo>
                    <a:lnTo>
                      <a:pt x="0" y="190026"/>
                    </a:lnTo>
                    <a:cubicBezTo>
                      <a:pt x="9625" y="218902"/>
                      <a:pt x="13216" y="250553"/>
                      <a:pt x="28876" y="276653"/>
                    </a:cubicBezTo>
                    <a:cubicBezTo>
                      <a:pt x="34096" y="285353"/>
                      <a:pt x="48426" y="282281"/>
                      <a:pt x="57751" y="286278"/>
                    </a:cubicBezTo>
                    <a:cubicBezTo>
                      <a:pt x="70939" y="291930"/>
                      <a:pt x="82930" y="300200"/>
                      <a:pt x="96252" y="305529"/>
                    </a:cubicBezTo>
                    <a:cubicBezTo>
                      <a:pt x="115093" y="313065"/>
                      <a:pt x="134753" y="318362"/>
                      <a:pt x="154004" y="324779"/>
                    </a:cubicBezTo>
                    <a:lnTo>
                      <a:pt x="182880" y="334404"/>
                    </a:lnTo>
                    <a:cubicBezTo>
                      <a:pt x="192505" y="340821"/>
                      <a:pt x="201185" y="348957"/>
                      <a:pt x="211756" y="353655"/>
                    </a:cubicBezTo>
                    <a:cubicBezTo>
                      <a:pt x="230299" y="361896"/>
                      <a:pt x="250257" y="366489"/>
                      <a:pt x="269507" y="372906"/>
                    </a:cubicBezTo>
                    <a:cubicBezTo>
                      <a:pt x="279132" y="376114"/>
                      <a:pt x="289308" y="377994"/>
                      <a:pt x="298383" y="382531"/>
                    </a:cubicBezTo>
                    <a:cubicBezTo>
                      <a:pt x="311217" y="388948"/>
                      <a:pt x="323272" y="397244"/>
                      <a:pt x="336884" y="401781"/>
                    </a:cubicBezTo>
                    <a:cubicBezTo>
                      <a:pt x="352404" y="406954"/>
                      <a:pt x="369227" y="407102"/>
                      <a:pt x="385010" y="411407"/>
                    </a:cubicBezTo>
                    <a:cubicBezTo>
                      <a:pt x="404587" y="416746"/>
                      <a:pt x="442762" y="430657"/>
                      <a:pt x="442762" y="430657"/>
                    </a:cubicBezTo>
                    <a:cubicBezTo>
                      <a:pt x="487680" y="427449"/>
                      <a:pt x="533169" y="428858"/>
                      <a:pt x="577516" y="421032"/>
                    </a:cubicBezTo>
                    <a:cubicBezTo>
                      <a:pt x="607816" y="415685"/>
                      <a:pt x="635625" y="357930"/>
                      <a:pt x="644892" y="344030"/>
                    </a:cubicBezTo>
                    <a:cubicBezTo>
                      <a:pt x="651309" y="334405"/>
                      <a:pt x="658969" y="325501"/>
                      <a:pt x="664143" y="315154"/>
                    </a:cubicBezTo>
                    <a:cubicBezTo>
                      <a:pt x="670560" y="302320"/>
                      <a:pt x="677742" y="289841"/>
                      <a:pt x="683394" y="276653"/>
                    </a:cubicBezTo>
                    <a:cubicBezTo>
                      <a:pt x="689635" y="262090"/>
                      <a:pt x="700424" y="222596"/>
                      <a:pt x="702644" y="209276"/>
                    </a:cubicBezTo>
                    <a:cubicBezTo>
                      <a:pt x="703699" y="202947"/>
                      <a:pt x="689810" y="218901"/>
                      <a:pt x="673768" y="1996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9" name="Freihandform 154"/>
              <p:cNvSpPr/>
              <p:nvPr/>
            </p:nvSpPr>
            <p:spPr>
              <a:xfrm>
                <a:off x="3507985" y="2694121"/>
                <a:ext cx="770438" cy="424389"/>
              </a:xfrm>
              <a:custGeom>
                <a:avLst/>
                <a:gdLst>
                  <a:gd name="connsiteX0" fmla="*/ 731937 w 770438"/>
                  <a:gd name="connsiteY0" fmla="*/ 245 h 424389"/>
                  <a:gd name="connsiteX1" fmla="*/ 741562 w 770438"/>
                  <a:gd name="connsiteY1" fmla="*/ 86872 h 424389"/>
                  <a:gd name="connsiteX2" fmla="*/ 760813 w 770438"/>
                  <a:gd name="connsiteY2" fmla="*/ 115748 h 424389"/>
                  <a:gd name="connsiteX3" fmla="*/ 770438 w 770438"/>
                  <a:gd name="connsiteY3" fmla="*/ 163874 h 424389"/>
                  <a:gd name="connsiteX4" fmla="*/ 760813 w 770438"/>
                  <a:gd name="connsiteY4" fmla="*/ 337129 h 424389"/>
                  <a:gd name="connsiteX5" fmla="*/ 731937 w 770438"/>
                  <a:gd name="connsiteY5" fmla="*/ 366005 h 424389"/>
                  <a:gd name="connsiteX6" fmla="*/ 674185 w 770438"/>
                  <a:gd name="connsiteY6" fmla="*/ 394880 h 424389"/>
                  <a:gd name="connsiteX7" fmla="*/ 645309 w 770438"/>
                  <a:gd name="connsiteY7" fmla="*/ 414131 h 424389"/>
                  <a:gd name="connsiteX8" fmla="*/ 173671 w 770438"/>
                  <a:gd name="connsiteY8" fmla="*/ 414131 h 424389"/>
                  <a:gd name="connsiteX9" fmla="*/ 96669 w 770438"/>
                  <a:gd name="connsiteY9" fmla="*/ 394880 h 424389"/>
                  <a:gd name="connsiteX10" fmla="*/ 29293 w 770438"/>
                  <a:gd name="connsiteY10" fmla="*/ 327504 h 424389"/>
                  <a:gd name="connsiteX11" fmla="*/ 19667 w 770438"/>
                  <a:gd name="connsiteY11" fmla="*/ 298628 h 424389"/>
                  <a:gd name="connsiteX12" fmla="*/ 417 w 770438"/>
                  <a:gd name="connsiteY12" fmla="*/ 269752 h 424389"/>
                  <a:gd name="connsiteX13" fmla="*/ 10042 w 770438"/>
                  <a:gd name="connsiteY13" fmla="*/ 202375 h 424389"/>
                  <a:gd name="connsiteX14" fmla="*/ 19667 w 770438"/>
                  <a:gd name="connsiteY14" fmla="*/ 173499 h 424389"/>
                  <a:gd name="connsiteX15" fmla="*/ 77419 w 770438"/>
                  <a:gd name="connsiteY15" fmla="*/ 144624 h 424389"/>
                  <a:gd name="connsiteX16" fmla="*/ 106295 w 770438"/>
                  <a:gd name="connsiteY16" fmla="*/ 125373 h 424389"/>
                  <a:gd name="connsiteX17" fmla="*/ 318050 w 770438"/>
                  <a:gd name="connsiteY17" fmla="*/ 125373 h 424389"/>
                  <a:gd name="connsiteX18" fmla="*/ 539431 w 770438"/>
                  <a:gd name="connsiteY18" fmla="*/ 115748 h 424389"/>
                  <a:gd name="connsiteX19" fmla="*/ 587558 w 770438"/>
                  <a:gd name="connsiteY19" fmla="*/ 106123 h 424389"/>
                  <a:gd name="connsiteX20" fmla="*/ 616434 w 770438"/>
                  <a:gd name="connsiteY20" fmla="*/ 86872 h 424389"/>
                  <a:gd name="connsiteX21" fmla="*/ 654935 w 770438"/>
                  <a:gd name="connsiteY21" fmla="*/ 67621 h 424389"/>
                  <a:gd name="connsiteX22" fmla="*/ 731937 w 770438"/>
                  <a:gd name="connsiteY22" fmla="*/ 245 h 4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0438" h="424389">
                    <a:moveTo>
                      <a:pt x="731937" y="245"/>
                    </a:moveTo>
                    <a:cubicBezTo>
                      <a:pt x="746375" y="3453"/>
                      <a:pt x="734515" y="58686"/>
                      <a:pt x="741562" y="86872"/>
                    </a:cubicBezTo>
                    <a:cubicBezTo>
                      <a:pt x="744368" y="98095"/>
                      <a:pt x="756751" y="104916"/>
                      <a:pt x="760813" y="115748"/>
                    </a:cubicBezTo>
                    <a:cubicBezTo>
                      <a:pt x="766557" y="131066"/>
                      <a:pt x="767230" y="147832"/>
                      <a:pt x="770438" y="163874"/>
                    </a:cubicBezTo>
                    <a:cubicBezTo>
                      <a:pt x="767230" y="221626"/>
                      <a:pt x="771636" y="280310"/>
                      <a:pt x="760813" y="337129"/>
                    </a:cubicBezTo>
                    <a:cubicBezTo>
                      <a:pt x="758266" y="350501"/>
                      <a:pt x="742394" y="357291"/>
                      <a:pt x="731937" y="366005"/>
                    </a:cubicBezTo>
                    <a:cubicBezTo>
                      <a:pt x="707059" y="386736"/>
                      <a:pt x="703125" y="385234"/>
                      <a:pt x="674185" y="394880"/>
                    </a:cubicBezTo>
                    <a:cubicBezTo>
                      <a:pt x="664560" y="401297"/>
                      <a:pt x="656653" y="411862"/>
                      <a:pt x="645309" y="414131"/>
                    </a:cubicBezTo>
                    <a:cubicBezTo>
                      <a:pt x="531636" y="436866"/>
                      <a:pt x="199031" y="414816"/>
                      <a:pt x="173671" y="414131"/>
                    </a:cubicBezTo>
                    <a:cubicBezTo>
                      <a:pt x="171270" y="413651"/>
                      <a:pt x="106537" y="402774"/>
                      <a:pt x="96669" y="394880"/>
                    </a:cubicBezTo>
                    <a:cubicBezTo>
                      <a:pt x="71868" y="375039"/>
                      <a:pt x="29293" y="327504"/>
                      <a:pt x="29293" y="327504"/>
                    </a:cubicBezTo>
                    <a:cubicBezTo>
                      <a:pt x="26084" y="317879"/>
                      <a:pt x="24204" y="307703"/>
                      <a:pt x="19667" y="298628"/>
                    </a:cubicBezTo>
                    <a:cubicBezTo>
                      <a:pt x="14494" y="288281"/>
                      <a:pt x="1568" y="281263"/>
                      <a:pt x="417" y="269752"/>
                    </a:cubicBezTo>
                    <a:cubicBezTo>
                      <a:pt x="-1840" y="247178"/>
                      <a:pt x="5593" y="224621"/>
                      <a:pt x="10042" y="202375"/>
                    </a:cubicBezTo>
                    <a:cubicBezTo>
                      <a:pt x="12032" y="192426"/>
                      <a:pt x="13329" y="181422"/>
                      <a:pt x="19667" y="173499"/>
                    </a:cubicBezTo>
                    <a:cubicBezTo>
                      <a:pt x="33237" y="156537"/>
                      <a:pt x="58397" y="150964"/>
                      <a:pt x="77419" y="144624"/>
                    </a:cubicBezTo>
                    <a:cubicBezTo>
                      <a:pt x="87044" y="138207"/>
                      <a:pt x="95948" y="130547"/>
                      <a:pt x="106295" y="125373"/>
                    </a:cubicBezTo>
                    <a:cubicBezTo>
                      <a:pt x="166907" y="95066"/>
                      <a:pt x="282527" y="123503"/>
                      <a:pt x="318050" y="125373"/>
                    </a:cubicBezTo>
                    <a:cubicBezTo>
                      <a:pt x="391844" y="122165"/>
                      <a:pt x="465755" y="121010"/>
                      <a:pt x="539431" y="115748"/>
                    </a:cubicBezTo>
                    <a:cubicBezTo>
                      <a:pt x="555749" y="114582"/>
                      <a:pt x="572240" y="111867"/>
                      <a:pt x="587558" y="106123"/>
                    </a:cubicBezTo>
                    <a:cubicBezTo>
                      <a:pt x="598390" y="102061"/>
                      <a:pt x="606390" y="92612"/>
                      <a:pt x="616434" y="86872"/>
                    </a:cubicBezTo>
                    <a:cubicBezTo>
                      <a:pt x="628892" y="79753"/>
                      <a:pt x="642631" y="75003"/>
                      <a:pt x="654935" y="67621"/>
                    </a:cubicBezTo>
                    <a:cubicBezTo>
                      <a:pt x="725035" y="25560"/>
                      <a:pt x="717499" y="-2963"/>
                      <a:pt x="731937" y="2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" name="Freihandform 155"/>
              <p:cNvSpPr/>
              <p:nvPr/>
            </p:nvSpPr>
            <p:spPr>
              <a:xfrm>
                <a:off x="5366078" y="1883937"/>
                <a:ext cx="818147" cy="300290"/>
              </a:xfrm>
              <a:custGeom>
                <a:avLst/>
                <a:gdLst>
                  <a:gd name="connsiteX0" fmla="*/ 789271 w 818147"/>
                  <a:gd name="connsiteY0" fmla="*/ 30782 h 300290"/>
                  <a:gd name="connsiteX1" fmla="*/ 741145 w 818147"/>
                  <a:gd name="connsiteY1" fmla="*/ 11532 h 300290"/>
                  <a:gd name="connsiteX2" fmla="*/ 279132 w 818147"/>
                  <a:gd name="connsiteY2" fmla="*/ 11532 h 300290"/>
                  <a:gd name="connsiteX3" fmla="*/ 240631 w 818147"/>
                  <a:gd name="connsiteY3" fmla="*/ 21157 h 300290"/>
                  <a:gd name="connsiteX4" fmla="*/ 173254 w 818147"/>
                  <a:gd name="connsiteY4" fmla="*/ 40408 h 300290"/>
                  <a:gd name="connsiteX5" fmla="*/ 115503 w 818147"/>
                  <a:gd name="connsiteY5" fmla="*/ 78909 h 300290"/>
                  <a:gd name="connsiteX6" fmla="*/ 86627 w 818147"/>
                  <a:gd name="connsiteY6" fmla="*/ 107784 h 300290"/>
                  <a:gd name="connsiteX7" fmla="*/ 28875 w 818147"/>
                  <a:gd name="connsiteY7" fmla="*/ 146285 h 300290"/>
                  <a:gd name="connsiteX8" fmla="*/ 9625 w 818147"/>
                  <a:gd name="connsiteY8" fmla="*/ 175161 h 300290"/>
                  <a:gd name="connsiteX9" fmla="*/ 0 w 818147"/>
                  <a:gd name="connsiteY9" fmla="*/ 213662 h 300290"/>
                  <a:gd name="connsiteX10" fmla="*/ 9625 w 818147"/>
                  <a:gd name="connsiteY10" fmla="*/ 261789 h 300290"/>
                  <a:gd name="connsiteX11" fmla="*/ 38501 w 818147"/>
                  <a:gd name="connsiteY11" fmla="*/ 281039 h 300290"/>
                  <a:gd name="connsiteX12" fmla="*/ 125128 w 818147"/>
                  <a:gd name="connsiteY12" fmla="*/ 300290 h 300290"/>
                  <a:gd name="connsiteX13" fmla="*/ 798896 w 818147"/>
                  <a:gd name="connsiteY13" fmla="*/ 290664 h 300290"/>
                  <a:gd name="connsiteX14" fmla="*/ 818147 w 818147"/>
                  <a:gd name="connsiteY14" fmla="*/ 261789 h 300290"/>
                  <a:gd name="connsiteX15" fmla="*/ 798896 w 818147"/>
                  <a:gd name="connsiteY15" fmla="*/ 204037 h 300290"/>
                  <a:gd name="connsiteX16" fmla="*/ 789271 w 818147"/>
                  <a:gd name="connsiteY16" fmla="*/ 175161 h 300290"/>
                  <a:gd name="connsiteX17" fmla="*/ 779646 w 818147"/>
                  <a:gd name="connsiteY17" fmla="*/ 146285 h 300290"/>
                  <a:gd name="connsiteX18" fmla="*/ 770021 w 818147"/>
                  <a:gd name="connsiteY18" fmla="*/ 98159 h 300290"/>
                  <a:gd name="connsiteX19" fmla="*/ 789271 w 818147"/>
                  <a:gd name="connsiteY19" fmla="*/ 30782 h 30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8147" h="300290">
                    <a:moveTo>
                      <a:pt x="789271" y="30782"/>
                    </a:moveTo>
                    <a:cubicBezTo>
                      <a:pt x="784458" y="16344"/>
                      <a:pt x="758039" y="15152"/>
                      <a:pt x="741145" y="11532"/>
                    </a:cubicBezTo>
                    <a:cubicBezTo>
                      <a:pt x="620863" y="-14242"/>
                      <a:pt x="292593" y="11187"/>
                      <a:pt x="279132" y="11532"/>
                    </a:cubicBezTo>
                    <a:cubicBezTo>
                      <a:pt x="266298" y="14740"/>
                      <a:pt x="253351" y="17523"/>
                      <a:pt x="240631" y="21157"/>
                    </a:cubicBezTo>
                    <a:cubicBezTo>
                      <a:pt x="143931" y="48785"/>
                      <a:pt x="293667" y="10302"/>
                      <a:pt x="173254" y="40408"/>
                    </a:cubicBezTo>
                    <a:cubicBezTo>
                      <a:pt x="154004" y="53242"/>
                      <a:pt x="131863" y="62550"/>
                      <a:pt x="115503" y="78909"/>
                    </a:cubicBezTo>
                    <a:cubicBezTo>
                      <a:pt x="105878" y="88534"/>
                      <a:pt x="97372" y="99427"/>
                      <a:pt x="86627" y="107784"/>
                    </a:cubicBezTo>
                    <a:cubicBezTo>
                      <a:pt x="68364" y="121988"/>
                      <a:pt x="28875" y="146285"/>
                      <a:pt x="28875" y="146285"/>
                    </a:cubicBezTo>
                    <a:cubicBezTo>
                      <a:pt x="22458" y="155910"/>
                      <a:pt x="14182" y="164528"/>
                      <a:pt x="9625" y="175161"/>
                    </a:cubicBezTo>
                    <a:cubicBezTo>
                      <a:pt x="4414" y="187320"/>
                      <a:pt x="0" y="200433"/>
                      <a:pt x="0" y="213662"/>
                    </a:cubicBezTo>
                    <a:cubicBezTo>
                      <a:pt x="0" y="230022"/>
                      <a:pt x="1508" y="247585"/>
                      <a:pt x="9625" y="261789"/>
                    </a:cubicBezTo>
                    <a:cubicBezTo>
                      <a:pt x="15364" y="271833"/>
                      <a:pt x="28154" y="275866"/>
                      <a:pt x="38501" y="281039"/>
                    </a:cubicBezTo>
                    <a:cubicBezTo>
                      <a:pt x="62196" y="292886"/>
                      <a:pt x="102948" y="296593"/>
                      <a:pt x="125128" y="300290"/>
                    </a:cubicBezTo>
                    <a:lnTo>
                      <a:pt x="798896" y="290664"/>
                    </a:lnTo>
                    <a:cubicBezTo>
                      <a:pt x="810446" y="290022"/>
                      <a:pt x="818147" y="273357"/>
                      <a:pt x="818147" y="261789"/>
                    </a:cubicBezTo>
                    <a:cubicBezTo>
                      <a:pt x="818147" y="241497"/>
                      <a:pt x="805313" y="223288"/>
                      <a:pt x="798896" y="204037"/>
                    </a:cubicBezTo>
                    <a:lnTo>
                      <a:pt x="789271" y="175161"/>
                    </a:lnTo>
                    <a:cubicBezTo>
                      <a:pt x="786063" y="165536"/>
                      <a:pt x="781636" y="156234"/>
                      <a:pt x="779646" y="146285"/>
                    </a:cubicBezTo>
                    <a:cubicBezTo>
                      <a:pt x="776438" y="130243"/>
                      <a:pt x="772050" y="114392"/>
                      <a:pt x="770021" y="98159"/>
                    </a:cubicBezTo>
                    <a:cubicBezTo>
                      <a:pt x="768827" y="88608"/>
                      <a:pt x="794084" y="45220"/>
                      <a:pt x="789271" y="30782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1" name="Freihandform 156"/>
              <p:cNvSpPr/>
              <p:nvPr/>
            </p:nvSpPr>
            <p:spPr>
              <a:xfrm>
                <a:off x="6174056" y="1885844"/>
                <a:ext cx="934194" cy="269778"/>
              </a:xfrm>
              <a:custGeom>
                <a:avLst/>
                <a:gdLst>
                  <a:gd name="connsiteX0" fmla="*/ 857192 w 934194"/>
                  <a:gd name="connsiteY0" fmla="*/ 240631 h 269778"/>
                  <a:gd name="connsiteX1" fmla="*/ 905318 w 934194"/>
                  <a:gd name="connsiteY1" fmla="*/ 202130 h 269778"/>
                  <a:gd name="connsiteX2" fmla="*/ 934194 w 934194"/>
                  <a:gd name="connsiteY2" fmla="*/ 134753 h 269778"/>
                  <a:gd name="connsiteX3" fmla="*/ 924569 w 934194"/>
                  <a:gd name="connsiteY3" fmla="*/ 86627 h 269778"/>
                  <a:gd name="connsiteX4" fmla="*/ 828316 w 934194"/>
                  <a:gd name="connsiteY4" fmla="*/ 57751 h 269778"/>
                  <a:gd name="connsiteX5" fmla="*/ 741689 w 934194"/>
                  <a:gd name="connsiteY5" fmla="*/ 38501 h 269778"/>
                  <a:gd name="connsiteX6" fmla="*/ 712813 w 934194"/>
                  <a:gd name="connsiteY6" fmla="*/ 28875 h 269778"/>
                  <a:gd name="connsiteX7" fmla="*/ 664687 w 934194"/>
                  <a:gd name="connsiteY7" fmla="*/ 19250 h 269778"/>
                  <a:gd name="connsiteX8" fmla="*/ 558809 w 934194"/>
                  <a:gd name="connsiteY8" fmla="*/ 0 h 269778"/>
                  <a:gd name="connsiteX9" fmla="*/ 193049 w 934194"/>
                  <a:gd name="connsiteY9" fmla="*/ 9625 h 269778"/>
                  <a:gd name="connsiteX10" fmla="*/ 144923 w 934194"/>
                  <a:gd name="connsiteY10" fmla="*/ 19250 h 269778"/>
                  <a:gd name="connsiteX11" fmla="*/ 87171 w 934194"/>
                  <a:gd name="connsiteY11" fmla="*/ 38501 h 269778"/>
                  <a:gd name="connsiteX12" fmla="*/ 19794 w 934194"/>
                  <a:gd name="connsiteY12" fmla="*/ 67376 h 269778"/>
                  <a:gd name="connsiteX13" fmla="*/ 544 w 934194"/>
                  <a:gd name="connsiteY13" fmla="*/ 96252 h 269778"/>
                  <a:gd name="connsiteX14" fmla="*/ 10169 w 934194"/>
                  <a:gd name="connsiteY14" fmla="*/ 211755 h 269778"/>
                  <a:gd name="connsiteX15" fmla="*/ 19794 w 934194"/>
                  <a:gd name="connsiteY15" fmla="*/ 240631 h 269778"/>
                  <a:gd name="connsiteX16" fmla="*/ 48670 w 934194"/>
                  <a:gd name="connsiteY16" fmla="*/ 259882 h 269778"/>
                  <a:gd name="connsiteX17" fmla="*/ 135297 w 934194"/>
                  <a:gd name="connsiteY17" fmla="*/ 269507 h 269778"/>
                  <a:gd name="connsiteX18" fmla="*/ 857192 w 934194"/>
                  <a:gd name="connsiteY18" fmla="*/ 240631 h 26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34194" h="269778">
                    <a:moveTo>
                      <a:pt x="857192" y="240631"/>
                    </a:moveTo>
                    <a:cubicBezTo>
                      <a:pt x="985529" y="229402"/>
                      <a:pt x="891790" y="217591"/>
                      <a:pt x="905318" y="202130"/>
                    </a:cubicBezTo>
                    <a:cubicBezTo>
                      <a:pt x="918128" y="187490"/>
                      <a:pt x="927794" y="153952"/>
                      <a:pt x="934194" y="134753"/>
                    </a:cubicBezTo>
                    <a:cubicBezTo>
                      <a:pt x="930986" y="118711"/>
                      <a:pt x="932686" y="100831"/>
                      <a:pt x="924569" y="86627"/>
                    </a:cubicBezTo>
                    <a:cubicBezTo>
                      <a:pt x="909005" y="59390"/>
                      <a:pt x="844019" y="59994"/>
                      <a:pt x="828316" y="57751"/>
                    </a:cubicBezTo>
                    <a:cubicBezTo>
                      <a:pt x="763306" y="36082"/>
                      <a:pt x="843339" y="61090"/>
                      <a:pt x="741689" y="38501"/>
                    </a:cubicBezTo>
                    <a:cubicBezTo>
                      <a:pt x="731785" y="36300"/>
                      <a:pt x="722656" y="31336"/>
                      <a:pt x="712813" y="28875"/>
                    </a:cubicBezTo>
                    <a:cubicBezTo>
                      <a:pt x="696942" y="24907"/>
                      <a:pt x="680824" y="21939"/>
                      <a:pt x="664687" y="19250"/>
                    </a:cubicBezTo>
                    <a:cubicBezTo>
                      <a:pt x="561222" y="2006"/>
                      <a:pt x="632727" y="18479"/>
                      <a:pt x="558809" y="0"/>
                    </a:cubicBezTo>
                    <a:cubicBezTo>
                      <a:pt x="436889" y="3208"/>
                      <a:pt x="314880" y="3959"/>
                      <a:pt x="193049" y="9625"/>
                    </a:cubicBezTo>
                    <a:cubicBezTo>
                      <a:pt x="176707" y="10385"/>
                      <a:pt x="160706" y="14945"/>
                      <a:pt x="144923" y="19250"/>
                    </a:cubicBezTo>
                    <a:cubicBezTo>
                      <a:pt x="125346" y="24589"/>
                      <a:pt x="105321" y="29426"/>
                      <a:pt x="87171" y="38501"/>
                    </a:cubicBezTo>
                    <a:cubicBezTo>
                      <a:pt x="39595" y="62288"/>
                      <a:pt x="62282" y="53214"/>
                      <a:pt x="19794" y="67376"/>
                    </a:cubicBezTo>
                    <a:cubicBezTo>
                      <a:pt x="13377" y="77001"/>
                      <a:pt x="1313" y="84710"/>
                      <a:pt x="544" y="96252"/>
                    </a:cubicBezTo>
                    <a:cubicBezTo>
                      <a:pt x="-2026" y="134801"/>
                      <a:pt x="5063" y="173459"/>
                      <a:pt x="10169" y="211755"/>
                    </a:cubicBezTo>
                    <a:cubicBezTo>
                      <a:pt x="11510" y="221812"/>
                      <a:pt x="13456" y="232708"/>
                      <a:pt x="19794" y="240631"/>
                    </a:cubicBezTo>
                    <a:cubicBezTo>
                      <a:pt x="27021" y="249664"/>
                      <a:pt x="37447" y="257076"/>
                      <a:pt x="48670" y="259882"/>
                    </a:cubicBezTo>
                    <a:cubicBezTo>
                      <a:pt x="76856" y="266929"/>
                      <a:pt x="106246" y="269161"/>
                      <a:pt x="135297" y="269507"/>
                    </a:cubicBezTo>
                    <a:cubicBezTo>
                      <a:pt x="375912" y="272371"/>
                      <a:pt x="728855" y="251860"/>
                      <a:pt x="857192" y="2406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2" name="Freihandform 157"/>
              <p:cNvSpPr/>
              <p:nvPr/>
            </p:nvSpPr>
            <p:spPr>
              <a:xfrm>
                <a:off x="4923315" y="2184227"/>
                <a:ext cx="808523" cy="558265"/>
              </a:xfrm>
              <a:custGeom>
                <a:avLst/>
                <a:gdLst>
                  <a:gd name="connsiteX0" fmla="*/ 336885 w 808523"/>
                  <a:gd name="connsiteY0" fmla="*/ 48126 h 558265"/>
                  <a:gd name="connsiteX1" fmla="*/ 259883 w 808523"/>
                  <a:gd name="connsiteY1" fmla="*/ 86627 h 558265"/>
                  <a:gd name="connsiteX2" fmla="*/ 221381 w 808523"/>
                  <a:gd name="connsiteY2" fmla="*/ 105878 h 558265"/>
                  <a:gd name="connsiteX3" fmla="*/ 163630 w 808523"/>
                  <a:gd name="connsiteY3" fmla="*/ 125128 h 558265"/>
                  <a:gd name="connsiteX4" fmla="*/ 105878 w 808523"/>
                  <a:gd name="connsiteY4" fmla="*/ 163629 h 558265"/>
                  <a:gd name="connsiteX5" fmla="*/ 77003 w 808523"/>
                  <a:gd name="connsiteY5" fmla="*/ 182880 h 558265"/>
                  <a:gd name="connsiteX6" fmla="*/ 19251 w 808523"/>
                  <a:gd name="connsiteY6" fmla="*/ 240631 h 558265"/>
                  <a:gd name="connsiteX7" fmla="*/ 9626 w 808523"/>
                  <a:gd name="connsiteY7" fmla="*/ 279132 h 558265"/>
                  <a:gd name="connsiteX8" fmla="*/ 0 w 808523"/>
                  <a:gd name="connsiteY8" fmla="*/ 308008 h 558265"/>
                  <a:gd name="connsiteX9" fmla="*/ 9626 w 808523"/>
                  <a:gd name="connsiteY9" fmla="*/ 423511 h 558265"/>
                  <a:gd name="connsiteX10" fmla="*/ 19251 w 808523"/>
                  <a:gd name="connsiteY10" fmla="*/ 452387 h 558265"/>
                  <a:gd name="connsiteX11" fmla="*/ 115504 w 808523"/>
                  <a:gd name="connsiteY11" fmla="*/ 481263 h 558265"/>
                  <a:gd name="connsiteX12" fmla="*/ 173255 w 808523"/>
                  <a:gd name="connsiteY12" fmla="*/ 500513 h 558265"/>
                  <a:gd name="connsiteX13" fmla="*/ 231007 w 808523"/>
                  <a:gd name="connsiteY13" fmla="*/ 519764 h 558265"/>
                  <a:gd name="connsiteX14" fmla="*/ 259883 w 808523"/>
                  <a:gd name="connsiteY14" fmla="*/ 529389 h 558265"/>
                  <a:gd name="connsiteX15" fmla="*/ 308009 w 808523"/>
                  <a:gd name="connsiteY15" fmla="*/ 539014 h 558265"/>
                  <a:gd name="connsiteX16" fmla="*/ 336885 w 808523"/>
                  <a:gd name="connsiteY16" fmla="*/ 548640 h 558265"/>
                  <a:gd name="connsiteX17" fmla="*/ 375386 w 808523"/>
                  <a:gd name="connsiteY17" fmla="*/ 558265 h 558265"/>
                  <a:gd name="connsiteX18" fmla="*/ 510139 w 808523"/>
                  <a:gd name="connsiteY18" fmla="*/ 548640 h 558265"/>
                  <a:gd name="connsiteX19" fmla="*/ 567891 w 808523"/>
                  <a:gd name="connsiteY19" fmla="*/ 519764 h 558265"/>
                  <a:gd name="connsiteX20" fmla="*/ 606392 w 808523"/>
                  <a:gd name="connsiteY20" fmla="*/ 510139 h 558265"/>
                  <a:gd name="connsiteX21" fmla="*/ 693019 w 808523"/>
                  <a:gd name="connsiteY21" fmla="*/ 462012 h 558265"/>
                  <a:gd name="connsiteX22" fmla="*/ 779647 w 808523"/>
                  <a:gd name="connsiteY22" fmla="*/ 413886 h 558265"/>
                  <a:gd name="connsiteX23" fmla="*/ 798897 w 808523"/>
                  <a:gd name="connsiteY23" fmla="*/ 356134 h 558265"/>
                  <a:gd name="connsiteX24" fmla="*/ 808523 w 808523"/>
                  <a:gd name="connsiteY24" fmla="*/ 327259 h 558265"/>
                  <a:gd name="connsiteX25" fmla="*/ 798897 w 808523"/>
                  <a:gd name="connsiteY25" fmla="*/ 259882 h 558265"/>
                  <a:gd name="connsiteX26" fmla="*/ 760396 w 808523"/>
                  <a:gd name="connsiteY26" fmla="*/ 202130 h 558265"/>
                  <a:gd name="connsiteX27" fmla="*/ 741146 w 808523"/>
                  <a:gd name="connsiteY27" fmla="*/ 173254 h 558265"/>
                  <a:gd name="connsiteX28" fmla="*/ 702645 w 808523"/>
                  <a:gd name="connsiteY28" fmla="*/ 115503 h 558265"/>
                  <a:gd name="connsiteX29" fmla="*/ 625643 w 808523"/>
                  <a:gd name="connsiteY29" fmla="*/ 28875 h 558265"/>
                  <a:gd name="connsiteX30" fmla="*/ 596767 w 808523"/>
                  <a:gd name="connsiteY30" fmla="*/ 9625 h 558265"/>
                  <a:gd name="connsiteX31" fmla="*/ 567891 w 808523"/>
                  <a:gd name="connsiteY31" fmla="*/ 0 h 558265"/>
                  <a:gd name="connsiteX32" fmla="*/ 471638 w 808523"/>
                  <a:gd name="connsiteY32" fmla="*/ 19250 h 558265"/>
                  <a:gd name="connsiteX33" fmla="*/ 404261 w 808523"/>
                  <a:gd name="connsiteY33" fmla="*/ 67377 h 558265"/>
                  <a:gd name="connsiteX34" fmla="*/ 336885 w 808523"/>
                  <a:gd name="connsiteY34" fmla="*/ 48126 h 55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8523" h="558265">
                    <a:moveTo>
                      <a:pt x="336885" y="48126"/>
                    </a:moveTo>
                    <a:cubicBezTo>
                      <a:pt x="312822" y="51334"/>
                      <a:pt x="332410" y="55544"/>
                      <a:pt x="259883" y="86627"/>
                    </a:cubicBezTo>
                    <a:cubicBezTo>
                      <a:pt x="246694" y="92279"/>
                      <a:pt x="234704" y="100549"/>
                      <a:pt x="221381" y="105878"/>
                    </a:cubicBezTo>
                    <a:cubicBezTo>
                      <a:pt x="202541" y="113414"/>
                      <a:pt x="163630" y="125128"/>
                      <a:pt x="163630" y="125128"/>
                    </a:cubicBezTo>
                    <a:lnTo>
                      <a:pt x="105878" y="163629"/>
                    </a:lnTo>
                    <a:cubicBezTo>
                      <a:pt x="96253" y="170046"/>
                      <a:pt x="85183" y="174700"/>
                      <a:pt x="77003" y="182880"/>
                    </a:cubicBezTo>
                    <a:lnTo>
                      <a:pt x="19251" y="240631"/>
                    </a:lnTo>
                    <a:cubicBezTo>
                      <a:pt x="16043" y="253465"/>
                      <a:pt x="13260" y="266412"/>
                      <a:pt x="9626" y="279132"/>
                    </a:cubicBezTo>
                    <a:cubicBezTo>
                      <a:pt x="6839" y="288888"/>
                      <a:pt x="0" y="297862"/>
                      <a:pt x="0" y="308008"/>
                    </a:cubicBezTo>
                    <a:cubicBezTo>
                      <a:pt x="0" y="346642"/>
                      <a:pt x="4520" y="385215"/>
                      <a:pt x="9626" y="423511"/>
                    </a:cubicBezTo>
                    <a:cubicBezTo>
                      <a:pt x="10967" y="433568"/>
                      <a:pt x="10995" y="446490"/>
                      <a:pt x="19251" y="452387"/>
                    </a:cubicBezTo>
                    <a:cubicBezTo>
                      <a:pt x="35681" y="464123"/>
                      <a:pt x="92436" y="474343"/>
                      <a:pt x="115504" y="481263"/>
                    </a:cubicBezTo>
                    <a:cubicBezTo>
                      <a:pt x="134940" y="487094"/>
                      <a:pt x="154005" y="494096"/>
                      <a:pt x="173255" y="500513"/>
                    </a:cubicBezTo>
                    <a:lnTo>
                      <a:pt x="231007" y="519764"/>
                    </a:lnTo>
                    <a:cubicBezTo>
                      <a:pt x="240632" y="522972"/>
                      <a:pt x="249934" y="527399"/>
                      <a:pt x="259883" y="529389"/>
                    </a:cubicBezTo>
                    <a:cubicBezTo>
                      <a:pt x="275925" y="532597"/>
                      <a:pt x="292138" y="535046"/>
                      <a:pt x="308009" y="539014"/>
                    </a:cubicBezTo>
                    <a:cubicBezTo>
                      <a:pt x="317852" y="541475"/>
                      <a:pt x="327129" y="545853"/>
                      <a:pt x="336885" y="548640"/>
                    </a:cubicBezTo>
                    <a:cubicBezTo>
                      <a:pt x="349605" y="552274"/>
                      <a:pt x="362552" y="555057"/>
                      <a:pt x="375386" y="558265"/>
                    </a:cubicBezTo>
                    <a:cubicBezTo>
                      <a:pt x="420304" y="555057"/>
                      <a:pt x="465415" y="553902"/>
                      <a:pt x="510139" y="548640"/>
                    </a:cubicBezTo>
                    <a:cubicBezTo>
                      <a:pt x="547406" y="544256"/>
                      <a:pt x="533519" y="534495"/>
                      <a:pt x="567891" y="519764"/>
                    </a:cubicBezTo>
                    <a:cubicBezTo>
                      <a:pt x="580050" y="514553"/>
                      <a:pt x="593558" y="513347"/>
                      <a:pt x="606392" y="510139"/>
                    </a:cubicBezTo>
                    <a:cubicBezTo>
                      <a:pt x="697017" y="419514"/>
                      <a:pt x="551695" y="556228"/>
                      <a:pt x="693019" y="462012"/>
                    </a:cubicBezTo>
                    <a:cubicBezTo>
                      <a:pt x="759213" y="417883"/>
                      <a:pt x="728822" y="430827"/>
                      <a:pt x="779647" y="413886"/>
                    </a:cubicBezTo>
                    <a:lnTo>
                      <a:pt x="798897" y="356134"/>
                    </a:lnTo>
                    <a:lnTo>
                      <a:pt x="808523" y="327259"/>
                    </a:lnTo>
                    <a:cubicBezTo>
                      <a:pt x="805314" y="304800"/>
                      <a:pt x="807041" y="281057"/>
                      <a:pt x="798897" y="259882"/>
                    </a:cubicBezTo>
                    <a:cubicBezTo>
                      <a:pt x="790591" y="238288"/>
                      <a:pt x="773230" y="221381"/>
                      <a:pt x="760396" y="202130"/>
                    </a:cubicBezTo>
                    <a:lnTo>
                      <a:pt x="741146" y="173254"/>
                    </a:lnTo>
                    <a:lnTo>
                      <a:pt x="702645" y="115503"/>
                    </a:lnTo>
                    <a:cubicBezTo>
                      <a:pt x="679501" y="80787"/>
                      <a:pt x="665196" y="55243"/>
                      <a:pt x="625643" y="28875"/>
                    </a:cubicBezTo>
                    <a:cubicBezTo>
                      <a:pt x="616018" y="22458"/>
                      <a:pt x="607114" y="14798"/>
                      <a:pt x="596767" y="9625"/>
                    </a:cubicBezTo>
                    <a:cubicBezTo>
                      <a:pt x="587692" y="5088"/>
                      <a:pt x="577516" y="3208"/>
                      <a:pt x="567891" y="0"/>
                    </a:cubicBezTo>
                    <a:cubicBezTo>
                      <a:pt x="543065" y="3546"/>
                      <a:pt x="498515" y="5811"/>
                      <a:pt x="471638" y="19250"/>
                    </a:cubicBezTo>
                    <a:cubicBezTo>
                      <a:pt x="441866" y="34136"/>
                      <a:pt x="434751" y="49954"/>
                      <a:pt x="404261" y="67377"/>
                    </a:cubicBezTo>
                    <a:cubicBezTo>
                      <a:pt x="382091" y="80046"/>
                      <a:pt x="360948" y="44918"/>
                      <a:pt x="336885" y="48126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Freihandform 158"/>
              <p:cNvSpPr/>
              <p:nvPr/>
            </p:nvSpPr>
            <p:spPr>
              <a:xfrm>
                <a:off x="5700502" y="2174601"/>
                <a:ext cx="926653" cy="433137"/>
              </a:xfrm>
              <a:custGeom>
                <a:avLst/>
                <a:gdLst>
                  <a:gd name="connsiteX0" fmla="*/ 926485 w 926653"/>
                  <a:gd name="connsiteY0" fmla="*/ 67377 h 433137"/>
                  <a:gd name="connsiteX1" fmla="*/ 868733 w 926653"/>
                  <a:gd name="connsiteY1" fmla="*/ 77003 h 433137"/>
                  <a:gd name="connsiteX2" fmla="*/ 839858 w 926653"/>
                  <a:gd name="connsiteY2" fmla="*/ 134754 h 433137"/>
                  <a:gd name="connsiteX3" fmla="*/ 618477 w 926653"/>
                  <a:gd name="connsiteY3" fmla="*/ 298384 h 433137"/>
                  <a:gd name="connsiteX4" fmla="*/ 589601 w 926653"/>
                  <a:gd name="connsiteY4" fmla="*/ 317634 h 433137"/>
                  <a:gd name="connsiteX5" fmla="*/ 560725 w 926653"/>
                  <a:gd name="connsiteY5" fmla="*/ 375386 h 433137"/>
                  <a:gd name="connsiteX6" fmla="*/ 551100 w 926653"/>
                  <a:gd name="connsiteY6" fmla="*/ 413887 h 433137"/>
                  <a:gd name="connsiteX7" fmla="*/ 522224 w 926653"/>
                  <a:gd name="connsiteY7" fmla="*/ 433137 h 433137"/>
                  <a:gd name="connsiteX8" fmla="*/ 435597 w 926653"/>
                  <a:gd name="connsiteY8" fmla="*/ 404261 h 433137"/>
                  <a:gd name="connsiteX9" fmla="*/ 406721 w 926653"/>
                  <a:gd name="connsiteY9" fmla="*/ 394636 h 433137"/>
                  <a:gd name="connsiteX10" fmla="*/ 377845 w 926653"/>
                  <a:gd name="connsiteY10" fmla="*/ 385011 h 433137"/>
                  <a:gd name="connsiteX11" fmla="*/ 281592 w 926653"/>
                  <a:gd name="connsiteY11" fmla="*/ 346510 h 433137"/>
                  <a:gd name="connsiteX12" fmla="*/ 243091 w 926653"/>
                  <a:gd name="connsiteY12" fmla="*/ 336885 h 433137"/>
                  <a:gd name="connsiteX13" fmla="*/ 185340 w 926653"/>
                  <a:gd name="connsiteY13" fmla="*/ 317634 h 433137"/>
                  <a:gd name="connsiteX14" fmla="*/ 117963 w 926653"/>
                  <a:gd name="connsiteY14" fmla="*/ 327259 h 433137"/>
                  <a:gd name="connsiteX15" fmla="*/ 60211 w 926653"/>
                  <a:gd name="connsiteY15" fmla="*/ 250257 h 433137"/>
                  <a:gd name="connsiteX16" fmla="*/ 40961 w 926653"/>
                  <a:gd name="connsiteY16" fmla="*/ 192506 h 433137"/>
                  <a:gd name="connsiteX17" fmla="*/ 21710 w 926653"/>
                  <a:gd name="connsiteY17" fmla="*/ 163630 h 433137"/>
                  <a:gd name="connsiteX18" fmla="*/ 31336 w 926653"/>
                  <a:gd name="connsiteY18" fmla="*/ 96253 h 433137"/>
                  <a:gd name="connsiteX19" fmla="*/ 291218 w 926653"/>
                  <a:gd name="connsiteY19" fmla="*/ 96253 h 433137"/>
                  <a:gd name="connsiteX20" fmla="*/ 320093 w 926653"/>
                  <a:gd name="connsiteY20" fmla="*/ 86628 h 433137"/>
                  <a:gd name="connsiteX21" fmla="*/ 377845 w 926653"/>
                  <a:gd name="connsiteY21" fmla="*/ 48127 h 433137"/>
                  <a:gd name="connsiteX22" fmla="*/ 445222 w 926653"/>
                  <a:gd name="connsiteY22" fmla="*/ 0 h 433137"/>
                  <a:gd name="connsiteX23" fmla="*/ 647352 w 926653"/>
                  <a:gd name="connsiteY23" fmla="*/ 19251 h 433137"/>
                  <a:gd name="connsiteX24" fmla="*/ 724354 w 926653"/>
                  <a:gd name="connsiteY24" fmla="*/ 28876 h 433137"/>
                  <a:gd name="connsiteX25" fmla="*/ 762856 w 926653"/>
                  <a:gd name="connsiteY25" fmla="*/ 38501 h 433137"/>
                  <a:gd name="connsiteX26" fmla="*/ 820607 w 926653"/>
                  <a:gd name="connsiteY26" fmla="*/ 48127 h 433137"/>
                  <a:gd name="connsiteX27" fmla="*/ 849483 w 926653"/>
                  <a:gd name="connsiteY27" fmla="*/ 57752 h 433137"/>
                  <a:gd name="connsiteX28" fmla="*/ 926485 w 926653"/>
                  <a:gd name="connsiteY28" fmla="*/ 67377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6653" h="433137">
                    <a:moveTo>
                      <a:pt x="926485" y="67377"/>
                    </a:moveTo>
                    <a:cubicBezTo>
                      <a:pt x="929693" y="70586"/>
                      <a:pt x="886189" y="68275"/>
                      <a:pt x="868733" y="77003"/>
                    </a:cubicBezTo>
                    <a:cubicBezTo>
                      <a:pt x="853806" y="84467"/>
                      <a:pt x="844413" y="121088"/>
                      <a:pt x="839858" y="134754"/>
                    </a:cubicBezTo>
                    <a:cubicBezTo>
                      <a:pt x="824925" y="373665"/>
                      <a:pt x="882849" y="266659"/>
                      <a:pt x="618477" y="298384"/>
                    </a:cubicBezTo>
                    <a:cubicBezTo>
                      <a:pt x="606991" y="299762"/>
                      <a:pt x="599226" y="311217"/>
                      <a:pt x="589601" y="317634"/>
                    </a:cubicBezTo>
                    <a:cubicBezTo>
                      <a:pt x="568508" y="349273"/>
                      <a:pt x="570688" y="340516"/>
                      <a:pt x="560725" y="375386"/>
                    </a:cubicBezTo>
                    <a:cubicBezTo>
                      <a:pt x="557091" y="388106"/>
                      <a:pt x="558438" y="402880"/>
                      <a:pt x="551100" y="413887"/>
                    </a:cubicBezTo>
                    <a:cubicBezTo>
                      <a:pt x="544683" y="423512"/>
                      <a:pt x="531849" y="426720"/>
                      <a:pt x="522224" y="433137"/>
                    </a:cubicBezTo>
                    <a:lnTo>
                      <a:pt x="435597" y="404261"/>
                    </a:lnTo>
                    <a:lnTo>
                      <a:pt x="406721" y="394636"/>
                    </a:lnTo>
                    <a:cubicBezTo>
                      <a:pt x="397096" y="391428"/>
                      <a:pt x="386920" y="389549"/>
                      <a:pt x="377845" y="385011"/>
                    </a:cubicBezTo>
                    <a:cubicBezTo>
                      <a:pt x="329603" y="360890"/>
                      <a:pt x="341064" y="364351"/>
                      <a:pt x="281592" y="346510"/>
                    </a:cubicBezTo>
                    <a:cubicBezTo>
                      <a:pt x="268921" y="342709"/>
                      <a:pt x="255762" y="340686"/>
                      <a:pt x="243091" y="336885"/>
                    </a:cubicBezTo>
                    <a:cubicBezTo>
                      <a:pt x="223655" y="331054"/>
                      <a:pt x="185340" y="317634"/>
                      <a:pt x="185340" y="317634"/>
                    </a:cubicBezTo>
                    <a:cubicBezTo>
                      <a:pt x="162881" y="320842"/>
                      <a:pt x="140557" y="329313"/>
                      <a:pt x="117963" y="327259"/>
                    </a:cubicBezTo>
                    <a:cubicBezTo>
                      <a:pt x="69279" y="322833"/>
                      <a:pt x="72733" y="287822"/>
                      <a:pt x="60211" y="250257"/>
                    </a:cubicBezTo>
                    <a:cubicBezTo>
                      <a:pt x="60211" y="250256"/>
                      <a:pt x="40962" y="192507"/>
                      <a:pt x="40961" y="192506"/>
                    </a:cubicBezTo>
                    <a:lnTo>
                      <a:pt x="21710" y="163630"/>
                    </a:lnTo>
                    <a:cubicBezTo>
                      <a:pt x="-748" y="96253"/>
                      <a:pt x="-16791" y="112295"/>
                      <a:pt x="31336" y="96253"/>
                    </a:cubicBezTo>
                    <a:cubicBezTo>
                      <a:pt x="158162" y="108935"/>
                      <a:pt x="135715" y="111803"/>
                      <a:pt x="291218" y="96253"/>
                    </a:cubicBezTo>
                    <a:cubicBezTo>
                      <a:pt x="301313" y="95243"/>
                      <a:pt x="310468" y="89836"/>
                      <a:pt x="320093" y="86628"/>
                    </a:cubicBezTo>
                    <a:cubicBezTo>
                      <a:pt x="339344" y="73794"/>
                      <a:pt x="359336" y="62009"/>
                      <a:pt x="377845" y="48127"/>
                    </a:cubicBezTo>
                    <a:cubicBezTo>
                      <a:pt x="425601" y="12310"/>
                      <a:pt x="402998" y="28150"/>
                      <a:pt x="445222" y="0"/>
                    </a:cubicBezTo>
                    <a:cubicBezTo>
                      <a:pt x="558003" y="9399"/>
                      <a:pt x="546147" y="7345"/>
                      <a:pt x="647352" y="19251"/>
                    </a:cubicBezTo>
                    <a:cubicBezTo>
                      <a:pt x="673042" y="22273"/>
                      <a:pt x="698839" y="24624"/>
                      <a:pt x="724354" y="28876"/>
                    </a:cubicBezTo>
                    <a:cubicBezTo>
                      <a:pt x="737403" y="31051"/>
                      <a:pt x="749884" y="35907"/>
                      <a:pt x="762856" y="38501"/>
                    </a:cubicBezTo>
                    <a:cubicBezTo>
                      <a:pt x="781993" y="42328"/>
                      <a:pt x="801556" y="43893"/>
                      <a:pt x="820607" y="48127"/>
                    </a:cubicBezTo>
                    <a:cubicBezTo>
                      <a:pt x="830511" y="50328"/>
                      <a:pt x="839399" y="56632"/>
                      <a:pt x="849483" y="57752"/>
                    </a:cubicBezTo>
                    <a:cubicBezTo>
                      <a:pt x="868616" y="59878"/>
                      <a:pt x="923277" y="64168"/>
                      <a:pt x="926485" y="673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Freihandform 159"/>
              <p:cNvSpPr/>
              <p:nvPr/>
            </p:nvSpPr>
            <p:spPr>
              <a:xfrm>
                <a:off x="4813788" y="2694366"/>
                <a:ext cx="728478" cy="462012"/>
              </a:xfrm>
              <a:custGeom>
                <a:avLst/>
                <a:gdLst>
                  <a:gd name="connsiteX0" fmla="*/ 13275 w 728478"/>
                  <a:gd name="connsiteY0" fmla="*/ 19250 h 462012"/>
                  <a:gd name="connsiteX1" fmla="*/ 3650 w 728478"/>
                  <a:gd name="connsiteY1" fmla="*/ 77002 h 462012"/>
                  <a:gd name="connsiteX2" fmla="*/ 13275 w 728478"/>
                  <a:gd name="connsiteY2" fmla="*/ 327259 h 462012"/>
                  <a:gd name="connsiteX3" fmla="*/ 42151 w 728478"/>
                  <a:gd name="connsiteY3" fmla="*/ 394635 h 462012"/>
                  <a:gd name="connsiteX4" fmla="*/ 90277 w 728478"/>
                  <a:gd name="connsiteY4" fmla="*/ 404261 h 462012"/>
                  <a:gd name="connsiteX5" fmla="*/ 119153 w 728478"/>
                  <a:gd name="connsiteY5" fmla="*/ 413886 h 462012"/>
                  <a:gd name="connsiteX6" fmla="*/ 157654 w 728478"/>
                  <a:gd name="connsiteY6" fmla="*/ 423511 h 462012"/>
                  <a:gd name="connsiteX7" fmla="*/ 186530 w 728478"/>
                  <a:gd name="connsiteY7" fmla="*/ 433136 h 462012"/>
                  <a:gd name="connsiteX8" fmla="*/ 292407 w 728478"/>
                  <a:gd name="connsiteY8" fmla="*/ 442762 h 462012"/>
                  <a:gd name="connsiteX9" fmla="*/ 417536 w 728478"/>
                  <a:gd name="connsiteY9" fmla="*/ 462012 h 462012"/>
                  <a:gd name="connsiteX10" fmla="*/ 619666 w 728478"/>
                  <a:gd name="connsiteY10" fmla="*/ 423511 h 462012"/>
                  <a:gd name="connsiteX11" fmla="*/ 696668 w 728478"/>
                  <a:gd name="connsiteY11" fmla="*/ 336884 h 462012"/>
                  <a:gd name="connsiteX12" fmla="*/ 715919 w 728478"/>
                  <a:gd name="connsiteY12" fmla="*/ 279132 h 462012"/>
                  <a:gd name="connsiteX13" fmla="*/ 715919 w 728478"/>
                  <a:gd name="connsiteY13" fmla="*/ 77002 h 462012"/>
                  <a:gd name="connsiteX14" fmla="*/ 687043 w 728478"/>
                  <a:gd name="connsiteY14" fmla="*/ 67376 h 462012"/>
                  <a:gd name="connsiteX15" fmla="*/ 504163 w 728478"/>
                  <a:gd name="connsiteY15" fmla="*/ 77002 h 462012"/>
                  <a:gd name="connsiteX16" fmla="*/ 417536 w 728478"/>
                  <a:gd name="connsiteY16" fmla="*/ 105878 h 462012"/>
                  <a:gd name="connsiteX17" fmla="*/ 388660 w 728478"/>
                  <a:gd name="connsiteY17" fmla="*/ 115503 h 462012"/>
                  <a:gd name="connsiteX18" fmla="*/ 311658 w 728478"/>
                  <a:gd name="connsiteY18" fmla="*/ 105878 h 462012"/>
                  <a:gd name="connsiteX19" fmla="*/ 282782 w 728478"/>
                  <a:gd name="connsiteY19" fmla="*/ 86627 h 462012"/>
                  <a:gd name="connsiteX20" fmla="*/ 253906 w 728478"/>
                  <a:gd name="connsiteY20" fmla="*/ 77002 h 462012"/>
                  <a:gd name="connsiteX21" fmla="*/ 167279 w 728478"/>
                  <a:gd name="connsiteY21" fmla="*/ 9625 h 462012"/>
                  <a:gd name="connsiteX22" fmla="*/ 138403 w 728478"/>
                  <a:gd name="connsiteY22" fmla="*/ 0 h 462012"/>
                  <a:gd name="connsiteX23" fmla="*/ 13275 w 728478"/>
                  <a:gd name="connsiteY23" fmla="*/ 19250 h 4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8478" h="462012">
                    <a:moveTo>
                      <a:pt x="13275" y="19250"/>
                    </a:moveTo>
                    <a:cubicBezTo>
                      <a:pt x="-9184" y="32084"/>
                      <a:pt x="3650" y="57486"/>
                      <a:pt x="3650" y="77002"/>
                    </a:cubicBezTo>
                    <a:cubicBezTo>
                      <a:pt x="3650" y="160483"/>
                      <a:pt x="7722" y="243963"/>
                      <a:pt x="13275" y="327259"/>
                    </a:cubicBezTo>
                    <a:cubicBezTo>
                      <a:pt x="14272" y="342217"/>
                      <a:pt x="25560" y="385154"/>
                      <a:pt x="42151" y="394635"/>
                    </a:cubicBezTo>
                    <a:cubicBezTo>
                      <a:pt x="56355" y="402752"/>
                      <a:pt x="74406" y="400293"/>
                      <a:pt x="90277" y="404261"/>
                    </a:cubicBezTo>
                    <a:cubicBezTo>
                      <a:pt x="100120" y="406722"/>
                      <a:pt x="109397" y="411099"/>
                      <a:pt x="119153" y="413886"/>
                    </a:cubicBezTo>
                    <a:cubicBezTo>
                      <a:pt x="131873" y="417520"/>
                      <a:pt x="144934" y="419877"/>
                      <a:pt x="157654" y="423511"/>
                    </a:cubicBezTo>
                    <a:cubicBezTo>
                      <a:pt x="167410" y="426298"/>
                      <a:pt x="176486" y="431701"/>
                      <a:pt x="186530" y="433136"/>
                    </a:cubicBezTo>
                    <a:cubicBezTo>
                      <a:pt x="221612" y="438148"/>
                      <a:pt x="257186" y="438848"/>
                      <a:pt x="292407" y="442762"/>
                    </a:cubicBezTo>
                    <a:cubicBezTo>
                      <a:pt x="329566" y="446891"/>
                      <a:pt x="380020" y="455759"/>
                      <a:pt x="417536" y="462012"/>
                    </a:cubicBezTo>
                    <a:cubicBezTo>
                      <a:pt x="447975" y="458431"/>
                      <a:pt x="570565" y="462791"/>
                      <a:pt x="619666" y="423511"/>
                    </a:cubicBezTo>
                    <a:cubicBezTo>
                      <a:pt x="634693" y="411490"/>
                      <a:pt x="683948" y="365505"/>
                      <a:pt x="696668" y="336884"/>
                    </a:cubicBezTo>
                    <a:cubicBezTo>
                      <a:pt x="704909" y="318341"/>
                      <a:pt x="715919" y="279132"/>
                      <a:pt x="715919" y="279132"/>
                    </a:cubicBezTo>
                    <a:cubicBezTo>
                      <a:pt x="726512" y="204977"/>
                      <a:pt x="737879" y="159352"/>
                      <a:pt x="715919" y="77002"/>
                    </a:cubicBezTo>
                    <a:cubicBezTo>
                      <a:pt x="713305" y="67199"/>
                      <a:pt x="696668" y="70585"/>
                      <a:pt x="687043" y="67376"/>
                    </a:cubicBezTo>
                    <a:cubicBezTo>
                      <a:pt x="626083" y="70585"/>
                      <a:pt x="564773" y="69729"/>
                      <a:pt x="504163" y="77002"/>
                    </a:cubicBezTo>
                    <a:cubicBezTo>
                      <a:pt x="504152" y="77003"/>
                      <a:pt x="431979" y="101064"/>
                      <a:pt x="417536" y="105878"/>
                    </a:cubicBezTo>
                    <a:lnTo>
                      <a:pt x="388660" y="115503"/>
                    </a:lnTo>
                    <a:cubicBezTo>
                      <a:pt x="362993" y="112295"/>
                      <a:pt x="336614" y="112684"/>
                      <a:pt x="311658" y="105878"/>
                    </a:cubicBezTo>
                    <a:cubicBezTo>
                      <a:pt x="300497" y="102834"/>
                      <a:pt x="293129" y="91800"/>
                      <a:pt x="282782" y="86627"/>
                    </a:cubicBezTo>
                    <a:cubicBezTo>
                      <a:pt x="273707" y="82090"/>
                      <a:pt x="263531" y="80210"/>
                      <a:pt x="253906" y="77002"/>
                    </a:cubicBezTo>
                    <a:cubicBezTo>
                      <a:pt x="228991" y="52086"/>
                      <a:pt x="201820" y="21138"/>
                      <a:pt x="167279" y="9625"/>
                    </a:cubicBezTo>
                    <a:lnTo>
                      <a:pt x="138403" y="0"/>
                    </a:lnTo>
                    <a:cubicBezTo>
                      <a:pt x="19703" y="9891"/>
                      <a:pt x="35734" y="6416"/>
                      <a:pt x="13275" y="19250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5" name="Freihandform 160"/>
              <p:cNvSpPr/>
              <p:nvPr/>
            </p:nvSpPr>
            <p:spPr>
              <a:xfrm>
                <a:off x="5568208" y="2559595"/>
                <a:ext cx="735554" cy="462030"/>
              </a:xfrm>
              <a:custGeom>
                <a:avLst/>
                <a:gdLst>
                  <a:gd name="connsiteX0" fmla="*/ 394636 w 735554"/>
                  <a:gd name="connsiteY0" fmla="*/ 19267 h 462030"/>
                  <a:gd name="connsiteX1" fmla="*/ 202131 w 735554"/>
                  <a:gd name="connsiteY1" fmla="*/ 19267 h 462030"/>
                  <a:gd name="connsiteX2" fmla="*/ 115503 w 735554"/>
                  <a:gd name="connsiteY2" fmla="*/ 67394 h 462030"/>
                  <a:gd name="connsiteX3" fmla="*/ 57752 w 735554"/>
                  <a:gd name="connsiteY3" fmla="*/ 105895 h 462030"/>
                  <a:gd name="connsiteX4" fmla="*/ 28876 w 735554"/>
                  <a:gd name="connsiteY4" fmla="*/ 134771 h 462030"/>
                  <a:gd name="connsiteX5" fmla="*/ 0 w 735554"/>
                  <a:gd name="connsiteY5" fmla="*/ 231023 h 462030"/>
                  <a:gd name="connsiteX6" fmla="*/ 9625 w 735554"/>
                  <a:gd name="connsiteY6" fmla="*/ 375402 h 462030"/>
                  <a:gd name="connsiteX7" fmla="*/ 57752 w 735554"/>
                  <a:gd name="connsiteY7" fmla="*/ 423529 h 462030"/>
                  <a:gd name="connsiteX8" fmla="*/ 96253 w 735554"/>
                  <a:gd name="connsiteY8" fmla="*/ 442779 h 462030"/>
                  <a:gd name="connsiteX9" fmla="*/ 182880 w 735554"/>
                  <a:gd name="connsiteY9" fmla="*/ 462030 h 462030"/>
                  <a:gd name="connsiteX10" fmla="*/ 500514 w 735554"/>
                  <a:gd name="connsiteY10" fmla="*/ 452404 h 462030"/>
                  <a:gd name="connsiteX11" fmla="*/ 587141 w 735554"/>
                  <a:gd name="connsiteY11" fmla="*/ 404278 h 462030"/>
                  <a:gd name="connsiteX12" fmla="*/ 625642 w 735554"/>
                  <a:gd name="connsiteY12" fmla="*/ 385027 h 462030"/>
                  <a:gd name="connsiteX13" fmla="*/ 673768 w 735554"/>
                  <a:gd name="connsiteY13" fmla="*/ 336901 h 462030"/>
                  <a:gd name="connsiteX14" fmla="*/ 721895 w 735554"/>
                  <a:gd name="connsiteY14" fmla="*/ 279150 h 462030"/>
                  <a:gd name="connsiteX15" fmla="*/ 721895 w 735554"/>
                  <a:gd name="connsiteY15" fmla="*/ 115520 h 462030"/>
                  <a:gd name="connsiteX16" fmla="*/ 702644 w 735554"/>
                  <a:gd name="connsiteY16" fmla="*/ 86644 h 462030"/>
                  <a:gd name="connsiteX17" fmla="*/ 644893 w 735554"/>
                  <a:gd name="connsiteY17" fmla="*/ 67394 h 462030"/>
                  <a:gd name="connsiteX18" fmla="*/ 519764 w 735554"/>
                  <a:gd name="connsiteY18" fmla="*/ 28893 h 462030"/>
                  <a:gd name="connsiteX19" fmla="*/ 423512 w 735554"/>
                  <a:gd name="connsiteY19" fmla="*/ 17 h 462030"/>
                  <a:gd name="connsiteX20" fmla="*/ 394636 w 735554"/>
                  <a:gd name="connsiteY20" fmla="*/ 19267 h 46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5554" h="462030">
                    <a:moveTo>
                      <a:pt x="394636" y="19267"/>
                    </a:moveTo>
                    <a:cubicBezTo>
                      <a:pt x="357739" y="22475"/>
                      <a:pt x="339874" y="3962"/>
                      <a:pt x="202131" y="19267"/>
                    </a:cubicBezTo>
                    <a:cubicBezTo>
                      <a:pt x="171638" y="22655"/>
                      <a:pt x="135333" y="54174"/>
                      <a:pt x="115503" y="67394"/>
                    </a:cubicBezTo>
                    <a:cubicBezTo>
                      <a:pt x="115495" y="67399"/>
                      <a:pt x="57759" y="105888"/>
                      <a:pt x="57752" y="105895"/>
                    </a:cubicBezTo>
                    <a:lnTo>
                      <a:pt x="28876" y="134771"/>
                    </a:lnTo>
                    <a:cubicBezTo>
                      <a:pt x="5442" y="205072"/>
                      <a:pt x="14546" y="172836"/>
                      <a:pt x="0" y="231023"/>
                    </a:cubicBezTo>
                    <a:cubicBezTo>
                      <a:pt x="3208" y="279149"/>
                      <a:pt x="1695" y="327825"/>
                      <a:pt x="9625" y="375402"/>
                    </a:cubicBezTo>
                    <a:cubicBezTo>
                      <a:pt x="13340" y="397691"/>
                      <a:pt x="41204" y="414073"/>
                      <a:pt x="57752" y="423529"/>
                    </a:cubicBezTo>
                    <a:cubicBezTo>
                      <a:pt x="70210" y="430648"/>
                      <a:pt x="82818" y="437741"/>
                      <a:pt x="96253" y="442779"/>
                    </a:cubicBezTo>
                    <a:cubicBezTo>
                      <a:pt x="111783" y="448603"/>
                      <a:pt x="169818" y="459417"/>
                      <a:pt x="182880" y="462030"/>
                    </a:cubicBezTo>
                    <a:cubicBezTo>
                      <a:pt x="288758" y="458821"/>
                      <a:pt x="394916" y="460741"/>
                      <a:pt x="500514" y="452404"/>
                    </a:cubicBezTo>
                    <a:cubicBezTo>
                      <a:pt x="539383" y="449335"/>
                      <a:pt x="557243" y="422965"/>
                      <a:pt x="587141" y="404278"/>
                    </a:cubicBezTo>
                    <a:cubicBezTo>
                      <a:pt x="599308" y="396673"/>
                      <a:pt x="612808" y="391444"/>
                      <a:pt x="625642" y="385027"/>
                    </a:cubicBezTo>
                    <a:cubicBezTo>
                      <a:pt x="660936" y="332089"/>
                      <a:pt x="625642" y="377007"/>
                      <a:pt x="673768" y="336901"/>
                    </a:cubicBezTo>
                    <a:cubicBezTo>
                      <a:pt x="701560" y="313741"/>
                      <a:pt x="702966" y="307542"/>
                      <a:pt x="721895" y="279150"/>
                    </a:cubicBezTo>
                    <a:cubicBezTo>
                      <a:pt x="738902" y="211121"/>
                      <a:pt x="741275" y="218878"/>
                      <a:pt x="721895" y="115520"/>
                    </a:cubicBezTo>
                    <a:cubicBezTo>
                      <a:pt x="719763" y="104150"/>
                      <a:pt x="712454" y="92775"/>
                      <a:pt x="702644" y="86644"/>
                    </a:cubicBezTo>
                    <a:cubicBezTo>
                      <a:pt x="685437" y="75890"/>
                      <a:pt x="644893" y="67394"/>
                      <a:pt x="644893" y="67394"/>
                    </a:cubicBezTo>
                    <a:cubicBezTo>
                      <a:pt x="573574" y="19847"/>
                      <a:pt x="670405" y="79108"/>
                      <a:pt x="519764" y="28893"/>
                    </a:cubicBezTo>
                    <a:cubicBezTo>
                      <a:pt x="482930" y="16615"/>
                      <a:pt x="459881" y="7291"/>
                      <a:pt x="423512" y="17"/>
                    </a:cubicBezTo>
                    <a:cubicBezTo>
                      <a:pt x="420366" y="-612"/>
                      <a:pt x="431533" y="16059"/>
                      <a:pt x="394636" y="19267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Freihandform 161"/>
              <p:cNvSpPr/>
              <p:nvPr/>
            </p:nvSpPr>
            <p:spPr>
              <a:xfrm>
                <a:off x="6309353" y="2521111"/>
                <a:ext cx="703593" cy="375385"/>
              </a:xfrm>
              <a:custGeom>
                <a:avLst/>
                <a:gdLst>
                  <a:gd name="connsiteX0" fmla="*/ 654518 w 703593"/>
                  <a:gd name="connsiteY0" fmla="*/ 163629 h 375385"/>
                  <a:gd name="connsiteX1" fmla="*/ 558266 w 703593"/>
                  <a:gd name="connsiteY1" fmla="*/ 77002 h 375385"/>
                  <a:gd name="connsiteX2" fmla="*/ 365760 w 703593"/>
                  <a:gd name="connsiteY2" fmla="*/ 48126 h 375385"/>
                  <a:gd name="connsiteX3" fmla="*/ 259882 w 703593"/>
                  <a:gd name="connsiteY3" fmla="*/ 19250 h 375385"/>
                  <a:gd name="connsiteX4" fmla="*/ 231007 w 703593"/>
                  <a:gd name="connsiteY4" fmla="*/ 9625 h 375385"/>
                  <a:gd name="connsiteX5" fmla="*/ 202131 w 703593"/>
                  <a:gd name="connsiteY5" fmla="*/ 0 h 375385"/>
                  <a:gd name="connsiteX6" fmla="*/ 105878 w 703593"/>
                  <a:gd name="connsiteY6" fmla="*/ 9625 h 375385"/>
                  <a:gd name="connsiteX7" fmla="*/ 38501 w 703593"/>
                  <a:gd name="connsiteY7" fmla="*/ 38501 h 375385"/>
                  <a:gd name="connsiteX8" fmla="*/ 9626 w 703593"/>
                  <a:gd name="connsiteY8" fmla="*/ 67377 h 375385"/>
                  <a:gd name="connsiteX9" fmla="*/ 0 w 703593"/>
                  <a:gd name="connsiteY9" fmla="*/ 105878 h 375385"/>
                  <a:gd name="connsiteX10" fmla="*/ 19251 w 703593"/>
                  <a:gd name="connsiteY10" fmla="*/ 240631 h 375385"/>
                  <a:gd name="connsiteX11" fmla="*/ 57752 w 703593"/>
                  <a:gd name="connsiteY11" fmla="*/ 298383 h 375385"/>
                  <a:gd name="connsiteX12" fmla="*/ 105878 w 703593"/>
                  <a:gd name="connsiteY12" fmla="*/ 346509 h 375385"/>
                  <a:gd name="connsiteX13" fmla="*/ 250257 w 703593"/>
                  <a:gd name="connsiteY13" fmla="*/ 375385 h 375385"/>
                  <a:gd name="connsiteX14" fmla="*/ 596767 w 703593"/>
                  <a:gd name="connsiteY14" fmla="*/ 365760 h 375385"/>
                  <a:gd name="connsiteX15" fmla="*/ 625642 w 703593"/>
                  <a:gd name="connsiteY15" fmla="*/ 356135 h 375385"/>
                  <a:gd name="connsiteX16" fmla="*/ 654518 w 703593"/>
                  <a:gd name="connsiteY16" fmla="*/ 327259 h 375385"/>
                  <a:gd name="connsiteX17" fmla="*/ 683394 w 703593"/>
                  <a:gd name="connsiteY17" fmla="*/ 308008 h 375385"/>
                  <a:gd name="connsiteX18" fmla="*/ 702645 w 703593"/>
                  <a:gd name="connsiteY18" fmla="*/ 279133 h 375385"/>
                  <a:gd name="connsiteX19" fmla="*/ 654518 w 703593"/>
                  <a:gd name="connsiteY19" fmla="*/ 163629 h 37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593" h="375385">
                    <a:moveTo>
                      <a:pt x="654518" y="163629"/>
                    </a:moveTo>
                    <a:cubicBezTo>
                      <a:pt x="630455" y="129941"/>
                      <a:pt x="597074" y="81853"/>
                      <a:pt x="558266" y="77002"/>
                    </a:cubicBezTo>
                    <a:cubicBezTo>
                      <a:pt x="292031" y="43722"/>
                      <a:pt x="479792" y="73466"/>
                      <a:pt x="365760" y="48126"/>
                    </a:cubicBezTo>
                    <a:cubicBezTo>
                      <a:pt x="284132" y="29987"/>
                      <a:pt x="350028" y="49299"/>
                      <a:pt x="259882" y="19250"/>
                    </a:cubicBezTo>
                    <a:lnTo>
                      <a:pt x="231007" y="9625"/>
                    </a:lnTo>
                    <a:lnTo>
                      <a:pt x="202131" y="0"/>
                    </a:lnTo>
                    <a:cubicBezTo>
                      <a:pt x="170047" y="3208"/>
                      <a:pt x="137747" y="4722"/>
                      <a:pt x="105878" y="9625"/>
                    </a:cubicBezTo>
                    <a:cubicBezTo>
                      <a:pt x="85419" y="12772"/>
                      <a:pt x="54923" y="30290"/>
                      <a:pt x="38501" y="38501"/>
                    </a:cubicBezTo>
                    <a:cubicBezTo>
                      <a:pt x="28876" y="48126"/>
                      <a:pt x="16379" y="55558"/>
                      <a:pt x="9626" y="67377"/>
                    </a:cubicBezTo>
                    <a:cubicBezTo>
                      <a:pt x="3063" y="78863"/>
                      <a:pt x="0" y="92649"/>
                      <a:pt x="0" y="105878"/>
                    </a:cubicBezTo>
                    <a:cubicBezTo>
                      <a:pt x="0" y="115564"/>
                      <a:pt x="1438" y="208568"/>
                      <a:pt x="19251" y="240631"/>
                    </a:cubicBezTo>
                    <a:cubicBezTo>
                      <a:pt x="30487" y="260856"/>
                      <a:pt x="44918" y="279132"/>
                      <a:pt x="57752" y="298383"/>
                    </a:cubicBezTo>
                    <a:cubicBezTo>
                      <a:pt x="75315" y="324727"/>
                      <a:pt x="75481" y="332999"/>
                      <a:pt x="105878" y="346509"/>
                    </a:cubicBezTo>
                    <a:cubicBezTo>
                      <a:pt x="162757" y="371788"/>
                      <a:pt x="184175" y="368043"/>
                      <a:pt x="250257" y="375385"/>
                    </a:cubicBezTo>
                    <a:cubicBezTo>
                      <a:pt x="365760" y="372177"/>
                      <a:pt x="481371" y="371678"/>
                      <a:pt x="596767" y="365760"/>
                    </a:cubicBezTo>
                    <a:cubicBezTo>
                      <a:pt x="606899" y="365240"/>
                      <a:pt x="617200" y="361763"/>
                      <a:pt x="625642" y="356135"/>
                    </a:cubicBezTo>
                    <a:cubicBezTo>
                      <a:pt x="636968" y="348584"/>
                      <a:pt x="644061" y="335973"/>
                      <a:pt x="654518" y="327259"/>
                    </a:cubicBezTo>
                    <a:cubicBezTo>
                      <a:pt x="663405" y="319853"/>
                      <a:pt x="673769" y="314425"/>
                      <a:pt x="683394" y="308008"/>
                    </a:cubicBezTo>
                    <a:cubicBezTo>
                      <a:pt x="689811" y="298383"/>
                      <a:pt x="701758" y="290667"/>
                      <a:pt x="702645" y="279133"/>
                    </a:cubicBezTo>
                    <a:cubicBezTo>
                      <a:pt x="709413" y="191148"/>
                      <a:pt x="678581" y="197317"/>
                      <a:pt x="654518" y="16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7" name="Freihandform 162"/>
              <p:cNvSpPr/>
              <p:nvPr/>
            </p:nvSpPr>
            <p:spPr>
              <a:xfrm>
                <a:off x="4287447" y="2588488"/>
                <a:ext cx="501115" cy="587159"/>
              </a:xfrm>
              <a:custGeom>
                <a:avLst/>
                <a:gdLst>
                  <a:gd name="connsiteX0" fmla="*/ 601 w 501115"/>
                  <a:gd name="connsiteY0" fmla="*/ 125128 h 587159"/>
                  <a:gd name="connsiteX1" fmla="*/ 29477 w 501115"/>
                  <a:gd name="connsiteY1" fmla="*/ 182880 h 587159"/>
                  <a:gd name="connsiteX2" fmla="*/ 48727 w 501115"/>
                  <a:gd name="connsiteY2" fmla="*/ 240631 h 587159"/>
                  <a:gd name="connsiteX3" fmla="*/ 58353 w 501115"/>
                  <a:gd name="connsiteY3" fmla="*/ 269507 h 587159"/>
                  <a:gd name="connsiteX4" fmla="*/ 67978 w 501115"/>
                  <a:gd name="connsiteY4" fmla="*/ 298383 h 587159"/>
                  <a:gd name="connsiteX5" fmla="*/ 77603 w 501115"/>
                  <a:gd name="connsiteY5" fmla="*/ 327259 h 587159"/>
                  <a:gd name="connsiteX6" fmla="*/ 67978 w 501115"/>
                  <a:gd name="connsiteY6" fmla="*/ 490888 h 587159"/>
                  <a:gd name="connsiteX7" fmla="*/ 48727 w 501115"/>
                  <a:gd name="connsiteY7" fmla="*/ 567890 h 587159"/>
                  <a:gd name="connsiteX8" fmla="*/ 19852 w 501115"/>
                  <a:gd name="connsiteY8" fmla="*/ 587141 h 587159"/>
                  <a:gd name="connsiteX9" fmla="*/ 241233 w 501115"/>
                  <a:gd name="connsiteY9" fmla="*/ 558265 h 587159"/>
                  <a:gd name="connsiteX10" fmla="*/ 337485 w 501115"/>
                  <a:gd name="connsiteY10" fmla="*/ 539014 h 587159"/>
                  <a:gd name="connsiteX11" fmla="*/ 395237 w 501115"/>
                  <a:gd name="connsiteY11" fmla="*/ 519764 h 587159"/>
                  <a:gd name="connsiteX12" fmla="*/ 424113 w 501115"/>
                  <a:gd name="connsiteY12" fmla="*/ 510139 h 587159"/>
                  <a:gd name="connsiteX13" fmla="*/ 443363 w 501115"/>
                  <a:gd name="connsiteY13" fmla="*/ 481263 h 587159"/>
                  <a:gd name="connsiteX14" fmla="*/ 424113 w 501115"/>
                  <a:gd name="connsiteY14" fmla="*/ 250257 h 587159"/>
                  <a:gd name="connsiteX15" fmla="*/ 433738 w 501115"/>
                  <a:gd name="connsiteY15" fmla="*/ 144379 h 587159"/>
                  <a:gd name="connsiteX16" fmla="*/ 443363 w 501115"/>
                  <a:gd name="connsiteY16" fmla="*/ 105878 h 587159"/>
                  <a:gd name="connsiteX17" fmla="*/ 472239 w 501115"/>
                  <a:gd name="connsiteY17" fmla="*/ 77002 h 587159"/>
                  <a:gd name="connsiteX18" fmla="*/ 501115 w 501115"/>
                  <a:gd name="connsiteY18" fmla="*/ 19250 h 587159"/>
                  <a:gd name="connsiteX19" fmla="*/ 433738 w 501115"/>
                  <a:gd name="connsiteY19" fmla="*/ 9625 h 587159"/>
                  <a:gd name="connsiteX20" fmla="*/ 395237 w 501115"/>
                  <a:gd name="connsiteY20" fmla="*/ 0 h 587159"/>
                  <a:gd name="connsiteX21" fmla="*/ 212357 w 501115"/>
                  <a:gd name="connsiteY21" fmla="*/ 9625 h 587159"/>
                  <a:gd name="connsiteX22" fmla="*/ 116104 w 501115"/>
                  <a:gd name="connsiteY22" fmla="*/ 38501 h 587159"/>
                  <a:gd name="connsiteX23" fmla="*/ 58353 w 501115"/>
                  <a:gd name="connsiteY23" fmla="*/ 77002 h 587159"/>
                  <a:gd name="connsiteX24" fmla="*/ 601 w 501115"/>
                  <a:gd name="connsiteY24" fmla="*/ 125128 h 58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1115" h="587159">
                    <a:moveTo>
                      <a:pt x="601" y="125128"/>
                    </a:moveTo>
                    <a:cubicBezTo>
                      <a:pt x="-4212" y="142774"/>
                      <a:pt x="21199" y="163013"/>
                      <a:pt x="29477" y="182880"/>
                    </a:cubicBezTo>
                    <a:cubicBezTo>
                      <a:pt x="37281" y="201611"/>
                      <a:pt x="42310" y="221381"/>
                      <a:pt x="48727" y="240631"/>
                    </a:cubicBezTo>
                    <a:lnTo>
                      <a:pt x="58353" y="269507"/>
                    </a:lnTo>
                    <a:lnTo>
                      <a:pt x="67978" y="298383"/>
                    </a:lnTo>
                    <a:lnTo>
                      <a:pt x="77603" y="327259"/>
                    </a:lnTo>
                    <a:cubicBezTo>
                      <a:pt x="74395" y="381802"/>
                      <a:pt x="74488" y="436640"/>
                      <a:pt x="67978" y="490888"/>
                    </a:cubicBezTo>
                    <a:cubicBezTo>
                      <a:pt x="64826" y="517157"/>
                      <a:pt x="70740" y="553214"/>
                      <a:pt x="48727" y="567890"/>
                    </a:cubicBezTo>
                    <a:cubicBezTo>
                      <a:pt x="39102" y="574307"/>
                      <a:pt x="8298" y="587719"/>
                      <a:pt x="19852" y="587141"/>
                    </a:cubicBezTo>
                    <a:cubicBezTo>
                      <a:pt x="94178" y="583425"/>
                      <a:pt x="241233" y="558265"/>
                      <a:pt x="241233" y="558265"/>
                    </a:cubicBezTo>
                    <a:cubicBezTo>
                      <a:pt x="321304" y="531575"/>
                      <a:pt x="193711" y="572193"/>
                      <a:pt x="337485" y="539014"/>
                    </a:cubicBezTo>
                    <a:cubicBezTo>
                      <a:pt x="357257" y="534451"/>
                      <a:pt x="375986" y="526181"/>
                      <a:pt x="395237" y="519764"/>
                    </a:cubicBezTo>
                    <a:lnTo>
                      <a:pt x="424113" y="510139"/>
                    </a:lnTo>
                    <a:cubicBezTo>
                      <a:pt x="430530" y="500514"/>
                      <a:pt x="442721" y="492813"/>
                      <a:pt x="443363" y="481263"/>
                    </a:cubicBezTo>
                    <a:cubicBezTo>
                      <a:pt x="445931" y="435031"/>
                      <a:pt x="430556" y="308241"/>
                      <a:pt x="424113" y="250257"/>
                    </a:cubicBezTo>
                    <a:cubicBezTo>
                      <a:pt x="427321" y="214964"/>
                      <a:pt x="429054" y="179506"/>
                      <a:pt x="433738" y="144379"/>
                    </a:cubicBezTo>
                    <a:cubicBezTo>
                      <a:pt x="435486" y="131266"/>
                      <a:pt x="436800" y="117364"/>
                      <a:pt x="443363" y="105878"/>
                    </a:cubicBezTo>
                    <a:cubicBezTo>
                      <a:pt x="450117" y="94059"/>
                      <a:pt x="463525" y="87459"/>
                      <a:pt x="472239" y="77002"/>
                    </a:cubicBezTo>
                    <a:cubicBezTo>
                      <a:pt x="492970" y="52125"/>
                      <a:pt x="491468" y="48189"/>
                      <a:pt x="501115" y="19250"/>
                    </a:cubicBezTo>
                    <a:cubicBezTo>
                      <a:pt x="478656" y="16042"/>
                      <a:pt x="456059" y="13683"/>
                      <a:pt x="433738" y="9625"/>
                    </a:cubicBezTo>
                    <a:cubicBezTo>
                      <a:pt x="420723" y="7259"/>
                      <a:pt x="408466" y="0"/>
                      <a:pt x="395237" y="0"/>
                    </a:cubicBezTo>
                    <a:cubicBezTo>
                      <a:pt x="334193" y="0"/>
                      <a:pt x="273317" y="6417"/>
                      <a:pt x="212357" y="9625"/>
                    </a:cubicBezTo>
                    <a:cubicBezTo>
                      <a:pt x="190833" y="15006"/>
                      <a:pt x="130166" y="29126"/>
                      <a:pt x="116104" y="38501"/>
                    </a:cubicBezTo>
                    <a:lnTo>
                      <a:pt x="58353" y="77002"/>
                    </a:lnTo>
                    <a:cubicBezTo>
                      <a:pt x="25700" y="98771"/>
                      <a:pt x="5414" y="107482"/>
                      <a:pt x="601" y="125128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Freihandform 163"/>
              <p:cNvSpPr/>
              <p:nvPr/>
            </p:nvSpPr>
            <p:spPr>
              <a:xfrm>
                <a:off x="3912486" y="2107225"/>
                <a:ext cx="645069" cy="500513"/>
              </a:xfrm>
              <a:custGeom>
                <a:avLst/>
                <a:gdLst>
                  <a:gd name="connsiteX0" fmla="*/ 177 w 645069"/>
                  <a:gd name="connsiteY0" fmla="*/ 86627 h 500513"/>
                  <a:gd name="connsiteX1" fmla="*/ 67554 w 645069"/>
                  <a:gd name="connsiteY1" fmla="*/ 144379 h 500513"/>
                  <a:gd name="connsiteX2" fmla="*/ 96429 w 645069"/>
                  <a:gd name="connsiteY2" fmla="*/ 163629 h 500513"/>
                  <a:gd name="connsiteX3" fmla="*/ 163806 w 645069"/>
                  <a:gd name="connsiteY3" fmla="*/ 211755 h 500513"/>
                  <a:gd name="connsiteX4" fmla="*/ 192682 w 645069"/>
                  <a:gd name="connsiteY4" fmla="*/ 221381 h 500513"/>
                  <a:gd name="connsiteX5" fmla="*/ 221558 w 645069"/>
                  <a:gd name="connsiteY5" fmla="*/ 250256 h 500513"/>
                  <a:gd name="connsiteX6" fmla="*/ 279309 w 645069"/>
                  <a:gd name="connsiteY6" fmla="*/ 288757 h 500513"/>
                  <a:gd name="connsiteX7" fmla="*/ 288935 w 645069"/>
                  <a:gd name="connsiteY7" fmla="*/ 317633 h 500513"/>
                  <a:gd name="connsiteX8" fmla="*/ 317810 w 645069"/>
                  <a:gd name="connsiteY8" fmla="*/ 375385 h 500513"/>
                  <a:gd name="connsiteX9" fmla="*/ 327436 w 645069"/>
                  <a:gd name="connsiteY9" fmla="*/ 413886 h 500513"/>
                  <a:gd name="connsiteX10" fmla="*/ 337061 w 645069"/>
                  <a:gd name="connsiteY10" fmla="*/ 442762 h 500513"/>
                  <a:gd name="connsiteX11" fmla="*/ 346686 w 645069"/>
                  <a:gd name="connsiteY11" fmla="*/ 490888 h 500513"/>
                  <a:gd name="connsiteX12" fmla="*/ 375562 w 645069"/>
                  <a:gd name="connsiteY12" fmla="*/ 500513 h 500513"/>
                  <a:gd name="connsiteX13" fmla="*/ 471815 w 645069"/>
                  <a:gd name="connsiteY13" fmla="*/ 490888 h 500513"/>
                  <a:gd name="connsiteX14" fmla="*/ 500690 w 645069"/>
                  <a:gd name="connsiteY14" fmla="*/ 481263 h 500513"/>
                  <a:gd name="connsiteX15" fmla="*/ 558442 w 645069"/>
                  <a:gd name="connsiteY15" fmla="*/ 442762 h 500513"/>
                  <a:gd name="connsiteX16" fmla="*/ 616194 w 645069"/>
                  <a:gd name="connsiteY16" fmla="*/ 413886 h 500513"/>
                  <a:gd name="connsiteX17" fmla="*/ 645069 w 645069"/>
                  <a:gd name="connsiteY17" fmla="*/ 394635 h 500513"/>
                  <a:gd name="connsiteX18" fmla="*/ 635444 w 645069"/>
                  <a:gd name="connsiteY18" fmla="*/ 288757 h 500513"/>
                  <a:gd name="connsiteX19" fmla="*/ 606568 w 645069"/>
                  <a:gd name="connsiteY19" fmla="*/ 269507 h 500513"/>
                  <a:gd name="connsiteX20" fmla="*/ 568067 w 645069"/>
                  <a:gd name="connsiteY20" fmla="*/ 240631 h 500513"/>
                  <a:gd name="connsiteX21" fmla="*/ 548817 w 645069"/>
                  <a:gd name="connsiteY21" fmla="*/ 154004 h 500513"/>
                  <a:gd name="connsiteX22" fmla="*/ 539192 w 645069"/>
                  <a:gd name="connsiteY22" fmla="*/ 125128 h 500513"/>
                  <a:gd name="connsiteX23" fmla="*/ 529566 w 645069"/>
                  <a:gd name="connsiteY23" fmla="*/ 67376 h 500513"/>
                  <a:gd name="connsiteX24" fmla="*/ 481440 w 645069"/>
                  <a:gd name="connsiteY24" fmla="*/ 38501 h 500513"/>
                  <a:gd name="connsiteX25" fmla="*/ 452564 w 645069"/>
                  <a:gd name="connsiteY25" fmla="*/ 28875 h 500513"/>
                  <a:gd name="connsiteX26" fmla="*/ 385187 w 645069"/>
                  <a:gd name="connsiteY26" fmla="*/ 0 h 500513"/>
                  <a:gd name="connsiteX27" fmla="*/ 163806 w 645069"/>
                  <a:gd name="connsiteY27" fmla="*/ 9625 h 500513"/>
                  <a:gd name="connsiteX28" fmla="*/ 86804 w 645069"/>
                  <a:gd name="connsiteY28" fmla="*/ 28875 h 500513"/>
                  <a:gd name="connsiteX29" fmla="*/ 48303 w 645069"/>
                  <a:gd name="connsiteY29" fmla="*/ 48126 h 500513"/>
                  <a:gd name="connsiteX30" fmla="*/ 177 w 645069"/>
                  <a:gd name="connsiteY30" fmla="*/ 86627 h 50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45069" h="500513">
                    <a:moveTo>
                      <a:pt x="177" y="86627"/>
                    </a:moveTo>
                    <a:cubicBezTo>
                      <a:pt x="3385" y="102669"/>
                      <a:pt x="891" y="77716"/>
                      <a:pt x="67554" y="144379"/>
                    </a:cubicBezTo>
                    <a:cubicBezTo>
                      <a:pt x="75734" y="152559"/>
                      <a:pt x="87016" y="156905"/>
                      <a:pt x="96429" y="163629"/>
                    </a:cubicBezTo>
                    <a:cubicBezTo>
                      <a:pt x="106609" y="170900"/>
                      <a:pt x="148678" y="204191"/>
                      <a:pt x="163806" y="211755"/>
                    </a:cubicBezTo>
                    <a:cubicBezTo>
                      <a:pt x="172881" y="216292"/>
                      <a:pt x="183057" y="218172"/>
                      <a:pt x="192682" y="221381"/>
                    </a:cubicBezTo>
                    <a:cubicBezTo>
                      <a:pt x="202307" y="231006"/>
                      <a:pt x="210813" y="241899"/>
                      <a:pt x="221558" y="250256"/>
                    </a:cubicBezTo>
                    <a:cubicBezTo>
                      <a:pt x="239821" y="264460"/>
                      <a:pt x="279309" y="288757"/>
                      <a:pt x="279309" y="288757"/>
                    </a:cubicBezTo>
                    <a:cubicBezTo>
                      <a:pt x="282518" y="298382"/>
                      <a:pt x="284398" y="308558"/>
                      <a:pt x="288935" y="317633"/>
                    </a:cubicBezTo>
                    <a:cubicBezTo>
                      <a:pt x="317058" y="373880"/>
                      <a:pt x="301680" y="318933"/>
                      <a:pt x="317810" y="375385"/>
                    </a:cubicBezTo>
                    <a:cubicBezTo>
                      <a:pt x="321444" y="388105"/>
                      <a:pt x="323802" y="401166"/>
                      <a:pt x="327436" y="413886"/>
                    </a:cubicBezTo>
                    <a:cubicBezTo>
                      <a:pt x="330223" y="423642"/>
                      <a:pt x="334600" y="432919"/>
                      <a:pt x="337061" y="442762"/>
                    </a:cubicBezTo>
                    <a:cubicBezTo>
                      <a:pt x="341029" y="458633"/>
                      <a:pt x="337611" y="477276"/>
                      <a:pt x="346686" y="490888"/>
                    </a:cubicBezTo>
                    <a:cubicBezTo>
                      <a:pt x="352314" y="499330"/>
                      <a:pt x="365937" y="497305"/>
                      <a:pt x="375562" y="500513"/>
                    </a:cubicBezTo>
                    <a:cubicBezTo>
                      <a:pt x="407646" y="497305"/>
                      <a:pt x="439946" y="495791"/>
                      <a:pt x="471815" y="490888"/>
                    </a:cubicBezTo>
                    <a:cubicBezTo>
                      <a:pt x="481843" y="489345"/>
                      <a:pt x="492248" y="486891"/>
                      <a:pt x="500690" y="481263"/>
                    </a:cubicBezTo>
                    <a:cubicBezTo>
                      <a:pt x="572788" y="433197"/>
                      <a:pt x="489784" y="465647"/>
                      <a:pt x="558442" y="442762"/>
                    </a:cubicBezTo>
                    <a:cubicBezTo>
                      <a:pt x="641202" y="387588"/>
                      <a:pt x="536489" y="453739"/>
                      <a:pt x="616194" y="413886"/>
                    </a:cubicBezTo>
                    <a:cubicBezTo>
                      <a:pt x="626541" y="408713"/>
                      <a:pt x="635444" y="401052"/>
                      <a:pt x="645069" y="394635"/>
                    </a:cubicBezTo>
                    <a:cubicBezTo>
                      <a:pt x="641861" y="359342"/>
                      <a:pt x="645866" y="322628"/>
                      <a:pt x="635444" y="288757"/>
                    </a:cubicBezTo>
                    <a:cubicBezTo>
                      <a:pt x="632042" y="277700"/>
                      <a:pt x="615981" y="276231"/>
                      <a:pt x="606568" y="269507"/>
                    </a:cubicBezTo>
                    <a:cubicBezTo>
                      <a:pt x="593514" y="260183"/>
                      <a:pt x="580901" y="250256"/>
                      <a:pt x="568067" y="240631"/>
                    </a:cubicBezTo>
                    <a:cubicBezTo>
                      <a:pt x="546400" y="175627"/>
                      <a:pt x="571403" y="255643"/>
                      <a:pt x="548817" y="154004"/>
                    </a:cubicBezTo>
                    <a:cubicBezTo>
                      <a:pt x="546616" y="144100"/>
                      <a:pt x="541393" y="135032"/>
                      <a:pt x="539192" y="125128"/>
                    </a:cubicBezTo>
                    <a:cubicBezTo>
                      <a:pt x="534958" y="106077"/>
                      <a:pt x="540392" y="83614"/>
                      <a:pt x="529566" y="67376"/>
                    </a:cubicBezTo>
                    <a:cubicBezTo>
                      <a:pt x="519189" y="51810"/>
                      <a:pt x="498173" y="46867"/>
                      <a:pt x="481440" y="38501"/>
                    </a:cubicBezTo>
                    <a:cubicBezTo>
                      <a:pt x="472365" y="33964"/>
                      <a:pt x="461890" y="32872"/>
                      <a:pt x="452564" y="28875"/>
                    </a:cubicBezTo>
                    <a:cubicBezTo>
                      <a:pt x="369319" y="-6802"/>
                      <a:pt x="452897" y="22569"/>
                      <a:pt x="385187" y="0"/>
                    </a:cubicBezTo>
                    <a:cubicBezTo>
                      <a:pt x="311393" y="3208"/>
                      <a:pt x="237326" y="2510"/>
                      <a:pt x="163806" y="9625"/>
                    </a:cubicBezTo>
                    <a:cubicBezTo>
                      <a:pt x="137472" y="12173"/>
                      <a:pt x="86804" y="28875"/>
                      <a:pt x="86804" y="28875"/>
                    </a:cubicBezTo>
                    <a:cubicBezTo>
                      <a:pt x="73970" y="35292"/>
                      <a:pt x="60761" y="41007"/>
                      <a:pt x="48303" y="48126"/>
                    </a:cubicBezTo>
                    <a:cubicBezTo>
                      <a:pt x="38259" y="53865"/>
                      <a:pt x="-3031" y="70585"/>
                      <a:pt x="177" y="86627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9" name="Freihandform 164"/>
              <p:cNvSpPr/>
              <p:nvPr/>
            </p:nvSpPr>
            <p:spPr>
              <a:xfrm>
                <a:off x="4490179" y="1972471"/>
                <a:ext cx="790356" cy="529389"/>
              </a:xfrm>
              <a:custGeom>
                <a:avLst/>
                <a:gdLst>
                  <a:gd name="connsiteX0" fmla="*/ 19250 w 790356"/>
                  <a:gd name="connsiteY0" fmla="*/ 221381 h 529389"/>
                  <a:gd name="connsiteX1" fmla="*/ 57751 w 790356"/>
                  <a:gd name="connsiteY1" fmla="*/ 279133 h 529389"/>
                  <a:gd name="connsiteX2" fmla="*/ 86627 w 790356"/>
                  <a:gd name="connsiteY2" fmla="*/ 288758 h 529389"/>
                  <a:gd name="connsiteX3" fmla="*/ 96252 w 790356"/>
                  <a:gd name="connsiteY3" fmla="*/ 327259 h 529389"/>
                  <a:gd name="connsiteX4" fmla="*/ 134753 w 790356"/>
                  <a:gd name="connsiteY4" fmla="*/ 394636 h 529389"/>
                  <a:gd name="connsiteX5" fmla="*/ 192505 w 790356"/>
                  <a:gd name="connsiteY5" fmla="*/ 490888 h 529389"/>
                  <a:gd name="connsiteX6" fmla="*/ 211755 w 790356"/>
                  <a:gd name="connsiteY6" fmla="*/ 519764 h 529389"/>
                  <a:gd name="connsiteX7" fmla="*/ 240631 w 790356"/>
                  <a:gd name="connsiteY7" fmla="*/ 529389 h 529389"/>
                  <a:gd name="connsiteX8" fmla="*/ 327259 w 790356"/>
                  <a:gd name="connsiteY8" fmla="*/ 519764 h 529389"/>
                  <a:gd name="connsiteX9" fmla="*/ 356134 w 790356"/>
                  <a:gd name="connsiteY9" fmla="*/ 490888 h 529389"/>
                  <a:gd name="connsiteX10" fmla="*/ 385010 w 790356"/>
                  <a:gd name="connsiteY10" fmla="*/ 404261 h 529389"/>
                  <a:gd name="connsiteX11" fmla="*/ 394635 w 790356"/>
                  <a:gd name="connsiteY11" fmla="*/ 375385 h 529389"/>
                  <a:gd name="connsiteX12" fmla="*/ 413886 w 790356"/>
                  <a:gd name="connsiteY12" fmla="*/ 346509 h 529389"/>
                  <a:gd name="connsiteX13" fmla="*/ 471637 w 790356"/>
                  <a:gd name="connsiteY13" fmla="*/ 327259 h 529389"/>
                  <a:gd name="connsiteX14" fmla="*/ 625642 w 790356"/>
                  <a:gd name="connsiteY14" fmla="*/ 298383 h 529389"/>
                  <a:gd name="connsiteX15" fmla="*/ 644892 w 790356"/>
                  <a:gd name="connsiteY15" fmla="*/ 269507 h 529389"/>
                  <a:gd name="connsiteX16" fmla="*/ 635267 w 790356"/>
                  <a:gd name="connsiteY16" fmla="*/ 202130 h 529389"/>
                  <a:gd name="connsiteX17" fmla="*/ 693019 w 790356"/>
                  <a:gd name="connsiteY17" fmla="*/ 182880 h 529389"/>
                  <a:gd name="connsiteX18" fmla="*/ 750770 w 790356"/>
                  <a:gd name="connsiteY18" fmla="*/ 163629 h 529389"/>
                  <a:gd name="connsiteX19" fmla="*/ 779646 w 790356"/>
                  <a:gd name="connsiteY19" fmla="*/ 144379 h 529389"/>
                  <a:gd name="connsiteX20" fmla="*/ 789271 w 790356"/>
                  <a:gd name="connsiteY20" fmla="*/ 115503 h 529389"/>
                  <a:gd name="connsiteX21" fmla="*/ 760395 w 790356"/>
                  <a:gd name="connsiteY21" fmla="*/ 105878 h 529389"/>
                  <a:gd name="connsiteX22" fmla="*/ 731520 w 790356"/>
                  <a:gd name="connsiteY22" fmla="*/ 86627 h 529389"/>
                  <a:gd name="connsiteX23" fmla="*/ 702644 w 790356"/>
                  <a:gd name="connsiteY23" fmla="*/ 77002 h 529389"/>
                  <a:gd name="connsiteX24" fmla="*/ 558265 w 790356"/>
                  <a:gd name="connsiteY24" fmla="*/ 57751 h 529389"/>
                  <a:gd name="connsiteX25" fmla="*/ 423511 w 790356"/>
                  <a:gd name="connsiteY25" fmla="*/ 38501 h 529389"/>
                  <a:gd name="connsiteX26" fmla="*/ 375385 w 790356"/>
                  <a:gd name="connsiteY26" fmla="*/ 28876 h 529389"/>
                  <a:gd name="connsiteX27" fmla="*/ 269507 w 790356"/>
                  <a:gd name="connsiteY27" fmla="*/ 19250 h 529389"/>
                  <a:gd name="connsiteX28" fmla="*/ 163629 w 790356"/>
                  <a:gd name="connsiteY28" fmla="*/ 0 h 529389"/>
                  <a:gd name="connsiteX29" fmla="*/ 38501 w 790356"/>
                  <a:gd name="connsiteY29" fmla="*/ 9625 h 529389"/>
                  <a:gd name="connsiteX30" fmla="*/ 9625 w 790356"/>
                  <a:gd name="connsiteY30" fmla="*/ 19250 h 529389"/>
                  <a:gd name="connsiteX31" fmla="*/ 0 w 790356"/>
                  <a:gd name="connsiteY31" fmla="*/ 48126 h 529389"/>
                  <a:gd name="connsiteX32" fmla="*/ 19250 w 790356"/>
                  <a:gd name="connsiteY32" fmla="*/ 154004 h 529389"/>
                  <a:gd name="connsiteX33" fmla="*/ 38501 w 790356"/>
                  <a:gd name="connsiteY33" fmla="*/ 192505 h 529389"/>
                  <a:gd name="connsiteX34" fmla="*/ 19250 w 790356"/>
                  <a:gd name="connsiteY34" fmla="*/ 221381 h 5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90356" h="529389">
                    <a:moveTo>
                      <a:pt x="19250" y="221381"/>
                    </a:moveTo>
                    <a:cubicBezTo>
                      <a:pt x="32084" y="240632"/>
                      <a:pt x="41391" y="262773"/>
                      <a:pt x="57751" y="279133"/>
                    </a:cubicBezTo>
                    <a:cubicBezTo>
                      <a:pt x="64925" y="286307"/>
                      <a:pt x="80289" y="280835"/>
                      <a:pt x="86627" y="288758"/>
                    </a:cubicBezTo>
                    <a:cubicBezTo>
                      <a:pt x="94891" y="299088"/>
                      <a:pt x="91607" y="314873"/>
                      <a:pt x="96252" y="327259"/>
                    </a:cubicBezTo>
                    <a:cubicBezTo>
                      <a:pt x="112115" y="369559"/>
                      <a:pt x="114447" y="359100"/>
                      <a:pt x="134753" y="394636"/>
                    </a:cubicBezTo>
                    <a:cubicBezTo>
                      <a:pt x="193945" y="498222"/>
                      <a:pt x="98327" y="349620"/>
                      <a:pt x="192505" y="490888"/>
                    </a:cubicBezTo>
                    <a:cubicBezTo>
                      <a:pt x="198922" y="500513"/>
                      <a:pt x="200781" y="516106"/>
                      <a:pt x="211755" y="519764"/>
                    </a:cubicBezTo>
                    <a:lnTo>
                      <a:pt x="240631" y="529389"/>
                    </a:lnTo>
                    <a:cubicBezTo>
                      <a:pt x="269507" y="526181"/>
                      <a:pt x="299696" y="528952"/>
                      <a:pt x="327259" y="519764"/>
                    </a:cubicBezTo>
                    <a:cubicBezTo>
                      <a:pt x="340173" y="515459"/>
                      <a:pt x="349523" y="502787"/>
                      <a:pt x="356134" y="490888"/>
                    </a:cubicBezTo>
                    <a:cubicBezTo>
                      <a:pt x="356138" y="490881"/>
                      <a:pt x="380196" y="418702"/>
                      <a:pt x="385010" y="404261"/>
                    </a:cubicBezTo>
                    <a:cubicBezTo>
                      <a:pt x="388218" y="394636"/>
                      <a:pt x="389007" y="383827"/>
                      <a:pt x="394635" y="375385"/>
                    </a:cubicBezTo>
                    <a:cubicBezTo>
                      <a:pt x="401052" y="365760"/>
                      <a:pt x="404076" y="352640"/>
                      <a:pt x="413886" y="346509"/>
                    </a:cubicBezTo>
                    <a:cubicBezTo>
                      <a:pt x="431093" y="335755"/>
                      <a:pt x="471637" y="327259"/>
                      <a:pt x="471637" y="327259"/>
                    </a:cubicBezTo>
                    <a:cubicBezTo>
                      <a:pt x="553247" y="272852"/>
                      <a:pt x="424153" y="352113"/>
                      <a:pt x="625642" y="298383"/>
                    </a:cubicBezTo>
                    <a:cubicBezTo>
                      <a:pt x="636819" y="295402"/>
                      <a:pt x="638475" y="279132"/>
                      <a:pt x="644892" y="269507"/>
                    </a:cubicBezTo>
                    <a:cubicBezTo>
                      <a:pt x="641684" y="247048"/>
                      <a:pt x="624249" y="221962"/>
                      <a:pt x="635267" y="202130"/>
                    </a:cubicBezTo>
                    <a:cubicBezTo>
                      <a:pt x="645122" y="184392"/>
                      <a:pt x="673768" y="189297"/>
                      <a:pt x="693019" y="182880"/>
                    </a:cubicBezTo>
                    <a:cubicBezTo>
                      <a:pt x="693023" y="182879"/>
                      <a:pt x="750767" y="163631"/>
                      <a:pt x="750770" y="163629"/>
                    </a:cubicBezTo>
                    <a:lnTo>
                      <a:pt x="779646" y="144379"/>
                    </a:lnTo>
                    <a:cubicBezTo>
                      <a:pt x="782854" y="134754"/>
                      <a:pt x="793809" y="124578"/>
                      <a:pt x="789271" y="115503"/>
                    </a:cubicBezTo>
                    <a:cubicBezTo>
                      <a:pt x="784733" y="106428"/>
                      <a:pt x="769470" y="110415"/>
                      <a:pt x="760395" y="105878"/>
                    </a:cubicBezTo>
                    <a:cubicBezTo>
                      <a:pt x="750048" y="100705"/>
                      <a:pt x="741867" y="91800"/>
                      <a:pt x="731520" y="86627"/>
                    </a:cubicBezTo>
                    <a:cubicBezTo>
                      <a:pt x="722445" y="82090"/>
                      <a:pt x="712487" y="79463"/>
                      <a:pt x="702644" y="77002"/>
                    </a:cubicBezTo>
                    <a:cubicBezTo>
                      <a:pt x="649483" y="63712"/>
                      <a:pt x="618401" y="63765"/>
                      <a:pt x="558265" y="57751"/>
                    </a:cubicBezTo>
                    <a:cubicBezTo>
                      <a:pt x="475657" y="37099"/>
                      <a:pt x="564189" y="57258"/>
                      <a:pt x="423511" y="38501"/>
                    </a:cubicBezTo>
                    <a:cubicBezTo>
                      <a:pt x="407295" y="36339"/>
                      <a:pt x="391618" y="30905"/>
                      <a:pt x="375385" y="28876"/>
                    </a:cubicBezTo>
                    <a:cubicBezTo>
                      <a:pt x="340220" y="24480"/>
                      <a:pt x="304800" y="22459"/>
                      <a:pt x="269507" y="19250"/>
                    </a:cubicBezTo>
                    <a:cubicBezTo>
                      <a:pt x="228898" y="5714"/>
                      <a:pt x="218047" y="0"/>
                      <a:pt x="163629" y="0"/>
                    </a:cubicBezTo>
                    <a:cubicBezTo>
                      <a:pt x="121796" y="0"/>
                      <a:pt x="80210" y="6417"/>
                      <a:pt x="38501" y="9625"/>
                    </a:cubicBezTo>
                    <a:cubicBezTo>
                      <a:pt x="28876" y="12833"/>
                      <a:pt x="16799" y="12076"/>
                      <a:pt x="9625" y="19250"/>
                    </a:cubicBezTo>
                    <a:cubicBezTo>
                      <a:pt x="2451" y="26424"/>
                      <a:pt x="0" y="37980"/>
                      <a:pt x="0" y="48126"/>
                    </a:cubicBezTo>
                    <a:cubicBezTo>
                      <a:pt x="0" y="63349"/>
                      <a:pt x="10826" y="131540"/>
                      <a:pt x="19250" y="154004"/>
                    </a:cubicBezTo>
                    <a:cubicBezTo>
                      <a:pt x="24288" y="167439"/>
                      <a:pt x="32084" y="179671"/>
                      <a:pt x="38501" y="192505"/>
                    </a:cubicBezTo>
                    <a:lnTo>
                      <a:pt x="19250" y="221381"/>
                    </a:ln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0" name="Freihandform 165"/>
              <p:cNvSpPr/>
              <p:nvPr/>
            </p:nvSpPr>
            <p:spPr>
              <a:xfrm>
                <a:off x="3776034" y="1856968"/>
                <a:ext cx="733395" cy="288758"/>
              </a:xfrm>
              <a:custGeom>
                <a:avLst/>
                <a:gdLst>
                  <a:gd name="connsiteX0" fmla="*/ 30751 w 733395"/>
                  <a:gd name="connsiteY0" fmla="*/ 144379 h 288758"/>
                  <a:gd name="connsiteX1" fmla="*/ 1875 w 733395"/>
                  <a:gd name="connsiteY1" fmla="*/ 192505 h 288758"/>
                  <a:gd name="connsiteX2" fmla="*/ 40376 w 733395"/>
                  <a:gd name="connsiteY2" fmla="*/ 259882 h 288758"/>
                  <a:gd name="connsiteX3" fmla="*/ 107753 w 733395"/>
                  <a:gd name="connsiteY3" fmla="*/ 279132 h 288758"/>
                  <a:gd name="connsiteX4" fmla="*/ 136629 w 733395"/>
                  <a:gd name="connsiteY4" fmla="*/ 288758 h 288758"/>
                  <a:gd name="connsiteX5" fmla="*/ 338759 w 733395"/>
                  <a:gd name="connsiteY5" fmla="*/ 221381 h 288758"/>
                  <a:gd name="connsiteX6" fmla="*/ 338759 w 733395"/>
                  <a:gd name="connsiteY6" fmla="*/ 221381 h 288758"/>
                  <a:gd name="connsiteX7" fmla="*/ 377260 w 733395"/>
                  <a:gd name="connsiteY7" fmla="*/ 211756 h 288758"/>
                  <a:gd name="connsiteX8" fmla="*/ 406136 w 733395"/>
                  <a:gd name="connsiteY8" fmla="*/ 202130 h 288758"/>
                  <a:gd name="connsiteX9" fmla="*/ 608267 w 733395"/>
                  <a:gd name="connsiteY9" fmla="*/ 182880 h 288758"/>
                  <a:gd name="connsiteX10" fmla="*/ 675644 w 733395"/>
                  <a:gd name="connsiteY10" fmla="*/ 173254 h 288758"/>
                  <a:gd name="connsiteX11" fmla="*/ 733395 w 733395"/>
                  <a:gd name="connsiteY11" fmla="*/ 125128 h 288758"/>
                  <a:gd name="connsiteX12" fmla="*/ 723770 w 733395"/>
                  <a:gd name="connsiteY12" fmla="*/ 67377 h 288758"/>
                  <a:gd name="connsiteX13" fmla="*/ 694894 w 733395"/>
                  <a:gd name="connsiteY13" fmla="*/ 48126 h 288758"/>
                  <a:gd name="connsiteX14" fmla="*/ 637142 w 733395"/>
                  <a:gd name="connsiteY14" fmla="*/ 28876 h 288758"/>
                  <a:gd name="connsiteX15" fmla="*/ 598641 w 733395"/>
                  <a:gd name="connsiteY15" fmla="*/ 19250 h 288758"/>
                  <a:gd name="connsiteX16" fmla="*/ 492764 w 733395"/>
                  <a:gd name="connsiteY16" fmla="*/ 0 h 288758"/>
                  <a:gd name="connsiteX17" fmla="*/ 271382 w 733395"/>
                  <a:gd name="connsiteY17" fmla="*/ 9625 h 288758"/>
                  <a:gd name="connsiteX18" fmla="*/ 184755 w 733395"/>
                  <a:gd name="connsiteY18" fmla="*/ 38501 h 288758"/>
                  <a:gd name="connsiteX19" fmla="*/ 88502 w 733395"/>
                  <a:gd name="connsiteY19" fmla="*/ 67377 h 288758"/>
                  <a:gd name="connsiteX20" fmla="*/ 59627 w 733395"/>
                  <a:gd name="connsiteY20" fmla="*/ 77002 h 288758"/>
                  <a:gd name="connsiteX21" fmla="*/ 30751 w 733395"/>
                  <a:gd name="connsiteY21" fmla="*/ 144379 h 28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33395" h="288758">
                    <a:moveTo>
                      <a:pt x="30751" y="144379"/>
                    </a:moveTo>
                    <a:cubicBezTo>
                      <a:pt x="21126" y="163630"/>
                      <a:pt x="5544" y="174160"/>
                      <a:pt x="1875" y="192505"/>
                    </a:cubicBezTo>
                    <a:cubicBezTo>
                      <a:pt x="-6036" y="232057"/>
                      <a:pt x="11892" y="245640"/>
                      <a:pt x="40376" y="259882"/>
                    </a:cubicBezTo>
                    <a:cubicBezTo>
                      <a:pt x="55761" y="267574"/>
                      <a:pt x="93362" y="275020"/>
                      <a:pt x="107753" y="279132"/>
                    </a:cubicBezTo>
                    <a:cubicBezTo>
                      <a:pt x="117509" y="281919"/>
                      <a:pt x="127004" y="285549"/>
                      <a:pt x="136629" y="288758"/>
                    </a:cubicBezTo>
                    <a:cubicBezTo>
                      <a:pt x="286716" y="276250"/>
                      <a:pt x="219986" y="300562"/>
                      <a:pt x="338759" y="221381"/>
                    </a:cubicBezTo>
                    <a:lnTo>
                      <a:pt x="338759" y="221381"/>
                    </a:lnTo>
                    <a:cubicBezTo>
                      <a:pt x="351593" y="218173"/>
                      <a:pt x="364540" y="215390"/>
                      <a:pt x="377260" y="211756"/>
                    </a:cubicBezTo>
                    <a:cubicBezTo>
                      <a:pt x="387016" y="208969"/>
                      <a:pt x="396187" y="204120"/>
                      <a:pt x="406136" y="202130"/>
                    </a:cubicBezTo>
                    <a:cubicBezTo>
                      <a:pt x="468329" y="189691"/>
                      <a:pt x="549661" y="187066"/>
                      <a:pt x="608267" y="182880"/>
                    </a:cubicBezTo>
                    <a:cubicBezTo>
                      <a:pt x="630726" y="179671"/>
                      <a:pt x="653914" y="179773"/>
                      <a:pt x="675644" y="173254"/>
                    </a:cubicBezTo>
                    <a:cubicBezTo>
                      <a:pt x="694787" y="167511"/>
                      <a:pt x="721119" y="137404"/>
                      <a:pt x="733395" y="125128"/>
                    </a:cubicBezTo>
                    <a:cubicBezTo>
                      <a:pt x="730187" y="105878"/>
                      <a:pt x="732498" y="84833"/>
                      <a:pt x="723770" y="67377"/>
                    </a:cubicBezTo>
                    <a:cubicBezTo>
                      <a:pt x="718597" y="57030"/>
                      <a:pt x="705465" y="52824"/>
                      <a:pt x="694894" y="48126"/>
                    </a:cubicBezTo>
                    <a:cubicBezTo>
                      <a:pt x="676351" y="39885"/>
                      <a:pt x="656828" y="33798"/>
                      <a:pt x="637142" y="28876"/>
                    </a:cubicBezTo>
                    <a:cubicBezTo>
                      <a:pt x="624308" y="25667"/>
                      <a:pt x="611555" y="22120"/>
                      <a:pt x="598641" y="19250"/>
                    </a:cubicBezTo>
                    <a:cubicBezTo>
                      <a:pt x="558292" y="10283"/>
                      <a:pt x="534546" y="6964"/>
                      <a:pt x="492764" y="0"/>
                    </a:cubicBezTo>
                    <a:cubicBezTo>
                      <a:pt x="418970" y="3208"/>
                      <a:pt x="344854" y="2024"/>
                      <a:pt x="271382" y="9625"/>
                    </a:cubicBezTo>
                    <a:cubicBezTo>
                      <a:pt x="254973" y="11322"/>
                      <a:pt x="207397" y="32841"/>
                      <a:pt x="184755" y="38501"/>
                    </a:cubicBezTo>
                    <a:cubicBezTo>
                      <a:pt x="126567" y="53048"/>
                      <a:pt x="158805" y="43942"/>
                      <a:pt x="88502" y="67377"/>
                    </a:cubicBezTo>
                    <a:cubicBezTo>
                      <a:pt x="78877" y="70585"/>
                      <a:pt x="68069" y="71374"/>
                      <a:pt x="59627" y="77002"/>
                    </a:cubicBezTo>
                    <a:cubicBezTo>
                      <a:pt x="23200" y="101286"/>
                      <a:pt x="40376" y="125128"/>
                      <a:pt x="30751" y="144379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1" name="Oval 15"/>
              <p:cNvSpPr>
                <a:spLocks noChangeAspect="1" noChangeArrowheads="1"/>
              </p:cNvSpPr>
              <p:nvPr/>
            </p:nvSpPr>
            <p:spPr bwMode="auto">
              <a:xfrm>
                <a:off x="2354935" y="2633513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Oval 15"/>
              <p:cNvSpPr>
                <a:spLocks noChangeAspect="1" noChangeArrowheads="1"/>
              </p:cNvSpPr>
              <p:nvPr/>
            </p:nvSpPr>
            <p:spPr bwMode="auto">
              <a:xfrm rot="17461551">
                <a:off x="3107991" y="2708866"/>
                <a:ext cx="245755" cy="243043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Oval 15"/>
              <p:cNvSpPr>
                <a:spLocks noChangeAspect="1" noChangeArrowheads="1"/>
              </p:cNvSpPr>
              <p:nvPr/>
            </p:nvSpPr>
            <p:spPr bwMode="auto">
              <a:xfrm>
                <a:off x="2934837" y="2270251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Oval 15"/>
              <p:cNvSpPr>
                <a:spLocks noChangeAspect="1" noChangeArrowheads="1"/>
              </p:cNvSpPr>
              <p:nvPr/>
            </p:nvSpPr>
            <p:spPr bwMode="auto">
              <a:xfrm>
                <a:off x="3681206" y="2398685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Oval 15"/>
              <p:cNvSpPr>
                <a:spLocks noChangeAspect="1" noChangeArrowheads="1"/>
              </p:cNvSpPr>
              <p:nvPr/>
            </p:nvSpPr>
            <p:spPr bwMode="auto">
              <a:xfrm>
                <a:off x="3832471" y="2870078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Oval 15"/>
              <p:cNvSpPr>
                <a:spLocks noChangeAspect="1" noChangeArrowheads="1"/>
              </p:cNvSpPr>
              <p:nvPr/>
            </p:nvSpPr>
            <p:spPr bwMode="auto">
              <a:xfrm>
                <a:off x="5095174" y="2823264"/>
                <a:ext cx="242027" cy="284970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Oval 15"/>
              <p:cNvSpPr>
                <a:spLocks noChangeAspect="1" noChangeArrowheads="1"/>
              </p:cNvSpPr>
              <p:nvPr/>
            </p:nvSpPr>
            <p:spPr bwMode="auto">
              <a:xfrm>
                <a:off x="4430832" y="2773044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Oval 15"/>
              <p:cNvSpPr>
                <a:spLocks noChangeAspect="1" noChangeArrowheads="1"/>
              </p:cNvSpPr>
              <p:nvPr/>
            </p:nvSpPr>
            <p:spPr bwMode="auto">
              <a:xfrm>
                <a:off x="5892974" y="2711396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Oval 15"/>
              <p:cNvSpPr>
                <a:spLocks noChangeAspect="1" noChangeArrowheads="1"/>
              </p:cNvSpPr>
              <p:nvPr/>
            </p:nvSpPr>
            <p:spPr bwMode="auto">
              <a:xfrm>
                <a:off x="4204514" y="2212466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Oval 15"/>
              <p:cNvSpPr>
                <a:spLocks noChangeAspect="1" noChangeArrowheads="1"/>
              </p:cNvSpPr>
              <p:nvPr/>
            </p:nvSpPr>
            <p:spPr bwMode="auto">
              <a:xfrm>
                <a:off x="6528470" y="2618251"/>
                <a:ext cx="228141" cy="26862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15"/>
              <p:cNvSpPr>
                <a:spLocks noChangeAspect="1" noChangeArrowheads="1"/>
              </p:cNvSpPr>
              <p:nvPr/>
            </p:nvSpPr>
            <p:spPr bwMode="auto">
              <a:xfrm>
                <a:off x="5269457" y="2291805"/>
                <a:ext cx="280577" cy="330360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15"/>
              <p:cNvSpPr>
                <a:spLocks noChangeAspect="1" noChangeArrowheads="1"/>
              </p:cNvSpPr>
              <p:nvPr/>
            </p:nvSpPr>
            <p:spPr bwMode="auto">
              <a:xfrm>
                <a:off x="4680143" y="2068029"/>
                <a:ext cx="228141" cy="268620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15"/>
              <p:cNvSpPr>
                <a:spLocks noChangeAspect="1" noChangeArrowheads="1"/>
              </p:cNvSpPr>
              <p:nvPr/>
            </p:nvSpPr>
            <p:spPr bwMode="auto">
              <a:xfrm>
                <a:off x="6025232" y="2311879"/>
                <a:ext cx="360461" cy="191902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15"/>
              <p:cNvSpPr>
                <a:spLocks noChangeAspect="1" noChangeArrowheads="1"/>
              </p:cNvSpPr>
              <p:nvPr/>
            </p:nvSpPr>
            <p:spPr bwMode="auto">
              <a:xfrm>
                <a:off x="2375158" y="1971158"/>
                <a:ext cx="315008" cy="79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15"/>
              <p:cNvSpPr>
                <a:spLocks noChangeAspect="1" noChangeArrowheads="1"/>
              </p:cNvSpPr>
              <p:nvPr/>
            </p:nvSpPr>
            <p:spPr bwMode="auto">
              <a:xfrm>
                <a:off x="3164290" y="2029868"/>
                <a:ext cx="315008" cy="79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15"/>
              <p:cNvSpPr>
                <a:spLocks noChangeAspect="1" noChangeArrowheads="1"/>
              </p:cNvSpPr>
              <p:nvPr/>
            </p:nvSpPr>
            <p:spPr bwMode="auto">
              <a:xfrm>
                <a:off x="4008916" y="1901023"/>
                <a:ext cx="315008" cy="79415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15"/>
              <p:cNvSpPr>
                <a:spLocks noChangeAspect="1" noChangeArrowheads="1"/>
              </p:cNvSpPr>
              <p:nvPr/>
            </p:nvSpPr>
            <p:spPr bwMode="auto">
              <a:xfrm>
                <a:off x="4882733" y="1871343"/>
                <a:ext cx="315008" cy="79415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15"/>
              <p:cNvSpPr>
                <a:spLocks noChangeAspect="1" noChangeArrowheads="1"/>
              </p:cNvSpPr>
              <p:nvPr/>
            </p:nvSpPr>
            <p:spPr bwMode="auto">
              <a:xfrm>
                <a:off x="5670365" y="1942346"/>
                <a:ext cx="315008" cy="126703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15"/>
              <p:cNvSpPr>
                <a:spLocks noChangeAspect="1" noChangeArrowheads="1"/>
              </p:cNvSpPr>
              <p:nvPr/>
            </p:nvSpPr>
            <p:spPr bwMode="auto">
              <a:xfrm>
                <a:off x="6469651" y="1962846"/>
                <a:ext cx="315008" cy="13596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Oval 15"/>
            <p:cNvSpPr>
              <a:spLocks noChangeAspect="1" noChangeArrowheads="1"/>
            </p:cNvSpPr>
            <p:nvPr/>
          </p:nvSpPr>
          <p:spPr bwMode="auto">
            <a:xfrm>
              <a:off x="7513165" y="4037966"/>
              <a:ext cx="315008" cy="79415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40000"/>
                    <a:lumOff val="60000"/>
                  </a:srgbClr>
                </a:gs>
                <a:gs pos="46000">
                  <a:srgbClr val="F79646">
                    <a:lumMod val="95000"/>
                    <a:lumOff val="5000"/>
                  </a:srgbClr>
                </a:gs>
                <a:gs pos="100000">
                  <a:srgbClr val="F79646">
                    <a:lumMod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CH">
                <a:solidFill>
                  <a:prstClr val="black"/>
                </a:solidFill>
              </a:endParaRPr>
            </a:p>
          </p:txBody>
        </p:sp>
        <p:grpSp>
          <p:nvGrpSpPr>
            <p:cNvPr id="128" name="Gruppieren 143"/>
            <p:cNvGrpSpPr/>
            <p:nvPr/>
          </p:nvGrpSpPr>
          <p:grpSpPr>
            <a:xfrm>
              <a:off x="3432521" y="3470103"/>
              <a:ext cx="1889752" cy="521793"/>
              <a:chOff x="3399323" y="1460303"/>
              <a:chExt cx="1889752" cy="521793"/>
            </a:xfrm>
          </p:grpSpPr>
          <p:sp>
            <p:nvSpPr>
              <p:cNvPr id="129" name="Freihandform 144"/>
              <p:cNvSpPr/>
              <p:nvPr/>
            </p:nvSpPr>
            <p:spPr>
              <a:xfrm>
                <a:off x="3399323" y="1693338"/>
                <a:ext cx="831264" cy="288758"/>
              </a:xfrm>
              <a:custGeom>
                <a:avLst/>
                <a:gdLst>
                  <a:gd name="connsiteX0" fmla="*/ 3201 w 831264"/>
                  <a:gd name="connsiteY0" fmla="*/ 163630 h 288758"/>
                  <a:gd name="connsiteX1" fmla="*/ 70578 w 831264"/>
                  <a:gd name="connsiteY1" fmla="*/ 173255 h 288758"/>
                  <a:gd name="connsiteX2" fmla="*/ 157205 w 831264"/>
                  <a:gd name="connsiteY2" fmla="*/ 182880 h 288758"/>
                  <a:gd name="connsiteX3" fmla="*/ 186081 w 831264"/>
                  <a:gd name="connsiteY3" fmla="*/ 192506 h 288758"/>
                  <a:gd name="connsiteX4" fmla="*/ 224582 w 831264"/>
                  <a:gd name="connsiteY4" fmla="*/ 202131 h 288758"/>
                  <a:gd name="connsiteX5" fmla="*/ 311209 w 831264"/>
                  <a:gd name="connsiteY5" fmla="*/ 259882 h 288758"/>
                  <a:gd name="connsiteX6" fmla="*/ 340085 w 831264"/>
                  <a:gd name="connsiteY6" fmla="*/ 279133 h 288758"/>
                  <a:gd name="connsiteX7" fmla="*/ 368961 w 831264"/>
                  <a:gd name="connsiteY7" fmla="*/ 288758 h 288758"/>
                  <a:gd name="connsiteX8" fmla="*/ 426712 w 831264"/>
                  <a:gd name="connsiteY8" fmla="*/ 259882 h 288758"/>
                  <a:gd name="connsiteX9" fmla="*/ 455588 w 831264"/>
                  <a:gd name="connsiteY9" fmla="*/ 221381 h 288758"/>
                  <a:gd name="connsiteX10" fmla="*/ 465213 w 831264"/>
                  <a:gd name="connsiteY10" fmla="*/ 192506 h 288758"/>
                  <a:gd name="connsiteX11" fmla="*/ 532590 w 831264"/>
                  <a:gd name="connsiteY11" fmla="*/ 163630 h 288758"/>
                  <a:gd name="connsiteX12" fmla="*/ 763597 w 831264"/>
                  <a:gd name="connsiteY12" fmla="*/ 154004 h 288758"/>
                  <a:gd name="connsiteX13" fmla="*/ 821348 w 831264"/>
                  <a:gd name="connsiteY13" fmla="*/ 105878 h 288758"/>
                  <a:gd name="connsiteX14" fmla="*/ 811723 w 831264"/>
                  <a:gd name="connsiteY14" fmla="*/ 19251 h 288758"/>
                  <a:gd name="connsiteX15" fmla="*/ 782847 w 831264"/>
                  <a:gd name="connsiteY15" fmla="*/ 9626 h 288758"/>
                  <a:gd name="connsiteX16" fmla="*/ 744346 w 831264"/>
                  <a:gd name="connsiteY16" fmla="*/ 0 h 288758"/>
                  <a:gd name="connsiteX17" fmla="*/ 426712 w 831264"/>
                  <a:gd name="connsiteY17" fmla="*/ 19251 h 288758"/>
                  <a:gd name="connsiteX18" fmla="*/ 359336 w 831264"/>
                  <a:gd name="connsiteY18" fmla="*/ 38501 h 288758"/>
                  <a:gd name="connsiteX19" fmla="*/ 301584 w 831264"/>
                  <a:gd name="connsiteY19" fmla="*/ 67377 h 288758"/>
                  <a:gd name="connsiteX20" fmla="*/ 243832 w 831264"/>
                  <a:gd name="connsiteY20" fmla="*/ 96253 h 288758"/>
                  <a:gd name="connsiteX21" fmla="*/ 166830 w 831264"/>
                  <a:gd name="connsiteY21" fmla="*/ 105878 h 288758"/>
                  <a:gd name="connsiteX22" fmla="*/ 128329 w 831264"/>
                  <a:gd name="connsiteY22" fmla="*/ 115503 h 288758"/>
                  <a:gd name="connsiteX23" fmla="*/ 60952 w 831264"/>
                  <a:gd name="connsiteY23" fmla="*/ 125129 h 288758"/>
                  <a:gd name="connsiteX24" fmla="*/ 12826 w 831264"/>
                  <a:gd name="connsiteY24" fmla="*/ 173255 h 288758"/>
                  <a:gd name="connsiteX25" fmla="*/ 3201 w 831264"/>
                  <a:gd name="connsiteY25" fmla="*/ 163630 h 28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1264" h="288758">
                    <a:moveTo>
                      <a:pt x="3201" y="163630"/>
                    </a:moveTo>
                    <a:cubicBezTo>
                      <a:pt x="12826" y="163630"/>
                      <a:pt x="48066" y="170441"/>
                      <a:pt x="70578" y="173255"/>
                    </a:cubicBezTo>
                    <a:cubicBezTo>
                      <a:pt x="99407" y="176859"/>
                      <a:pt x="128547" y="178104"/>
                      <a:pt x="157205" y="182880"/>
                    </a:cubicBezTo>
                    <a:cubicBezTo>
                      <a:pt x="167213" y="184548"/>
                      <a:pt x="176325" y="189719"/>
                      <a:pt x="186081" y="192506"/>
                    </a:cubicBezTo>
                    <a:cubicBezTo>
                      <a:pt x="198801" y="196140"/>
                      <a:pt x="211748" y="198923"/>
                      <a:pt x="224582" y="202131"/>
                    </a:cubicBezTo>
                    <a:lnTo>
                      <a:pt x="311209" y="259882"/>
                    </a:lnTo>
                    <a:cubicBezTo>
                      <a:pt x="320834" y="266299"/>
                      <a:pt x="329110" y="275475"/>
                      <a:pt x="340085" y="279133"/>
                    </a:cubicBezTo>
                    <a:lnTo>
                      <a:pt x="368961" y="288758"/>
                    </a:lnTo>
                    <a:cubicBezTo>
                      <a:pt x="392448" y="280929"/>
                      <a:pt x="408052" y="278543"/>
                      <a:pt x="426712" y="259882"/>
                    </a:cubicBezTo>
                    <a:cubicBezTo>
                      <a:pt x="438055" y="248538"/>
                      <a:pt x="445963" y="234215"/>
                      <a:pt x="455588" y="221381"/>
                    </a:cubicBezTo>
                    <a:cubicBezTo>
                      <a:pt x="458796" y="211756"/>
                      <a:pt x="458039" y="199680"/>
                      <a:pt x="465213" y="192506"/>
                    </a:cubicBezTo>
                    <a:cubicBezTo>
                      <a:pt x="470273" y="187446"/>
                      <a:pt x="520164" y="164550"/>
                      <a:pt x="532590" y="163630"/>
                    </a:cubicBezTo>
                    <a:cubicBezTo>
                      <a:pt x="609449" y="157937"/>
                      <a:pt x="686595" y="157213"/>
                      <a:pt x="763597" y="154004"/>
                    </a:cubicBezTo>
                    <a:cubicBezTo>
                      <a:pt x="782847" y="137962"/>
                      <a:pt x="805964" y="125658"/>
                      <a:pt x="821348" y="105878"/>
                    </a:cubicBezTo>
                    <a:cubicBezTo>
                      <a:pt x="840574" y="81159"/>
                      <a:pt x="828819" y="39767"/>
                      <a:pt x="811723" y="19251"/>
                    </a:cubicBezTo>
                    <a:cubicBezTo>
                      <a:pt x="805228" y="11457"/>
                      <a:pt x="792603" y="12413"/>
                      <a:pt x="782847" y="9626"/>
                    </a:cubicBezTo>
                    <a:cubicBezTo>
                      <a:pt x="770127" y="5992"/>
                      <a:pt x="757180" y="3209"/>
                      <a:pt x="744346" y="0"/>
                    </a:cubicBezTo>
                    <a:cubicBezTo>
                      <a:pt x="637796" y="4262"/>
                      <a:pt x="531835" y="1731"/>
                      <a:pt x="426712" y="19251"/>
                    </a:cubicBezTo>
                    <a:cubicBezTo>
                      <a:pt x="402539" y="23280"/>
                      <a:pt x="382223" y="30872"/>
                      <a:pt x="359336" y="38501"/>
                    </a:cubicBezTo>
                    <a:cubicBezTo>
                      <a:pt x="276581" y="93672"/>
                      <a:pt x="381285" y="27526"/>
                      <a:pt x="301584" y="67377"/>
                    </a:cubicBezTo>
                    <a:cubicBezTo>
                      <a:pt x="266353" y="84992"/>
                      <a:pt x="281852" y="89340"/>
                      <a:pt x="243832" y="96253"/>
                    </a:cubicBezTo>
                    <a:cubicBezTo>
                      <a:pt x="218382" y="100880"/>
                      <a:pt x="192345" y="101626"/>
                      <a:pt x="166830" y="105878"/>
                    </a:cubicBezTo>
                    <a:cubicBezTo>
                      <a:pt x="153781" y="108053"/>
                      <a:pt x="141344" y="113137"/>
                      <a:pt x="128329" y="115503"/>
                    </a:cubicBezTo>
                    <a:cubicBezTo>
                      <a:pt x="106008" y="119561"/>
                      <a:pt x="83411" y="121920"/>
                      <a:pt x="60952" y="125129"/>
                    </a:cubicBezTo>
                    <a:cubicBezTo>
                      <a:pt x="32077" y="144379"/>
                      <a:pt x="28868" y="141171"/>
                      <a:pt x="12826" y="173255"/>
                    </a:cubicBezTo>
                    <a:cubicBezTo>
                      <a:pt x="8289" y="182330"/>
                      <a:pt x="-6424" y="163630"/>
                      <a:pt x="3201" y="163630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Freihandform 145"/>
              <p:cNvSpPr/>
              <p:nvPr/>
            </p:nvSpPr>
            <p:spPr>
              <a:xfrm>
                <a:off x="4276854" y="1532697"/>
                <a:ext cx="646461" cy="285770"/>
              </a:xfrm>
              <a:custGeom>
                <a:avLst/>
                <a:gdLst>
                  <a:gd name="connsiteX0" fmla="*/ 20819 w 646461"/>
                  <a:gd name="connsiteY0" fmla="*/ 131765 h 285770"/>
                  <a:gd name="connsiteX1" fmla="*/ 11194 w 646461"/>
                  <a:gd name="connsiteY1" fmla="*/ 256894 h 285770"/>
                  <a:gd name="connsiteX2" fmla="*/ 30445 w 646461"/>
                  <a:gd name="connsiteY2" fmla="*/ 285770 h 285770"/>
                  <a:gd name="connsiteX3" fmla="*/ 117072 w 646461"/>
                  <a:gd name="connsiteY3" fmla="*/ 276144 h 285770"/>
                  <a:gd name="connsiteX4" fmla="*/ 213325 w 646461"/>
                  <a:gd name="connsiteY4" fmla="*/ 208768 h 285770"/>
                  <a:gd name="connsiteX5" fmla="*/ 242200 w 646461"/>
                  <a:gd name="connsiteY5" fmla="*/ 199142 h 285770"/>
                  <a:gd name="connsiteX6" fmla="*/ 627211 w 646461"/>
                  <a:gd name="connsiteY6" fmla="*/ 199142 h 285770"/>
                  <a:gd name="connsiteX7" fmla="*/ 646461 w 646461"/>
                  <a:gd name="connsiteY7" fmla="*/ 170267 h 285770"/>
                  <a:gd name="connsiteX8" fmla="*/ 636836 w 646461"/>
                  <a:gd name="connsiteY8" fmla="*/ 54763 h 285770"/>
                  <a:gd name="connsiteX9" fmla="*/ 598335 w 646461"/>
                  <a:gd name="connsiteY9" fmla="*/ 45138 h 285770"/>
                  <a:gd name="connsiteX10" fmla="*/ 530958 w 646461"/>
                  <a:gd name="connsiteY10" fmla="*/ 25888 h 285770"/>
                  <a:gd name="connsiteX11" fmla="*/ 444331 w 646461"/>
                  <a:gd name="connsiteY11" fmla="*/ 16262 h 285770"/>
                  <a:gd name="connsiteX12" fmla="*/ 174824 w 646461"/>
                  <a:gd name="connsiteY12" fmla="*/ 16262 h 285770"/>
                  <a:gd name="connsiteX13" fmla="*/ 117072 w 646461"/>
                  <a:gd name="connsiteY13" fmla="*/ 25888 h 285770"/>
                  <a:gd name="connsiteX14" fmla="*/ 11194 w 646461"/>
                  <a:gd name="connsiteY14" fmla="*/ 64389 h 285770"/>
                  <a:gd name="connsiteX15" fmla="*/ 20819 w 646461"/>
                  <a:gd name="connsiteY15" fmla="*/ 131765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6461" h="285770">
                    <a:moveTo>
                      <a:pt x="20819" y="131765"/>
                    </a:moveTo>
                    <a:cubicBezTo>
                      <a:pt x="20819" y="163849"/>
                      <a:pt x="-8535" y="191132"/>
                      <a:pt x="11194" y="256894"/>
                    </a:cubicBezTo>
                    <a:cubicBezTo>
                      <a:pt x="14518" y="267974"/>
                      <a:pt x="24028" y="276145"/>
                      <a:pt x="30445" y="285770"/>
                    </a:cubicBezTo>
                    <a:cubicBezTo>
                      <a:pt x="59321" y="282561"/>
                      <a:pt x="89510" y="285332"/>
                      <a:pt x="117072" y="276144"/>
                    </a:cubicBezTo>
                    <a:cubicBezTo>
                      <a:pt x="150294" y="265070"/>
                      <a:pt x="182578" y="226338"/>
                      <a:pt x="213325" y="208768"/>
                    </a:cubicBezTo>
                    <a:cubicBezTo>
                      <a:pt x="222134" y="203734"/>
                      <a:pt x="232575" y="202351"/>
                      <a:pt x="242200" y="199142"/>
                    </a:cubicBezTo>
                    <a:cubicBezTo>
                      <a:pt x="249879" y="199416"/>
                      <a:pt x="551248" y="220846"/>
                      <a:pt x="627211" y="199142"/>
                    </a:cubicBezTo>
                    <a:cubicBezTo>
                      <a:pt x="638334" y="195964"/>
                      <a:pt x="640044" y="179892"/>
                      <a:pt x="646461" y="170267"/>
                    </a:cubicBezTo>
                    <a:cubicBezTo>
                      <a:pt x="643253" y="131766"/>
                      <a:pt x="650705" y="90823"/>
                      <a:pt x="636836" y="54763"/>
                    </a:cubicBezTo>
                    <a:cubicBezTo>
                      <a:pt x="632087" y="42416"/>
                      <a:pt x="611055" y="48772"/>
                      <a:pt x="598335" y="45138"/>
                    </a:cubicBezTo>
                    <a:cubicBezTo>
                      <a:pt x="568985" y="36753"/>
                      <a:pt x="563557" y="30903"/>
                      <a:pt x="530958" y="25888"/>
                    </a:cubicBezTo>
                    <a:cubicBezTo>
                      <a:pt x="502242" y="21470"/>
                      <a:pt x="473207" y="19471"/>
                      <a:pt x="444331" y="16262"/>
                    </a:cubicBezTo>
                    <a:cubicBezTo>
                      <a:pt x="334372" y="-11227"/>
                      <a:pt x="399764" y="1266"/>
                      <a:pt x="174824" y="16262"/>
                    </a:cubicBezTo>
                    <a:cubicBezTo>
                      <a:pt x="155351" y="17560"/>
                      <a:pt x="136006" y="21155"/>
                      <a:pt x="117072" y="25888"/>
                    </a:cubicBezTo>
                    <a:cubicBezTo>
                      <a:pt x="84110" y="34128"/>
                      <a:pt x="43096" y="51628"/>
                      <a:pt x="11194" y="64389"/>
                    </a:cubicBezTo>
                    <a:cubicBezTo>
                      <a:pt x="-18734" y="109282"/>
                      <a:pt x="20819" y="99681"/>
                      <a:pt x="20819" y="131765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Freihandform 146"/>
              <p:cNvSpPr/>
              <p:nvPr/>
            </p:nvSpPr>
            <p:spPr>
              <a:xfrm>
                <a:off x="3768224" y="1460303"/>
                <a:ext cx="519824" cy="194534"/>
              </a:xfrm>
              <a:custGeom>
                <a:avLst/>
                <a:gdLst>
                  <a:gd name="connsiteX0" fmla="*/ 60 w 519824"/>
                  <a:gd name="connsiteY0" fmla="*/ 59781 h 194534"/>
                  <a:gd name="connsiteX1" fmla="*/ 67437 w 519824"/>
                  <a:gd name="connsiteY1" fmla="*/ 50155 h 194534"/>
                  <a:gd name="connsiteX2" fmla="*/ 115563 w 519824"/>
                  <a:gd name="connsiteY2" fmla="*/ 40530 h 194534"/>
                  <a:gd name="connsiteX3" fmla="*/ 250317 w 519824"/>
                  <a:gd name="connsiteY3" fmla="*/ 21279 h 194534"/>
                  <a:gd name="connsiteX4" fmla="*/ 308068 w 519824"/>
                  <a:gd name="connsiteY4" fmla="*/ 11654 h 194534"/>
                  <a:gd name="connsiteX5" fmla="*/ 336944 w 519824"/>
                  <a:gd name="connsiteY5" fmla="*/ 2029 h 194534"/>
                  <a:gd name="connsiteX6" fmla="*/ 510199 w 519824"/>
                  <a:gd name="connsiteY6" fmla="*/ 30905 h 194534"/>
                  <a:gd name="connsiteX7" fmla="*/ 519824 w 519824"/>
                  <a:gd name="connsiteY7" fmla="*/ 59781 h 194534"/>
                  <a:gd name="connsiteX8" fmla="*/ 510199 w 519824"/>
                  <a:gd name="connsiteY8" fmla="*/ 117532 h 194534"/>
                  <a:gd name="connsiteX9" fmla="*/ 481323 w 519824"/>
                  <a:gd name="connsiteY9" fmla="*/ 136783 h 194534"/>
                  <a:gd name="connsiteX10" fmla="*/ 423571 w 519824"/>
                  <a:gd name="connsiteY10" fmla="*/ 156033 h 194534"/>
                  <a:gd name="connsiteX11" fmla="*/ 356195 w 519824"/>
                  <a:gd name="connsiteY11" fmla="*/ 175284 h 194534"/>
                  <a:gd name="connsiteX12" fmla="*/ 288818 w 519824"/>
                  <a:gd name="connsiteY12" fmla="*/ 184909 h 194534"/>
                  <a:gd name="connsiteX13" fmla="*/ 231066 w 519824"/>
                  <a:gd name="connsiteY13" fmla="*/ 194534 h 194534"/>
                  <a:gd name="connsiteX14" fmla="*/ 105938 w 519824"/>
                  <a:gd name="connsiteY14" fmla="*/ 165658 h 194534"/>
                  <a:gd name="connsiteX15" fmla="*/ 86687 w 519824"/>
                  <a:gd name="connsiteY15" fmla="*/ 136783 h 194534"/>
                  <a:gd name="connsiteX16" fmla="*/ 57811 w 519824"/>
                  <a:gd name="connsiteY16" fmla="*/ 107907 h 194534"/>
                  <a:gd name="connsiteX17" fmla="*/ 60 w 519824"/>
                  <a:gd name="connsiteY17" fmla="*/ 59781 h 19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824" h="194534">
                    <a:moveTo>
                      <a:pt x="60" y="59781"/>
                    </a:moveTo>
                    <a:cubicBezTo>
                      <a:pt x="1664" y="50156"/>
                      <a:pt x="45059" y="53885"/>
                      <a:pt x="67437" y="50155"/>
                    </a:cubicBezTo>
                    <a:cubicBezTo>
                      <a:pt x="83574" y="47465"/>
                      <a:pt x="99404" y="43082"/>
                      <a:pt x="115563" y="40530"/>
                    </a:cubicBezTo>
                    <a:cubicBezTo>
                      <a:pt x="160382" y="33453"/>
                      <a:pt x="205560" y="28738"/>
                      <a:pt x="250317" y="21279"/>
                    </a:cubicBezTo>
                    <a:cubicBezTo>
                      <a:pt x="269567" y="18071"/>
                      <a:pt x="289017" y="15887"/>
                      <a:pt x="308068" y="11654"/>
                    </a:cubicBezTo>
                    <a:cubicBezTo>
                      <a:pt x="317972" y="9453"/>
                      <a:pt x="327319" y="5237"/>
                      <a:pt x="336944" y="2029"/>
                    </a:cubicBezTo>
                    <a:cubicBezTo>
                      <a:pt x="351030" y="2968"/>
                      <a:pt x="475209" y="-12833"/>
                      <a:pt x="510199" y="30905"/>
                    </a:cubicBezTo>
                    <a:cubicBezTo>
                      <a:pt x="516537" y="38828"/>
                      <a:pt x="516616" y="50156"/>
                      <a:pt x="519824" y="59781"/>
                    </a:cubicBezTo>
                    <a:cubicBezTo>
                      <a:pt x="516616" y="79031"/>
                      <a:pt x="518927" y="100076"/>
                      <a:pt x="510199" y="117532"/>
                    </a:cubicBezTo>
                    <a:cubicBezTo>
                      <a:pt x="505026" y="127879"/>
                      <a:pt x="491894" y="132085"/>
                      <a:pt x="481323" y="136783"/>
                    </a:cubicBezTo>
                    <a:cubicBezTo>
                      <a:pt x="462780" y="145024"/>
                      <a:pt x="442822" y="149616"/>
                      <a:pt x="423571" y="156033"/>
                    </a:cubicBezTo>
                    <a:cubicBezTo>
                      <a:pt x="398834" y="164279"/>
                      <a:pt x="382780" y="170450"/>
                      <a:pt x="356195" y="175284"/>
                    </a:cubicBezTo>
                    <a:cubicBezTo>
                      <a:pt x="333874" y="179342"/>
                      <a:pt x="311241" y="181459"/>
                      <a:pt x="288818" y="184909"/>
                    </a:cubicBezTo>
                    <a:cubicBezTo>
                      <a:pt x="269529" y="187876"/>
                      <a:pt x="250317" y="191326"/>
                      <a:pt x="231066" y="194534"/>
                    </a:cubicBezTo>
                    <a:cubicBezTo>
                      <a:pt x="190440" y="190020"/>
                      <a:pt x="140664" y="194596"/>
                      <a:pt x="105938" y="165658"/>
                    </a:cubicBezTo>
                    <a:cubicBezTo>
                      <a:pt x="97051" y="158252"/>
                      <a:pt x="94093" y="145670"/>
                      <a:pt x="86687" y="136783"/>
                    </a:cubicBezTo>
                    <a:cubicBezTo>
                      <a:pt x="77973" y="126326"/>
                      <a:pt x="66525" y="118364"/>
                      <a:pt x="57811" y="107907"/>
                    </a:cubicBezTo>
                    <a:cubicBezTo>
                      <a:pt x="29299" y="73692"/>
                      <a:pt x="-1544" y="69406"/>
                      <a:pt x="60" y="59781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2" name="Freihandform 147"/>
              <p:cNvSpPr/>
              <p:nvPr/>
            </p:nvSpPr>
            <p:spPr>
              <a:xfrm>
                <a:off x="4873414" y="1462332"/>
                <a:ext cx="415661" cy="115503"/>
              </a:xfrm>
              <a:custGeom>
                <a:avLst/>
                <a:gdLst>
                  <a:gd name="connsiteX0" fmla="*/ 30651 w 415661"/>
                  <a:gd name="connsiteY0" fmla="*/ 57752 h 115503"/>
                  <a:gd name="connsiteX1" fmla="*/ 136529 w 415661"/>
                  <a:gd name="connsiteY1" fmla="*/ 38501 h 115503"/>
                  <a:gd name="connsiteX2" fmla="*/ 175030 w 415661"/>
                  <a:gd name="connsiteY2" fmla="*/ 28876 h 115503"/>
                  <a:gd name="connsiteX3" fmla="*/ 232781 w 415661"/>
                  <a:gd name="connsiteY3" fmla="*/ 9625 h 115503"/>
                  <a:gd name="connsiteX4" fmla="*/ 329034 w 415661"/>
                  <a:gd name="connsiteY4" fmla="*/ 0 h 115503"/>
                  <a:gd name="connsiteX5" fmla="*/ 406036 w 415661"/>
                  <a:gd name="connsiteY5" fmla="*/ 9625 h 115503"/>
                  <a:gd name="connsiteX6" fmla="*/ 415661 w 415661"/>
                  <a:gd name="connsiteY6" fmla="*/ 38501 h 115503"/>
                  <a:gd name="connsiteX7" fmla="*/ 396411 w 415661"/>
                  <a:gd name="connsiteY7" fmla="*/ 105878 h 115503"/>
                  <a:gd name="connsiteX8" fmla="*/ 367535 w 415661"/>
                  <a:gd name="connsiteY8" fmla="*/ 115503 h 115503"/>
                  <a:gd name="connsiteX9" fmla="*/ 107653 w 415661"/>
                  <a:gd name="connsiteY9" fmla="*/ 105878 h 115503"/>
                  <a:gd name="connsiteX10" fmla="*/ 30651 w 415661"/>
                  <a:gd name="connsiteY10" fmla="*/ 57752 h 1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661" h="115503">
                    <a:moveTo>
                      <a:pt x="30651" y="57752"/>
                    </a:moveTo>
                    <a:cubicBezTo>
                      <a:pt x="35464" y="46523"/>
                      <a:pt x="96182" y="47467"/>
                      <a:pt x="136529" y="38501"/>
                    </a:cubicBezTo>
                    <a:cubicBezTo>
                      <a:pt x="149443" y="35631"/>
                      <a:pt x="162359" y="32677"/>
                      <a:pt x="175030" y="28876"/>
                    </a:cubicBezTo>
                    <a:cubicBezTo>
                      <a:pt x="194466" y="23045"/>
                      <a:pt x="212590" y="11644"/>
                      <a:pt x="232781" y="9625"/>
                    </a:cubicBezTo>
                    <a:lnTo>
                      <a:pt x="329034" y="0"/>
                    </a:lnTo>
                    <a:cubicBezTo>
                      <a:pt x="354701" y="3208"/>
                      <a:pt x="382398" y="-881"/>
                      <a:pt x="406036" y="9625"/>
                    </a:cubicBezTo>
                    <a:cubicBezTo>
                      <a:pt x="415307" y="13746"/>
                      <a:pt x="415661" y="28355"/>
                      <a:pt x="415661" y="38501"/>
                    </a:cubicBezTo>
                    <a:cubicBezTo>
                      <a:pt x="415661" y="38751"/>
                      <a:pt x="400950" y="101339"/>
                      <a:pt x="396411" y="105878"/>
                    </a:cubicBezTo>
                    <a:cubicBezTo>
                      <a:pt x="389237" y="113052"/>
                      <a:pt x="377160" y="112295"/>
                      <a:pt x="367535" y="115503"/>
                    </a:cubicBezTo>
                    <a:cubicBezTo>
                      <a:pt x="280908" y="112295"/>
                      <a:pt x="194190" y="110968"/>
                      <a:pt x="107653" y="105878"/>
                    </a:cubicBezTo>
                    <a:cubicBezTo>
                      <a:pt x="-71403" y="95346"/>
                      <a:pt x="25838" y="68981"/>
                      <a:pt x="30651" y="577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3" name="Freihandform 148"/>
              <p:cNvSpPr/>
              <p:nvPr/>
            </p:nvSpPr>
            <p:spPr>
              <a:xfrm>
                <a:off x="4324533" y="1471014"/>
                <a:ext cx="624768" cy="49070"/>
              </a:xfrm>
              <a:custGeom>
                <a:avLst/>
                <a:gdLst>
                  <a:gd name="connsiteX0" fmla="*/ 11641 w 624768"/>
                  <a:gd name="connsiteY0" fmla="*/ 943 h 49070"/>
                  <a:gd name="connsiteX1" fmla="*/ 310025 w 624768"/>
                  <a:gd name="connsiteY1" fmla="*/ 20194 h 49070"/>
                  <a:gd name="connsiteX2" fmla="*/ 348526 w 624768"/>
                  <a:gd name="connsiteY2" fmla="*/ 29819 h 49070"/>
                  <a:gd name="connsiteX3" fmla="*/ 444778 w 624768"/>
                  <a:gd name="connsiteY3" fmla="*/ 39444 h 49070"/>
                  <a:gd name="connsiteX4" fmla="*/ 618033 w 624768"/>
                  <a:gd name="connsiteY4" fmla="*/ 29819 h 49070"/>
                  <a:gd name="connsiteX5" fmla="*/ 512155 w 624768"/>
                  <a:gd name="connsiteY5" fmla="*/ 20194 h 49070"/>
                  <a:gd name="connsiteX6" fmla="*/ 252273 w 624768"/>
                  <a:gd name="connsiteY6" fmla="*/ 29819 h 49070"/>
                  <a:gd name="connsiteX7" fmla="*/ 127145 w 624768"/>
                  <a:gd name="connsiteY7" fmla="*/ 49070 h 49070"/>
                  <a:gd name="connsiteX8" fmla="*/ 11641 w 624768"/>
                  <a:gd name="connsiteY8" fmla="*/ 943 h 4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768" h="49070">
                    <a:moveTo>
                      <a:pt x="11641" y="943"/>
                    </a:moveTo>
                    <a:cubicBezTo>
                      <a:pt x="42121" y="-3870"/>
                      <a:pt x="235202" y="10841"/>
                      <a:pt x="310025" y="20194"/>
                    </a:cubicBezTo>
                    <a:cubicBezTo>
                      <a:pt x="323151" y="21835"/>
                      <a:pt x="335430" y="27948"/>
                      <a:pt x="348526" y="29819"/>
                    </a:cubicBezTo>
                    <a:cubicBezTo>
                      <a:pt x="380446" y="34379"/>
                      <a:pt x="412694" y="36236"/>
                      <a:pt x="444778" y="39444"/>
                    </a:cubicBezTo>
                    <a:lnTo>
                      <a:pt x="618033" y="29819"/>
                    </a:lnTo>
                    <a:cubicBezTo>
                      <a:pt x="652108" y="20084"/>
                      <a:pt x="547593" y="20194"/>
                      <a:pt x="512155" y="20194"/>
                    </a:cubicBezTo>
                    <a:cubicBezTo>
                      <a:pt x="425468" y="20194"/>
                      <a:pt x="338900" y="26611"/>
                      <a:pt x="252273" y="29819"/>
                    </a:cubicBezTo>
                    <a:cubicBezTo>
                      <a:pt x="236077" y="32518"/>
                      <a:pt x="139521" y="49070"/>
                      <a:pt x="127145" y="49070"/>
                    </a:cubicBezTo>
                    <a:cubicBezTo>
                      <a:pt x="7466" y="49070"/>
                      <a:pt x="-18839" y="5756"/>
                      <a:pt x="11641" y="943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70" name="Gruppieren 185"/>
          <p:cNvGrpSpPr/>
          <p:nvPr/>
        </p:nvGrpSpPr>
        <p:grpSpPr>
          <a:xfrm>
            <a:off x="6014860" y="4082995"/>
            <a:ext cx="1870556" cy="1022766"/>
            <a:chOff x="6193019" y="1961602"/>
            <a:chExt cx="1870556" cy="1022766"/>
          </a:xfrm>
        </p:grpSpPr>
        <p:grpSp>
          <p:nvGrpSpPr>
            <p:cNvPr id="171" name="Gruppieren 186"/>
            <p:cNvGrpSpPr/>
            <p:nvPr/>
          </p:nvGrpSpPr>
          <p:grpSpPr>
            <a:xfrm>
              <a:off x="6193019" y="1961602"/>
              <a:ext cx="1870556" cy="1022766"/>
              <a:chOff x="738058" y="2679833"/>
              <a:chExt cx="7603958" cy="2075276"/>
            </a:xfrm>
          </p:grpSpPr>
          <p:sp>
            <p:nvSpPr>
              <p:cNvPr id="232" name="Freihandform 247"/>
              <p:cNvSpPr/>
              <p:nvPr/>
            </p:nvSpPr>
            <p:spPr>
              <a:xfrm>
                <a:off x="1208916" y="2866857"/>
                <a:ext cx="726448" cy="231006"/>
              </a:xfrm>
              <a:custGeom>
                <a:avLst/>
                <a:gdLst>
                  <a:gd name="connsiteX0" fmla="*/ 616797 w 726448"/>
                  <a:gd name="connsiteY0" fmla="*/ 48126 h 231006"/>
                  <a:gd name="connsiteX1" fmla="*/ 655298 w 726448"/>
                  <a:gd name="connsiteY1" fmla="*/ 38501 h 231006"/>
                  <a:gd name="connsiteX2" fmla="*/ 559046 w 726448"/>
                  <a:gd name="connsiteY2" fmla="*/ 9625 h 231006"/>
                  <a:gd name="connsiteX3" fmla="*/ 510919 w 726448"/>
                  <a:gd name="connsiteY3" fmla="*/ 0 h 231006"/>
                  <a:gd name="connsiteX4" fmla="*/ 260662 w 726448"/>
                  <a:gd name="connsiteY4" fmla="*/ 9625 h 231006"/>
                  <a:gd name="connsiteX5" fmla="*/ 135534 w 726448"/>
                  <a:gd name="connsiteY5" fmla="*/ 28876 h 231006"/>
                  <a:gd name="connsiteX6" fmla="*/ 77782 w 726448"/>
                  <a:gd name="connsiteY6" fmla="*/ 48126 h 231006"/>
                  <a:gd name="connsiteX7" fmla="*/ 48907 w 726448"/>
                  <a:gd name="connsiteY7" fmla="*/ 57751 h 231006"/>
                  <a:gd name="connsiteX8" fmla="*/ 10406 w 726448"/>
                  <a:gd name="connsiteY8" fmla="*/ 77002 h 231006"/>
                  <a:gd name="connsiteX9" fmla="*/ 780 w 726448"/>
                  <a:gd name="connsiteY9" fmla="*/ 115503 h 231006"/>
                  <a:gd name="connsiteX10" fmla="*/ 29656 w 726448"/>
                  <a:gd name="connsiteY10" fmla="*/ 144379 h 231006"/>
                  <a:gd name="connsiteX11" fmla="*/ 68157 w 726448"/>
                  <a:gd name="connsiteY11" fmla="*/ 202130 h 231006"/>
                  <a:gd name="connsiteX12" fmla="*/ 87408 w 726448"/>
                  <a:gd name="connsiteY12" fmla="*/ 231006 h 231006"/>
                  <a:gd name="connsiteX13" fmla="*/ 251037 w 726448"/>
                  <a:gd name="connsiteY13" fmla="*/ 221381 h 231006"/>
                  <a:gd name="connsiteX14" fmla="*/ 405041 w 726448"/>
                  <a:gd name="connsiteY14" fmla="*/ 202130 h 231006"/>
                  <a:gd name="connsiteX15" fmla="*/ 530170 w 726448"/>
                  <a:gd name="connsiteY15" fmla="*/ 182880 h 231006"/>
                  <a:gd name="connsiteX16" fmla="*/ 568671 w 726448"/>
                  <a:gd name="connsiteY16" fmla="*/ 173254 h 231006"/>
                  <a:gd name="connsiteX17" fmla="*/ 626422 w 726448"/>
                  <a:gd name="connsiteY17" fmla="*/ 163629 h 231006"/>
                  <a:gd name="connsiteX18" fmla="*/ 684174 w 726448"/>
                  <a:gd name="connsiteY18" fmla="*/ 144379 h 231006"/>
                  <a:gd name="connsiteX19" fmla="*/ 722675 w 726448"/>
                  <a:gd name="connsiteY19" fmla="*/ 96252 h 231006"/>
                  <a:gd name="connsiteX20" fmla="*/ 664924 w 726448"/>
                  <a:gd name="connsiteY20" fmla="*/ 77002 h 231006"/>
                  <a:gd name="connsiteX21" fmla="*/ 616797 w 726448"/>
                  <a:gd name="connsiteY21" fmla="*/ 48126 h 2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6448" h="231006">
                    <a:moveTo>
                      <a:pt x="616797" y="48126"/>
                    </a:moveTo>
                    <a:cubicBezTo>
                      <a:pt x="629631" y="44918"/>
                      <a:pt x="662636" y="49508"/>
                      <a:pt x="655298" y="38501"/>
                    </a:cubicBezTo>
                    <a:cubicBezTo>
                      <a:pt x="651124" y="32240"/>
                      <a:pt x="574123" y="12975"/>
                      <a:pt x="559046" y="9625"/>
                    </a:cubicBezTo>
                    <a:cubicBezTo>
                      <a:pt x="543076" y="6076"/>
                      <a:pt x="526961" y="3208"/>
                      <a:pt x="510919" y="0"/>
                    </a:cubicBezTo>
                    <a:cubicBezTo>
                      <a:pt x="427500" y="3208"/>
                      <a:pt x="343999" y="4723"/>
                      <a:pt x="260662" y="9625"/>
                    </a:cubicBezTo>
                    <a:cubicBezTo>
                      <a:pt x="235769" y="11089"/>
                      <a:pt x="165801" y="20621"/>
                      <a:pt x="135534" y="28876"/>
                    </a:cubicBezTo>
                    <a:cubicBezTo>
                      <a:pt x="115957" y="34215"/>
                      <a:pt x="97033" y="41709"/>
                      <a:pt x="77782" y="48126"/>
                    </a:cubicBezTo>
                    <a:cubicBezTo>
                      <a:pt x="68157" y="51334"/>
                      <a:pt x="57981" y="53214"/>
                      <a:pt x="48907" y="57751"/>
                    </a:cubicBezTo>
                    <a:lnTo>
                      <a:pt x="10406" y="77002"/>
                    </a:lnTo>
                    <a:cubicBezTo>
                      <a:pt x="7197" y="89836"/>
                      <a:pt x="-2854" y="102783"/>
                      <a:pt x="780" y="115503"/>
                    </a:cubicBezTo>
                    <a:cubicBezTo>
                      <a:pt x="4519" y="128592"/>
                      <a:pt x="21299" y="133634"/>
                      <a:pt x="29656" y="144379"/>
                    </a:cubicBezTo>
                    <a:cubicBezTo>
                      <a:pt x="43860" y="162641"/>
                      <a:pt x="55323" y="182880"/>
                      <a:pt x="68157" y="202130"/>
                    </a:cubicBezTo>
                    <a:lnTo>
                      <a:pt x="87408" y="231006"/>
                    </a:lnTo>
                    <a:cubicBezTo>
                      <a:pt x="141951" y="227798"/>
                      <a:pt x="196624" y="226328"/>
                      <a:pt x="251037" y="221381"/>
                    </a:cubicBezTo>
                    <a:cubicBezTo>
                      <a:pt x="302559" y="216697"/>
                      <a:pt x="405041" y="202130"/>
                      <a:pt x="405041" y="202130"/>
                    </a:cubicBezTo>
                    <a:cubicBezTo>
                      <a:pt x="472038" y="179799"/>
                      <a:pt x="399888" y="201492"/>
                      <a:pt x="530170" y="182880"/>
                    </a:cubicBezTo>
                    <a:cubicBezTo>
                      <a:pt x="543266" y="181009"/>
                      <a:pt x="555699" y="175848"/>
                      <a:pt x="568671" y="173254"/>
                    </a:cubicBezTo>
                    <a:cubicBezTo>
                      <a:pt x="587808" y="169427"/>
                      <a:pt x="607489" y="168362"/>
                      <a:pt x="626422" y="163629"/>
                    </a:cubicBezTo>
                    <a:cubicBezTo>
                      <a:pt x="646108" y="158708"/>
                      <a:pt x="684174" y="144379"/>
                      <a:pt x="684174" y="144379"/>
                    </a:cubicBezTo>
                    <a:cubicBezTo>
                      <a:pt x="685143" y="143733"/>
                      <a:pt x="741272" y="114849"/>
                      <a:pt x="722675" y="96252"/>
                    </a:cubicBezTo>
                    <a:cubicBezTo>
                      <a:pt x="708327" y="81904"/>
                      <a:pt x="684174" y="83419"/>
                      <a:pt x="664924" y="77002"/>
                    </a:cubicBezTo>
                    <a:lnTo>
                      <a:pt x="616797" y="481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Freihandform 248"/>
              <p:cNvSpPr/>
              <p:nvPr/>
            </p:nvSpPr>
            <p:spPr>
              <a:xfrm>
                <a:off x="1979717" y="2866857"/>
                <a:ext cx="825376" cy="154004"/>
              </a:xfrm>
              <a:custGeom>
                <a:avLst/>
                <a:gdLst>
                  <a:gd name="connsiteX0" fmla="*/ 789272 w 825376"/>
                  <a:gd name="connsiteY0" fmla="*/ 57751 h 154004"/>
                  <a:gd name="connsiteX1" fmla="*/ 702645 w 825376"/>
                  <a:gd name="connsiteY1" fmla="*/ 38501 h 154004"/>
                  <a:gd name="connsiteX2" fmla="*/ 654518 w 825376"/>
                  <a:gd name="connsiteY2" fmla="*/ 28876 h 154004"/>
                  <a:gd name="connsiteX3" fmla="*/ 625643 w 825376"/>
                  <a:gd name="connsiteY3" fmla="*/ 19250 h 154004"/>
                  <a:gd name="connsiteX4" fmla="*/ 529390 w 825376"/>
                  <a:gd name="connsiteY4" fmla="*/ 0 h 154004"/>
                  <a:gd name="connsiteX5" fmla="*/ 57752 w 825376"/>
                  <a:gd name="connsiteY5" fmla="*/ 9625 h 154004"/>
                  <a:gd name="connsiteX6" fmla="*/ 28876 w 825376"/>
                  <a:gd name="connsiteY6" fmla="*/ 19250 h 154004"/>
                  <a:gd name="connsiteX7" fmla="*/ 0 w 825376"/>
                  <a:gd name="connsiteY7" fmla="*/ 77002 h 154004"/>
                  <a:gd name="connsiteX8" fmla="*/ 28876 w 825376"/>
                  <a:gd name="connsiteY8" fmla="*/ 96252 h 154004"/>
                  <a:gd name="connsiteX9" fmla="*/ 57752 w 825376"/>
                  <a:gd name="connsiteY9" fmla="*/ 125128 h 154004"/>
                  <a:gd name="connsiteX10" fmla="*/ 96253 w 825376"/>
                  <a:gd name="connsiteY10" fmla="*/ 134753 h 154004"/>
                  <a:gd name="connsiteX11" fmla="*/ 202131 w 825376"/>
                  <a:gd name="connsiteY11" fmla="*/ 154004 h 154004"/>
                  <a:gd name="connsiteX12" fmla="*/ 798897 w 825376"/>
                  <a:gd name="connsiteY12" fmla="*/ 144379 h 154004"/>
                  <a:gd name="connsiteX13" fmla="*/ 789272 w 825376"/>
                  <a:gd name="connsiteY13" fmla="*/ 57751 h 15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5376" h="154004">
                    <a:moveTo>
                      <a:pt x="789272" y="57751"/>
                    </a:moveTo>
                    <a:cubicBezTo>
                      <a:pt x="773230" y="40105"/>
                      <a:pt x="797428" y="62196"/>
                      <a:pt x="702645" y="38501"/>
                    </a:cubicBezTo>
                    <a:cubicBezTo>
                      <a:pt x="686773" y="34533"/>
                      <a:pt x="670390" y="32844"/>
                      <a:pt x="654518" y="28876"/>
                    </a:cubicBezTo>
                    <a:cubicBezTo>
                      <a:pt x="644675" y="26415"/>
                      <a:pt x="635529" y="21531"/>
                      <a:pt x="625643" y="19250"/>
                    </a:cubicBezTo>
                    <a:cubicBezTo>
                      <a:pt x="593761" y="11893"/>
                      <a:pt x="529390" y="0"/>
                      <a:pt x="529390" y="0"/>
                    </a:cubicBezTo>
                    <a:lnTo>
                      <a:pt x="57752" y="9625"/>
                    </a:lnTo>
                    <a:cubicBezTo>
                      <a:pt x="47614" y="10015"/>
                      <a:pt x="36799" y="12912"/>
                      <a:pt x="28876" y="19250"/>
                    </a:cubicBezTo>
                    <a:cubicBezTo>
                      <a:pt x="11915" y="32819"/>
                      <a:pt x="6341" y="57982"/>
                      <a:pt x="0" y="77002"/>
                    </a:cubicBezTo>
                    <a:cubicBezTo>
                      <a:pt x="9625" y="83419"/>
                      <a:pt x="19989" y="88846"/>
                      <a:pt x="28876" y="96252"/>
                    </a:cubicBezTo>
                    <a:cubicBezTo>
                      <a:pt x="39333" y="104966"/>
                      <a:pt x="45933" y="118374"/>
                      <a:pt x="57752" y="125128"/>
                    </a:cubicBezTo>
                    <a:cubicBezTo>
                      <a:pt x="69238" y="131691"/>
                      <a:pt x="83533" y="131119"/>
                      <a:pt x="96253" y="134753"/>
                    </a:cubicBezTo>
                    <a:cubicBezTo>
                      <a:pt x="165500" y="154538"/>
                      <a:pt x="74700" y="138075"/>
                      <a:pt x="202131" y="154004"/>
                    </a:cubicBezTo>
                    <a:lnTo>
                      <a:pt x="798897" y="144379"/>
                    </a:lnTo>
                    <a:cubicBezTo>
                      <a:pt x="856038" y="140808"/>
                      <a:pt x="805314" y="75397"/>
                      <a:pt x="789272" y="577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Freihandform 249"/>
              <p:cNvSpPr/>
              <p:nvPr/>
            </p:nvSpPr>
            <p:spPr>
              <a:xfrm rot="20686153">
                <a:off x="2828662" y="2679833"/>
                <a:ext cx="904910" cy="230422"/>
              </a:xfrm>
              <a:custGeom>
                <a:avLst/>
                <a:gdLst>
                  <a:gd name="connsiteX0" fmla="*/ 818148 w 904910"/>
                  <a:gd name="connsiteY0" fmla="*/ 9041 h 230422"/>
                  <a:gd name="connsiteX1" fmla="*/ 741146 w 904910"/>
                  <a:gd name="connsiteY1" fmla="*/ 18666 h 230422"/>
                  <a:gd name="connsiteX2" fmla="*/ 19251 w 904910"/>
                  <a:gd name="connsiteY2" fmla="*/ 37916 h 230422"/>
                  <a:gd name="connsiteX3" fmla="*/ 0 w 904910"/>
                  <a:gd name="connsiteY3" fmla="*/ 66792 h 230422"/>
                  <a:gd name="connsiteX4" fmla="*/ 48127 w 904910"/>
                  <a:gd name="connsiteY4" fmla="*/ 114918 h 230422"/>
                  <a:gd name="connsiteX5" fmla="*/ 202131 w 904910"/>
                  <a:gd name="connsiteY5" fmla="*/ 134169 h 230422"/>
                  <a:gd name="connsiteX6" fmla="*/ 308009 w 904910"/>
                  <a:gd name="connsiteY6" fmla="*/ 163045 h 230422"/>
                  <a:gd name="connsiteX7" fmla="*/ 346510 w 904910"/>
                  <a:gd name="connsiteY7" fmla="*/ 182295 h 230422"/>
                  <a:gd name="connsiteX8" fmla="*/ 385011 w 904910"/>
                  <a:gd name="connsiteY8" fmla="*/ 191921 h 230422"/>
                  <a:gd name="connsiteX9" fmla="*/ 433137 w 904910"/>
                  <a:gd name="connsiteY9" fmla="*/ 211171 h 230422"/>
                  <a:gd name="connsiteX10" fmla="*/ 490889 w 904910"/>
                  <a:gd name="connsiteY10" fmla="*/ 230422 h 230422"/>
                  <a:gd name="connsiteX11" fmla="*/ 750771 w 904910"/>
                  <a:gd name="connsiteY11" fmla="*/ 220796 h 230422"/>
                  <a:gd name="connsiteX12" fmla="*/ 808522 w 904910"/>
                  <a:gd name="connsiteY12" fmla="*/ 211171 h 230422"/>
                  <a:gd name="connsiteX13" fmla="*/ 866274 w 904910"/>
                  <a:gd name="connsiteY13" fmla="*/ 191921 h 230422"/>
                  <a:gd name="connsiteX14" fmla="*/ 895150 w 904910"/>
                  <a:gd name="connsiteY14" fmla="*/ 163045 h 230422"/>
                  <a:gd name="connsiteX15" fmla="*/ 895150 w 904910"/>
                  <a:gd name="connsiteY15" fmla="*/ 86043 h 230422"/>
                  <a:gd name="connsiteX16" fmla="*/ 875899 w 904910"/>
                  <a:gd name="connsiteY16" fmla="*/ 57167 h 230422"/>
                  <a:gd name="connsiteX17" fmla="*/ 818148 w 904910"/>
                  <a:gd name="connsiteY17" fmla="*/ 9041 h 23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4910" h="230422">
                    <a:moveTo>
                      <a:pt x="818148" y="9041"/>
                    </a:moveTo>
                    <a:cubicBezTo>
                      <a:pt x="795689" y="2624"/>
                      <a:pt x="767005" y="18020"/>
                      <a:pt x="741146" y="18666"/>
                    </a:cubicBezTo>
                    <a:cubicBezTo>
                      <a:pt x="12643" y="36878"/>
                      <a:pt x="268414" y="-45135"/>
                      <a:pt x="19251" y="37916"/>
                    </a:cubicBezTo>
                    <a:cubicBezTo>
                      <a:pt x="12834" y="47541"/>
                      <a:pt x="0" y="55224"/>
                      <a:pt x="0" y="66792"/>
                    </a:cubicBezTo>
                    <a:cubicBezTo>
                      <a:pt x="0" y="82328"/>
                      <a:pt x="35293" y="112216"/>
                      <a:pt x="48127" y="114918"/>
                    </a:cubicBezTo>
                    <a:cubicBezTo>
                      <a:pt x="98751" y="125576"/>
                      <a:pt x="151941" y="121622"/>
                      <a:pt x="202131" y="134169"/>
                    </a:cubicBezTo>
                    <a:cubicBezTo>
                      <a:pt x="213931" y="137119"/>
                      <a:pt x="282813" y="152247"/>
                      <a:pt x="308009" y="163045"/>
                    </a:cubicBezTo>
                    <a:cubicBezTo>
                      <a:pt x="321197" y="168697"/>
                      <a:pt x="333075" y="177257"/>
                      <a:pt x="346510" y="182295"/>
                    </a:cubicBezTo>
                    <a:cubicBezTo>
                      <a:pt x="358896" y="186940"/>
                      <a:pt x="372461" y="187738"/>
                      <a:pt x="385011" y="191921"/>
                    </a:cubicBezTo>
                    <a:cubicBezTo>
                      <a:pt x="401402" y="197385"/>
                      <a:pt x="416900" y="205266"/>
                      <a:pt x="433137" y="211171"/>
                    </a:cubicBezTo>
                    <a:cubicBezTo>
                      <a:pt x="452207" y="218106"/>
                      <a:pt x="490889" y="230422"/>
                      <a:pt x="490889" y="230422"/>
                    </a:cubicBezTo>
                    <a:cubicBezTo>
                      <a:pt x="577516" y="227213"/>
                      <a:pt x="664243" y="226040"/>
                      <a:pt x="750771" y="220796"/>
                    </a:cubicBezTo>
                    <a:cubicBezTo>
                      <a:pt x="770251" y="219615"/>
                      <a:pt x="789589" y="215904"/>
                      <a:pt x="808522" y="211171"/>
                    </a:cubicBezTo>
                    <a:cubicBezTo>
                      <a:pt x="828208" y="206250"/>
                      <a:pt x="866274" y="191921"/>
                      <a:pt x="866274" y="191921"/>
                    </a:cubicBezTo>
                    <a:cubicBezTo>
                      <a:pt x="875899" y="182296"/>
                      <a:pt x="887599" y="174371"/>
                      <a:pt x="895150" y="163045"/>
                    </a:cubicBezTo>
                    <a:cubicBezTo>
                      <a:pt x="911242" y="138907"/>
                      <a:pt x="904679" y="111453"/>
                      <a:pt x="895150" y="86043"/>
                    </a:cubicBezTo>
                    <a:cubicBezTo>
                      <a:pt x="891088" y="75211"/>
                      <a:pt x="886246" y="62340"/>
                      <a:pt x="875899" y="57167"/>
                    </a:cubicBezTo>
                    <a:cubicBezTo>
                      <a:pt x="853484" y="45960"/>
                      <a:pt x="840607" y="15458"/>
                      <a:pt x="818148" y="9041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5" name="Freihandform 250"/>
              <p:cNvSpPr/>
              <p:nvPr/>
            </p:nvSpPr>
            <p:spPr>
              <a:xfrm>
                <a:off x="738058" y="3136364"/>
                <a:ext cx="750771" cy="259882"/>
              </a:xfrm>
              <a:custGeom>
                <a:avLst/>
                <a:gdLst>
                  <a:gd name="connsiteX0" fmla="*/ 664144 w 750771"/>
                  <a:gd name="connsiteY0" fmla="*/ 9625 h 259882"/>
                  <a:gd name="connsiteX1" fmla="*/ 616017 w 750771"/>
                  <a:gd name="connsiteY1" fmla="*/ 19251 h 259882"/>
                  <a:gd name="connsiteX2" fmla="*/ 510139 w 750771"/>
                  <a:gd name="connsiteY2" fmla="*/ 0 h 259882"/>
                  <a:gd name="connsiteX3" fmla="*/ 356135 w 750771"/>
                  <a:gd name="connsiteY3" fmla="*/ 19251 h 259882"/>
                  <a:gd name="connsiteX4" fmla="*/ 269508 w 750771"/>
                  <a:gd name="connsiteY4" fmla="*/ 28876 h 259882"/>
                  <a:gd name="connsiteX5" fmla="*/ 202131 w 750771"/>
                  <a:gd name="connsiteY5" fmla="*/ 48126 h 259882"/>
                  <a:gd name="connsiteX6" fmla="*/ 144379 w 750771"/>
                  <a:gd name="connsiteY6" fmla="*/ 67377 h 259882"/>
                  <a:gd name="connsiteX7" fmla="*/ 86628 w 750771"/>
                  <a:gd name="connsiteY7" fmla="*/ 86627 h 259882"/>
                  <a:gd name="connsiteX8" fmla="*/ 28876 w 750771"/>
                  <a:gd name="connsiteY8" fmla="*/ 105878 h 259882"/>
                  <a:gd name="connsiteX9" fmla="*/ 0 w 750771"/>
                  <a:gd name="connsiteY9" fmla="*/ 115503 h 259882"/>
                  <a:gd name="connsiteX10" fmla="*/ 9626 w 750771"/>
                  <a:gd name="connsiteY10" fmla="*/ 154004 h 259882"/>
                  <a:gd name="connsiteX11" fmla="*/ 38502 w 750771"/>
                  <a:gd name="connsiteY11" fmla="*/ 182880 h 259882"/>
                  <a:gd name="connsiteX12" fmla="*/ 57752 w 750771"/>
                  <a:gd name="connsiteY12" fmla="*/ 211756 h 259882"/>
                  <a:gd name="connsiteX13" fmla="*/ 115504 w 750771"/>
                  <a:gd name="connsiteY13" fmla="*/ 259882 h 259882"/>
                  <a:gd name="connsiteX14" fmla="*/ 375386 w 750771"/>
                  <a:gd name="connsiteY14" fmla="*/ 250257 h 259882"/>
                  <a:gd name="connsiteX15" fmla="*/ 452388 w 750771"/>
                  <a:gd name="connsiteY15" fmla="*/ 231006 h 259882"/>
                  <a:gd name="connsiteX16" fmla="*/ 500514 w 750771"/>
                  <a:gd name="connsiteY16" fmla="*/ 221381 h 259882"/>
                  <a:gd name="connsiteX17" fmla="*/ 529390 w 750771"/>
                  <a:gd name="connsiteY17" fmla="*/ 211756 h 259882"/>
                  <a:gd name="connsiteX18" fmla="*/ 567891 w 750771"/>
                  <a:gd name="connsiteY18" fmla="*/ 202131 h 259882"/>
                  <a:gd name="connsiteX19" fmla="*/ 654518 w 750771"/>
                  <a:gd name="connsiteY19" fmla="*/ 163630 h 259882"/>
                  <a:gd name="connsiteX20" fmla="*/ 683394 w 750771"/>
                  <a:gd name="connsiteY20" fmla="*/ 154004 h 259882"/>
                  <a:gd name="connsiteX21" fmla="*/ 712270 w 750771"/>
                  <a:gd name="connsiteY21" fmla="*/ 144379 h 259882"/>
                  <a:gd name="connsiteX22" fmla="*/ 741146 w 750771"/>
                  <a:gd name="connsiteY22" fmla="*/ 125129 h 259882"/>
                  <a:gd name="connsiteX23" fmla="*/ 750771 w 750771"/>
                  <a:gd name="connsiteY23" fmla="*/ 96253 h 259882"/>
                  <a:gd name="connsiteX24" fmla="*/ 741146 w 750771"/>
                  <a:gd name="connsiteY24" fmla="*/ 48126 h 259882"/>
                  <a:gd name="connsiteX25" fmla="*/ 664144 w 750771"/>
                  <a:gd name="connsiteY25" fmla="*/ 9625 h 25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0771" h="259882">
                    <a:moveTo>
                      <a:pt x="664144" y="9625"/>
                    </a:moveTo>
                    <a:cubicBezTo>
                      <a:pt x="643289" y="4813"/>
                      <a:pt x="632377" y="19251"/>
                      <a:pt x="616017" y="19251"/>
                    </a:cubicBezTo>
                    <a:cubicBezTo>
                      <a:pt x="581533" y="19251"/>
                      <a:pt x="543834" y="8424"/>
                      <a:pt x="510139" y="0"/>
                    </a:cubicBezTo>
                    <a:cubicBezTo>
                      <a:pt x="242673" y="29718"/>
                      <a:pt x="575879" y="-8218"/>
                      <a:pt x="356135" y="19251"/>
                    </a:cubicBezTo>
                    <a:cubicBezTo>
                      <a:pt x="327306" y="22855"/>
                      <a:pt x="298384" y="25668"/>
                      <a:pt x="269508" y="28876"/>
                    </a:cubicBezTo>
                    <a:cubicBezTo>
                      <a:pt x="172435" y="61232"/>
                      <a:pt x="323029" y="11856"/>
                      <a:pt x="202131" y="48126"/>
                    </a:cubicBezTo>
                    <a:cubicBezTo>
                      <a:pt x="182695" y="53957"/>
                      <a:pt x="163630" y="60960"/>
                      <a:pt x="144379" y="67377"/>
                    </a:cubicBezTo>
                    <a:lnTo>
                      <a:pt x="86628" y="86627"/>
                    </a:lnTo>
                    <a:lnTo>
                      <a:pt x="28876" y="105878"/>
                    </a:lnTo>
                    <a:lnTo>
                      <a:pt x="0" y="115503"/>
                    </a:lnTo>
                    <a:cubicBezTo>
                      <a:pt x="3209" y="128337"/>
                      <a:pt x="3063" y="142518"/>
                      <a:pt x="9626" y="154004"/>
                    </a:cubicBezTo>
                    <a:cubicBezTo>
                      <a:pt x="16380" y="165823"/>
                      <a:pt x="29788" y="172423"/>
                      <a:pt x="38502" y="182880"/>
                    </a:cubicBezTo>
                    <a:cubicBezTo>
                      <a:pt x="45908" y="191767"/>
                      <a:pt x="50346" y="202869"/>
                      <a:pt x="57752" y="211756"/>
                    </a:cubicBezTo>
                    <a:cubicBezTo>
                      <a:pt x="80912" y="239548"/>
                      <a:pt x="87111" y="240954"/>
                      <a:pt x="115504" y="259882"/>
                    </a:cubicBezTo>
                    <a:cubicBezTo>
                      <a:pt x="202131" y="256674"/>
                      <a:pt x="289016" y="257660"/>
                      <a:pt x="375386" y="250257"/>
                    </a:cubicBezTo>
                    <a:cubicBezTo>
                      <a:pt x="401747" y="247997"/>
                      <a:pt x="426444" y="236195"/>
                      <a:pt x="452388" y="231006"/>
                    </a:cubicBezTo>
                    <a:cubicBezTo>
                      <a:pt x="468430" y="227798"/>
                      <a:pt x="484643" y="225349"/>
                      <a:pt x="500514" y="221381"/>
                    </a:cubicBezTo>
                    <a:cubicBezTo>
                      <a:pt x="510357" y="218920"/>
                      <a:pt x="519634" y="214543"/>
                      <a:pt x="529390" y="211756"/>
                    </a:cubicBezTo>
                    <a:cubicBezTo>
                      <a:pt x="542110" y="208122"/>
                      <a:pt x="555057" y="205339"/>
                      <a:pt x="567891" y="202131"/>
                    </a:cubicBezTo>
                    <a:cubicBezTo>
                      <a:pt x="613652" y="171623"/>
                      <a:pt x="585790" y="186539"/>
                      <a:pt x="654518" y="163630"/>
                    </a:cubicBezTo>
                    <a:lnTo>
                      <a:pt x="683394" y="154004"/>
                    </a:lnTo>
                    <a:cubicBezTo>
                      <a:pt x="693019" y="150796"/>
                      <a:pt x="703828" y="150007"/>
                      <a:pt x="712270" y="144379"/>
                    </a:cubicBezTo>
                    <a:lnTo>
                      <a:pt x="741146" y="125129"/>
                    </a:lnTo>
                    <a:cubicBezTo>
                      <a:pt x="744354" y="115504"/>
                      <a:pt x="750771" y="106399"/>
                      <a:pt x="750771" y="96253"/>
                    </a:cubicBezTo>
                    <a:cubicBezTo>
                      <a:pt x="750771" y="79893"/>
                      <a:pt x="750221" y="61738"/>
                      <a:pt x="741146" y="48126"/>
                    </a:cubicBezTo>
                    <a:cubicBezTo>
                      <a:pt x="731348" y="33428"/>
                      <a:pt x="684999" y="14437"/>
                      <a:pt x="664144" y="962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Freihandform 251"/>
              <p:cNvSpPr/>
              <p:nvPr/>
            </p:nvSpPr>
            <p:spPr>
              <a:xfrm>
                <a:off x="1527330" y="3059362"/>
                <a:ext cx="868249" cy="241073"/>
              </a:xfrm>
              <a:custGeom>
                <a:avLst/>
                <a:gdLst>
                  <a:gd name="connsiteX0" fmla="*/ 827773 w 868249"/>
                  <a:gd name="connsiteY0" fmla="*/ 77002 h 241073"/>
                  <a:gd name="connsiteX1" fmla="*/ 779646 w 868249"/>
                  <a:gd name="connsiteY1" fmla="*/ 67377 h 241073"/>
                  <a:gd name="connsiteX2" fmla="*/ 712270 w 868249"/>
                  <a:gd name="connsiteY2" fmla="*/ 48126 h 241073"/>
                  <a:gd name="connsiteX3" fmla="*/ 587141 w 868249"/>
                  <a:gd name="connsiteY3" fmla="*/ 38501 h 241073"/>
                  <a:gd name="connsiteX4" fmla="*/ 529390 w 868249"/>
                  <a:gd name="connsiteY4" fmla="*/ 28876 h 241073"/>
                  <a:gd name="connsiteX5" fmla="*/ 500514 w 868249"/>
                  <a:gd name="connsiteY5" fmla="*/ 19251 h 241073"/>
                  <a:gd name="connsiteX6" fmla="*/ 346510 w 868249"/>
                  <a:gd name="connsiteY6" fmla="*/ 0 h 241073"/>
                  <a:gd name="connsiteX7" fmla="*/ 173255 w 868249"/>
                  <a:gd name="connsiteY7" fmla="*/ 19251 h 241073"/>
                  <a:gd name="connsiteX8" fmla="*/ 115503 w 868249"/>
                  <a:gd name="connsiteY8" fmla="*/ 38501 h 241073"/>
                  <a:gd name="connsiteX9" fmla="*/ 86627 w 868249"/>
                  <a:gd name="connsiteY9" fmla="*/ 48126 h 241073"/>
                  <a:gd name="connsiteX10" fmla="*/ 57752 w 868249"/>
                  <a:gd name="connsiteY10" fmla="*/ 67377 h 241073"/>
                  <a:gd name="connsiteX11" fmla="*/ 28876 w 868249"/>
                  <a:gd name="connsiteY11" fmla="*/ 77002 h 241073"/>
                  <a:gd name="connsiteX12" fmla="*/ 0 w 868249"/>
                  <a:gd name="connsiteY12" fmla="*/ 105878 h 241073"/>
                  <a:gd name="connsiteX13" fmla="*/ 9625 w 868249"/>
                  <a:gd name="connsiteY13" fmla="*/ 173255 h 241073"/>
                  <a:gd name="connsiteX14" fmla="*/ 77002 w 868249"/>
                  <a:gd name="connsiteY14" fmla="*/ 211756 h 241073"/>
                  <a:gd name="connsiteX15" fmla="*/ 269507 w 868249"/>
                  <a:gd name="connsiteY15" fmla="*/ 221381 h 241073"/>
                  <a:gd name="connsiteX16" fmla="*/ 298383 w 868249"/>
                  <a:gd name="connsiteY16" fmla="*/ 231006 h 241073"/>
                  <a:gd name="connsiteX17" fmla="*/ 721895 w 868249"/>
                  <a:gd name="connsiteY17" fmla="*/ 231006 h 241073"/>
                  <a:gd name="connsiteX18" fmla="*/ 750771 w 868249"/>
                  <a:gd name="connsiteY18" fmla="*/ 221381 h 241073"/>
                  <a:gd name="connsiteX19" fmla="*/ 789272 w 868249"/>
                  <a:gd name="connsiteY19" fmla="*/ 211756 h 241073"/>
                  <a:gd name="connsiteX20" fmla="*/ 847023 w 868249"/>
                  <a:gd name="connsiteY20" fmla="*/ 173255 h 241073"/>
                  <a:gd name="connsiteX21" fmla="*/ 856648 w 868249"/>
                  <a:gd name="connsiteY21" fmla="*/ 105878 h 241073"/>
                  <a:gd name="connsiteX22" fmla="*/ 827773 w 868249"/>
                  <a:gd name="connsiteY22" fmla="*/ 77002 h 24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8249" h="241073">
                    <a:moveTo>
                      <a:pt x="827773" y="77002"/>
                    </a:moveTo>
                    <a:cubicBezTo>
                      <a:pt x="814939" y="70585"/>
                      <a:pt x="795518" y="71345"/>
                      <a:pt x="779646" y="67377"/>
                    </a:cubicBezTo>
                    <a:cubicBezTo>
                      <a:pt x="749219" y="59770"/>
                      <a:pt x="746274" y="52127"/>
                      <a:pt x="712270" y="48126"/>
                    </a:cubicBezTo>
                    <a:cubicBezTo>
                      <a:pt x="670724" y="43238"/>
                      <a:pt x="628851" y="41709"/>
                      <a:pt x="587141" y="38501"/>
                    </a:cubicBezTo>
                    <a:cubicBezTo>
                      <a:pt x="567891" y="35293"/>
                      <a:pt x="548441" y="33109"/>
                      <a:pt x="529390" y="28876"/>
                    </a:cubicBezTo>
                    <a:cubicBezTo>
                      <a:pt x="519486" y="26675"/>
                      <a:pt x="510463" y="21241"/>
                      <a:pt x="500514" y="19251"/>
                    </a:cubicBezTo>
                    <a:cubicBezTo>
                      <a:pt x="466167" y="12382"/>
                      <a:pt x="376554" y="3338"/>
                      <a:pt x="346510" y="0"/>
                    </a:cubicBezTo>
                    <a:cubicBezTo>
                      <a:pt x="289718" y="4368"/>
                      <a:pt x="229297" y="3967"/>
                      <a:pt x="173255" y="19251"/>
                    </a:cubicBezTo>
                    <a:cubicBezTo>
                      <a:pt x="153678" y="24590"/>
                      <a:pt x="134754" y="32084"/>
                      <a:pt x="115503" y="38501"/>
                    </a:cubicBezTo>
                    <a:lnTo>
                      <a:pt x="86627" y="48126"/>
                    </a:lnTo>
                    <a:cubicBezTo>
                      <a:pt x="77002" y="54543"/>
                      <a:pt x="68099" y="62204"/>
                      <a:pt x="57752" y="67377"/>
                    </a:cubicBezTo>
                    <a:cubicBezTo>
                      <a:pt x="48677" y="71914"/>
                      <a:pt x="37318" y="71374"/>
                      <a:pt x="28876" y="77002"/>
                    </a:cubicBezTo>
                    <a:cubicBezTo>
                      <a:pt x="17550" y="84553"/>
                      <a:pt x="9625" y="96253"/>
                      <a:pt x="0" y="105878"/>
                    </a:cubicBezTo>
                    <a:cubicBezTo>
                      <a:pt x="3208" y="128337"/>
                      <a:pt x="3106" y="151525"/>
                      <a:pt x="9625" y="173255"/>
                    </a:cubicBezTo>
                    <a:cubicBezTo>
                      <a:pt x="20437" y="209296"/>
                      <a:pt x="42300" y="208980"/>
                      <a:pt x="77002" y="211756"/>
                    </a:cubicBezTo>
                    <a:cubicBezTo>
                      <a:pt x="141046" y="216879"/>
                      <a:pt x="205339" y="218173"/>
                      <a:pt x="269507" y="221381"/>
                    </a:cubicBezTo>
                    <a:cubicBezTo>
                      <a:pt x="279132" y="224589"/>
                      <a:pt x="288315" y="229748"/>
                      <a:pt x="298383" y="231006"/>
                    </a:cubicBezTo>
                    <a:cubicBezTo>
                      <a:pt x="454150" y="250477"/>
                      <a:pt x="544843" y="236718"/>
                      <a:pt x="721895" y="231006"/>
                    </a:cubicBezTo>
                    <a:cubicBezTo>
                      <a:pt x="731520" y="227798"/>
                      <a:pt x="741015" y="224168"/>
                      <a:pt x="750771" y="221381"/>
                    </a:cubicBezTo>
                    <a:cubicBezTo>
                      <a:pt x="763491" y="217747"/>
                      <a:pt x="777440" y="217672"/>
                      <a:pt x="789272" y="211756"/>
                    </a:cubicBezTo>
                    <a:cubicBezTo>
                      <a:pt x="809966" y="201409"/>
                      <a:pt x="847023" y="173255"/>
                      <a:pt x="847023" y="173255"/>
                    </a:cubicBezTo>
                    <a:cubicBezTo>
                      <a:pt x="864554" y="146960"/>
                      <a:pt x="879439" y="140064"/>
                      <a:pt x="856648" y="105878"/>
                    </a:cubicBezTo>
                    <a:cubicBezTo>
                      <a:pt x="850231" y="96253"/>
                      <a:pt x="840607" y="83419"/>
                      <a:pt x="827773" y="7700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Freihandform 252"/>
              <p:cNvSpPr/>
              <p:nvPr/>
            </p:nvSpPr>
            <p:spPr>
              <a:xfrm rot="20639049">
                <a:off x="2565422" y="2977949"/>
                <a:ext cx="943686" cy="239827"/>
              </a:xfrm>
              <a:custGeom>
                <a:avLst/>
                <a:gdLst>
                  <a:gd name="connsiteX0" fmla="*/ 943276 w 943686"/>
                  <a:gd name="connsiteY0" fmla="*/ 155060 h 239827"/>
                  <a:gd name="connsiteX1" fmla="*/ 847023 w 943686"/>
                  <a:gd name="connsiteY1" fmla="*/ 87684 h 239827"/>
                  <a:gd name="connsiteX2" fmla="*/ 818147 w 943686"/>
                  <a:gd name="connsiteY2" fmla="*/ 68433 h 239827"/>
                  <a:gd name="connsiteX3" fmla="*/ 721894 w 943686"/>
                  <a:gd name="connsiteY3" fmla="*/ 39557 h 239827"/>
                  <a:gd name="connsiteX4" fmla="*/ 693019 w 943686"/>
                  <a:gd name="connsiteY4" fmla="*/ 29932 h 239827"/>
                  <a:gd name="connsiteX5" fmla="*/ 635267 w 943686"/>
                  <a:gd name="connsiteY5" fmla="*/ 20307 h 239827"/>
                  <a:gd name="connsiteX6" fmla="*/ 500513 w 943686"/>
                  <a:gd name="connsiteY6" fmla="*/ 1056 h 239827"/>
                  <a:gd name="connsiteX7" fmla="*/ 86627 w 943686"/>
                  <a:gd name="connsiteY7" fmla="*/ 29932 h 239827"/>
                  <a:gd name="connsiteX8" fmla="*/ 28876 w 943686"/>
                  <a:gd name="connsiteY8" fmla="*/ 49183 h 239827"/>
                  <a:gd name="connsiteX9" fmla="*/ 0 w 943686"/>
                  <a:gd name="connsiteY9" fmla="*/ 68433 h 239827"/>
                  <a:gd name="connsiteX10" fmla="*/ 9625 w 943686"/>
                  <a:gd name="connsiteY10" fmla="*/ 116559 h 239827"/>
                  <a:gd name="connsiteX11" fmla="*/ 38501 w 943686"/>
                  <a:gd name="connsiteY11" fmla="*/ 135810 h 239827"/>
                  <a:gd name="connsiteX12" fmla="*/ 77002 w 943686"/>
                  <a:gd name="connsiteY12" fmla="*/ 155060 h 239827"/>
                  <a:gd name="connsiteX13" fmla="*/ 125128 w 943686"/>
                  <a:gd name="connsiteY13" fmla="*/ 164686 h 239827"/>
                  <a:gd name="connsiteX14" fmla="*/ 336884 w 943686"/>
                  <a:gd name="connsiteY14" fmla="*/ 174311 h 239827"/>
                  <a:gd name="connsiteX15" fmla="*/ 423511 w 943686"/>
                  <a:gd name="connsiteY15" fmla="*/ 203187 h 239827"/>
                  <a:gd name="connsiteX16" fmla="*/ 452387 w 943686"/>
                  <a:gd name="connsiteY16" fmla="*/ 212812 h 239827"/>
                  <a:gd name="connsiteX17" fmla="*/ 625642 w 943686"/>
                  <a:gd name="connsiteY17" fmla="*/ 222437 h 239827"/>
                  <a:gd name="connsiteX18" fmla="*/ 702644 w 943686"/>
                  <a:gd name="connsiteY18" fmla="*/ 212812 h 239827"/>
                  <a:gd name="connsiteX19" fmla="*/ 808522 w 943686"/>
                  <a:gd name="connsiteY19" fmla="*/ 203187 h 239827"/>
                  <a:gd name="connsiteX20" fmla="*/ 943276 w 943686"/>
                  <a:gd name="connsiteY20" fmla="*/ 155060 h 2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3686" h="239827">
                    <a:moveTo>
                      <a:pt x="943276" y="155060"/>
                    </a:moveTo>
                    <a:cubicBezTo>
                      <a:pt x="949693" y="135810"/>
                      <a:pt x="879223" y="109976"/>
                      <a:pt x="847023" y="87684"/>
                    </a:cubicBezTo>
                    <a:cubicBezTo>
                      <a:pt x="837512" y="81099"/>
                      <a:pt x="829122" y="72091"/>
                      <a:pt x="818147" y="68433"/>
                    </a:cubicBezTo>
                    <a:cubicBezTo>
                      <a:pt x="680902" y="22685"/>
                      <a:pt x="823725" y="68652"/>
                      <a:pt x="721894" y="39557"/>
                    </a:cubicBezTo>
                    <a:cubicBezTo>
                      <a:pt x="712139" y="36770"/>
                      <a:pt x="702923" y="32133"/>
                      <a:pt x="693019" y="29932"/>
                    </a:cubicBezTo>
                    <a:cubicBezTo>
                      <a:pt x="673968" y="25698"/>
                      <a:pt x="654468" y="23798"/>
                      <a:pt x="635267" y="20307"/>
                    </a:cubicBezTo>
                    <a:cubicBezTo>
                      <a:pt x="538939" y="2792"/>
                      <a:pt x="638408" y="16377"/>
                      <a:pt x="500513" y="1056"/>
                    </a:cubicBezTo>
                    <a:cubicBezTo>
                      <a:pt x="353127" y="5267"/>
                      <a:pt x="221758" y="-15113"/>
                      <a:pt x="86627" y="29932"/>
                    </a:cubicBezTo>
                    <a:cubicBezTo>
                      <a:pt x="67377" y="36349"/>
                      <a:pt x="45760" y="37927"/>
                      <a:pt x="28876" y="49183"/>
                    </a:cubicBezTo>
                    <a:lnTo>
                      <a:pt x="0" y="68433"/>
                    </a:lnTo>
                    <a:cubicBezTo>
                      <a:pt x="3208" y="84475"/>
                      <a:pt x="1508" y="102355"/>
                      <a:pt x="9625" y="116559"/>
                    </a:cubicBezTo>
                    <a:cubicBezTo>
                      <a:pt x="15364" y="126603"/>
                      <a:pt x="28457" y="130071"/>
                      <a:pt x="38501" y="135810"/>
                    </a:cubicBezTo>
                    <a:cubicBezTo>
                      <a:pt x="50959" y="142929"/>
                      <a:pt x="63390" y="150523"/>
                      <a:pt x="77002" y="155060"/>
                    </a:cubicBezTo>
                    <a:cubicBezTo>
                      <a:pt x="92522" y="160233"/>
                      <a:pt x="108813" y="163477"/>
                      <a:pt x="125128" y="164686"/>
                    </a:cubicBezTo>
                    <a:cubicBezTo>
                      <a:pt x="195593" y="169906"/>
                      <a:pt x="266299" y="171103"/>
                      <a:pt x="336884" y="174311"/>
                    </a:cubicBezTo>
                    <a:lnTo>
                      <a:pt x="423511" y="203187"/>
                    </a:lnTo>
                    <a:lnTo>
                      <a:pt x="452387" y="212812"/>
                    </a:lnTo>
                    <a:cubicBezTo>
                      <a:pt x="520389" y="258147"/>
                      <a:pt x="473918" y="235631"/>
                      <a:pt x="625642" y="222437"/>
                    </a:cubicBezTo>
                    <a:cubicBezTo>
                      <a:pt x="651412" y="220196"/>
                      <a:pt x="676919" y="215520"/>
                      <a:pt x="702644" y="212812"/>
                    </a:cubicBezTo>
                    <a:cubicBezTo>
                      <a:pt x="737887" y="209102"/>
                      <a:pt x="773327" y="207328"/>
                      <a:pt x="808522" y="203187"/>
                    </a:cubicBezTo>
                    <a:cubicBezTo>
                      <a:pt x="912759" y="190923"/>
                      <a:pt x="936859" y="174310"/>
                      <a:pt x="943276" y="155060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Freihandform 253"/>
              <p:cNvSpPr/>
              <p:nvPr/>
            </p:nvSpPr>
            <p:spPr>
              <a:xfrm>
                <a:off x="938448" y="3290368"/>
                <a:ext cx="1013019" cy="336885"/>
              </a:xfrm>
              <a:custGeom>
                <a:avLst/>
                <a:gdLst>
                  <a:gd name="connsiteX0" fmla="*/ 1741 w 1013019"/>
                  <a:gd name="connsiteY0" fmla="*/ 173255 h 336885"/>
                  <a:gd name="connsiteX1" fmla="*/ 30617 w 1013019"/>
                  <a:gd name="connsiteY1" fmla="*/ 259882 h 336885"/>
                  <a:gd name="connsiteX2" fmla="*/ 69118 w 1013019"/>
                  <a:gd name="connsiteY2" fmla="*/ 327259 h 336885"/>
                  <a:gd name="connsiteX3" fmla="*/ 97994 w 1013019"/>
                  <a:gd name="connsiteY3" fmla="*/ 336885 h 336885"/>
                  <a:gd name="connsiteX4" fmla="*/ 242373 w 1013019"/>
                  <a:gd name="connsiteY4" fmla="*/ 327259 h 336885"/>
                  <a:gd name="connsiteX5" fmla="*/ 319375 w 1013019"/>
                  <a:gd name="connsiteY5" fmla="*/ 308009 h 336885"/>
                  <a:gd name="connsiteX6" fmla="*/ 415627 w 1013019"/>
                  <a:gd name="connsiteY6" fmla="*/ 298383 h 336885"/>
                  <a:gd name="connsiteX7" fmla="*/ 531130 w 1013019"/>
                  <a:gd name="connsiteY7" fmla="*/ 279133 h 336885"/>
                  <a:gd name="connsiteX8" fmla="*/ 656259 w 1013019"/>
                  <a:gd name="connsiteY8" fmla="*/ 259882 h 336885"/>
                  <a:gd name="connsiteX9" fmla="*/ 771762 w 1013019"/>
                  <a:gd name="connsiteY9" fmla="*/ 240632 h 336885"/>
                  <a:gd name="connsiteX10" fmla="*/ 1002768 w 1013019"/>
                  <a:gd name="connsiteY10" fmla="*/ 250257 h 336885"/>
                  <a:gd name="connsiteX11" fmla="*/ 1012394 w 1013019"/>
                  <a:gd name="connsiteY11" fmla="*/ 221381 h 336885"/>
                  <a:gd name="connsiteX12" fmla="*/ 993143 w 1013019"/>
                  <a:gd name="connsiteY12" fmla="*/ 192506 h 336885"/>
                  <a:gd name="connsiteX13" fmla="*/ 983518 w 1013019"/>
                  <a:gd name="connsiteY13" fmla="*/ 163630 h 336885"/>
                  <a:gd name="connsiteX14" fmla="*/ 887265 w 1013019"/>
                  <a:gd name="connsiteY14" fmla="*/ 67377 h 336885"/>
                  <a:gd name="connsiteX15" fmla="*/ 742886 w 1013019"/>
                  <a:gd name="connsiteY15" fmla="*/ 57752 h 336885"/>
                  <a:gd name="connsiteX16" fmla="*/ 656259 w 1013019"/>
                  <a:gd name="connsiteY16" fmla="*/ 38501 h 336885"/>
                  <a:gd name="connsiteX17" fmla="*/ 627383 w 1013019"/>
                  <a:gd name="connsiteY17" fmla="*/ 19251 h 336885"/>
                  <a:gd name="connsiteX18" fmla="*/ 560006 w 1013019"/>
                  <a:gd name="connsiteY18" fmla="*/ 0 h 336885"/>
                  <a:gd name="connsiteX19" fmla="*/ 511880 w 1013019"/>
                  <a:gd name="connsiteY19" fmla="*/ 9626 h 336885"/>
                  <a:gd name="connsiteX20" fmla="*/ 454128 w 1013019"/>
                  <a:gd name="connsiteY20" fmla="*/ 48127 h 336885"/>
                  <a:gd name="connsiteX21" fmla="*/ 425253 w 1013019"/>
                  <a:gd name="connsiteY21" fmla="*/ 57752 h 336885"/>
                  <a:gd name="connsiteX22" fmla="*/ 367501 w 1013019"/>
                  <a:gd name="connsiteY22" fmla="*/ 96253 h 336885"/>
                  <a:gd name="connsiteX23" fmla="*/ 338625 w 1013019"/>
                  <a:gd name="connsiteY23" fmla="*/ 115503 h 336885"/>
                  <a:gd name="connsiteX24" fmla="*/ 213497 w 1013019"/>
                  <a:gd name="connsiteY24" fmla="*/ 144379 h 336885"/>
                  <a:gd name="connsiteX25" fmla="*/ 126869 w 1013019"/>
                  <a:gd name="connsiteY25" fmla="*/ 154005 h 336885"/>
                  <a:gd name="connsiteX26" fmla="*/ 59493 w 1013019"/>
                  <a:gd name="connsiteY26" fmla="*/ 163630 h 336885"/>
                  <a:gd name="connsiteX27" fmla="*/ 1741 w 1013019"/>
                  <a:gd name="connsiteY27" fmla="*/ 173255 h 33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3019" h="336885">
                    <a:moveTo>
                      <a:pt x="1741" y="173255"/>
                    </a:moveTo>
                    <a:cubicBezTo>
                      <a:pt x="-3072" y="189297"/>
                      <a:pt x="728" y="190142"/>
                      <a:pt x="30617" y="259882"/>
                    </a:cubicBezTo>
                    <a:cubicBezTo>
                      <a:pt x="44478" y="292223"/>
                      <a:pt x="35478" y="299226"/>
                      <a:pt x="69118" y="327259"/>
                    </a:cubicBezTo>
                    <a:cubicBezTo>
                      <a:pt x="76912" y="333754"/>
                      <a:pt x="88369" y="333676"/>
                      <a:pt x="97994" y="336885"/>
                    </a:cubicBezTo>
                    <a:cubicBezTo>
                      <a:pt x="146120" y="333676"/>
                      <a:pt x="194545" y="333497"/>
                      <a:pt x="242373" y="327259"/>
                    </a:cubicBezTo>
                    <a:cubicBezTo>
                      <a:pt x="268608" y="323837"/>
                      <a:pt x="293049" y="310642"/>
                      <a:pt x="319375" y="308009"/>
                    </a:cubicBezTo>
                    <a:lnTo>
                      <a:pt x="415627" y="298383"/>
                    </a:lnTo>
                    <a:cubicBezTo>
                      <a:pt x="474317" y="278820"/>
                      <a:pt x="427972" y="292027"/>
                      <a:pt x="531130" y="279133"/>
                    </a:cubicBezTo>
                    <a:cubicBezTo>
                      <a:pt x="655363" y="263604"/>
                      <a:pt x="543839" y="275942"/>
                      <a:pt x="656259" y="259882"/>
                    </a:cubicBezTo>
                    <a:cubicBezTo>
                      <a:pt x="761416" y="244859"/>
                      <a:pt x="700481" y="258452"/>
                      <a:pt x="771762" y="240632"/>
                    </a:cubicBezTo>
                    <a:cubicBezTo>
                      <a:pt x="848764" y="243840"/>
                      <a:pt x="925945" y="256403"/>
                      <a:pt x="1002768" y="250257"/>
                    </a:cubicBezTo>
                    <a:cubicBezTo>
                      <a:pt x="1012882" y="249448"/>
                      <a:pt x="1014062" y="231389"/>
                      <a:pt x="1012394" y="221381"/>
                    </a:cubicBezTo>
                    <a:cubicBezTo>
                      <a:pt x="1010492" y="209970"/>
                      <a:pt x="999560" y="202131"/>
                      <a:pt x="993143" y="192506"/>
                    </a:cubicBezTo>
                    <a:cubicBezTo>
                      <a:pt x="989935" y="182881"/>
                      <a:pt x="988445" y="172499"/>
                      <a:pt x="983518" y="163630"/>
                    </a:cubicBezTo>
                    <a:cubicBezTo>
                      <a:pt x="967723" y="135198"/>
                      <a:pt x="928728" y="70141"/>
                      <a:pt x="887265" y="67377"/>
                    </a:cubicBezTo>
                    <a:lnTo>
                      <a:pt x="742886" y="57752"/>
                    </a:lnTo>
                    <a:cubicBezTo>
                      <a:pt x="720698" y="54054"/>
                      <a:pt x="679958" y="50350"/>
                      <a:pt x="656259" y="38501"/>
                    </a:cubicBezTo>
                    <a:cubicBezTo>
                      <a:pt x="645912" y="33328"/>
                      <a:pt x="637730" y="24424"/>
                      <a:pt x="627383" y="19251"/>
                    </a:cubicBezTo>
                    <a:cubicBezTo>
                      <a:pt x="613577" y="12348"/>
                      <a:pt x="572337" y="3083"/>
                      <a:pt x="560006" y="0"/>
                    </a:cubicBezTo>
                    <a:cubicBezTo>
                      <a:pt x="543964" y="3209"/>
                      <a:pt x="526773" y="2856"/>
                      <a:pt x="511880" y="9626"/>
                    </a:cubicBezTo>
                    <a:cubicBezTo>
                      <a:pt x="490817" y="19200"/>
                      <a:pt x="476077" y="40811"/>
                      <a:pt x="454128" y="48127"/>
                    </a:cubicBezTo>
                    <a:cubicBezTo>
                      <a:pt x="444503" y="51335"/>
                      <a:pt x="434122" y="52825"/>
                      <a:pt x="425253" y="57752"/>
                    </a:cubicBezTo>
                    <a:cubicBezTo>
                      <a:pt x="405028" y="68988"/>
                      <a:pt x="386752" y="83419"/>
                      <a:pt x="367501" y="96253"/>
                    </a:cubicBezTo>
                    <a:cubicBezTo>
                      <a:pt x="357876" y="102670"/>
                      <a:pt x="349848" y="112697"/>
                      <a:pt x="338625" y="115503"/>
                    </a:cubicBezTo>
                    <a:cubicBezTo>
                      <a:pt x="309628" y="122752"/>
                      <a:pt x="248069" y="139440"/>
                      <a:pt x="213497" y="144379"/>
                    </a:cubicBezTo>
                    <a:cubicBezTo>
                      <a:pt x="184735" y="148488"/>
                      <a:pt x="155698" y="150401"/>
                      <a:pt x="126869" y="154005"/>
                    </a:cubicBezTo>
                    <a:cubicBezTo>
                      <a:pt x="104358" y="156819"/>
                      <a:pt x="81814" y="159572"/>
                      <a:pt x="59493" y="163630"/>
                    </a:cubicBezTo>
                    <a:cubicBezTo>
                      <a:pt x="2274" y="174033"/>
                      <a:pt x="6554" y="157213"/>
                      <a:pt x="1741" y="173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Freihandform 254"/>
              <p:cNvSpPr/>
              <p:nvPr/>
            </p:nvSpPr>
            <p:spPr>
              <a:xfrm rot="10040272">
                <a:off x="1974232" y="3261492"/>
                <a:ext cx="1021058" cy="269507"/>
              </a:xfrm>
              <a:custGeom>
                <a:avLst/>
                <a:gdLst>
                  <a:gd name="connsiteX0" fmla="*/ 164409 w 1021058"/>
                  <a:gd name="connsiteY0" fmla="*/ 67377 h 269507"/>
                  <a:gd name="connsiteX1" fmla="*/ 77782 w 1021058"/>
                  <a:gd name="connsiteY1" fmla="*/ 77002 h 269507"/>
                  <a:gd name="connsiteX2" fmla="*/ 39281 w 1021058"/>
                  <a:gd name="connsiteY2" fmla="*/ 96252 h 269507"/>
                  <a:gd name="connsiteX3" fmla="*/ 10405 w 1021058"/>
                  <a:gd name="connsiteY3" fmla="*/ 105878 h 269507"/>
                  <a:gd name="connsiteX4" fmla="*/ 780 w 1021058"/>
                  <a:gd name="connsiteY4" fmla="*/ 144379 h 269507"/>
                  <a:gd name="connsiteX5" fmla="*/ 29656 w 1021058"/>
                  <a:gd name="connsiteY5" fmla="*/ 173255 h 269507"/>
                  <a:gd name="connsiteX6" fmla="*/ 241411 w 1021058"/>
                  <a:gd name="connsiteY6" fmla="*/ 202130 h 269507"/>
                  <a:gd name="connsiteX7" fmla="*/ 328039 w 1021058"/>
                  <a:gd name="connsiteY7" fmla="*/ 221381 h 269507"/>
                  <a:gd name="connsiteX8" fmla="*/ 356915 w 1021058"/>
                  <a:gd name="connsiteY8" fmla="*/ 231006 h 269507"/>
                  <a:gd name="connsiteX9" fmla="*/ 395416 w 1021058"/>
                  <a:gd name="connsiteY9" fmla="*/ 240631 h 269507"/>
                  <a:gd name="connsiteX10" fmla="*/ 453167 w 1021058"/>
                  <a:gd name="connsiteY10" fmla="*/ 259882 h 269507"/>
                  <a:gd name="connsiteX11" fmla="*/ 482043 w 1021058"/>
                  <a:gd name="connsiteY11" fmla="*/ 269507 h 269507"/>
                  <a:gd name="connsiteX12" fmla="*/ 713049 w 1021058"/>
                  <a:gd name="connsiteY12" fmla="*/ 259882 h 269507"/>
                  <a:gd name="connsiteX13" fmla="*/ 780426 w 1021058"/>
                  <a:gd name="connsiteY13" fmla="*/ 250257 h 269507"/>
                  <a:gd name="connsiteX14" fmla="*/ 809302 w 1021058"/>
                  <a:gd name="connsiteY14" fmla="*/ 240631 h 269507"/>
                  <a:gd name="connsiteX15" fmla="*/ 982557 w 1021058"/>
                  <a:gd name="connsiteY15" fmla="*/ 231006 h 269507"/>
                  <a:gd name="connsiteX16" fmla="*/ 1011432 w 1021058"/>
                  <a:gd name="connsiteY16" fmla="*/ 211756 h 269507"/>
                  <a:gd name="connsiteX17" fmla="*/ 1021058 w 1021058"/>
                  <a:gd name="connsiteY17" fmla="*/ 182880 h 269507"/>
                  <a:gd name="connsiteX18" fmla="*/ 972931 w 1021058"/>
                  <a:gd name="connsiteY18" fmla="*/ 86627 h 269507"/>
                  <a:gd name="connsiteX19" fmla="*/ 924805 w 1021058"/>
                  <a:gd name="connsiteY19" fmla="*/ 38501 h 269507"/>
                  <a:gd name="connsiteX20" fmla="*/ 809302 w 1021058"/>
                  <a:gd name="connsiteY20" fmla="*/ 19250 h 269507"/>
                  <a:gd name="connsiteX21" fmla="*/ 761176 w 1021058"/>
                  <a:gd name="connsiteY21" fmla="*/ 9625 h 269507"/>
                  <a:gd name="connsiteX22" fmla="*/ 559045 w 1021058"/>
                  <a:gd name="connsiteY22" fmla="*/ 0 h 269507"/>
                  <a:gd name="connsiteX23" fmla="*/ 433917 w 1021058"/>
                  <a:gd name="connsiteY23" fmla="*/ 9625 h 269507"/>
                  <a:gd name="connsiteX24" fmla="*/ 347289 w 1021058"/>
                  <a:gd name="connsiteY24" fmla="*/ 48126 h 269507"/>
                  <a:gd name="connsiteX25" fmla="*/ 231786 w 1021058"/>
                  <a:gd name="connsiteY25" fmla="*/ 67377 h 269507"/>
                  <a:gd name="connsiteX26" fmla="*/ 164409 w 1021058"/>
                  <a:gd name="connsiteY26" fmla="*/ 67377 h 26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21058" h="269507">
                    <a:moveTo>
                      <a:pt x="164409" y="67377"/>
                    </a:moveTo>
                    <a:cubicBezTo>
                      <a:pt x="138742" y="68981"/>
                      <a:pt x="106091" y="70469"/>
                      <a:pt x="77782" y="77002"/>
                    </a:cubicBezTo>
                    <a:cubicBezTo>
                      <a:pt x="63801" y="80228"/>
                      <a:pt x="52469" y="90600"/>
                      <a:pt x="39281" y="96252"/>
                    </a:cubicBezTo>
                    <a:cubicBezTo>
                      <a:pt x="29955" y="100249"/>
                      <a:pt x="20030" y="102669"/>
                      <a:pt x="10405" y="105878"/>
                    </a:cubicBezTo>
                    <a:cubicBezTo>
                      <a:pt x="7197" y="118712"/>
                      <a:pt x="-2854" y="131659"/>
                      <a:pt x="780" y="144379"/>
                    </a:cubicBezTo>
                    <a:cubicBezTo>
                      <a:pt x="4520" y="157468"/>
                      <a:pt x="19199" y="164541"/>
                      <a:pt x="29656" y="173255"/>
                    </a:cubicBezTo>
                    <a:cubicBezTo>
                      <a:pt x="92315" y="225471"/>
                      <a:pt x="136731" y="196621"/>
                      <a:pt x="241411" y="202130"/>
                    </a:cubicBezTo>
                    <a:cubicBezTo>
                      <a:pt x="274486" y="208745"/>
                      <a:pt x="296326" y="212320"/>
                      <a:pt x="328039" y="221381"/>
                    </a:cubicBezTo>
                    <a:cubicBezTo>
                      <a:pt x="337795" y="224168"/>
                      <a:pt x="347159" y="228219"/>
                      <a:pt x="356915" y="231006"/>
                    </a:cubicBezTo>
                    <a:cubicBezTo>
                      <a:pt x="369635" y="234640"/>
                      <a:pt x="382745" y="236830"/>
                      <a:pt x="395416" y="240631"/>
                    </a:cubicBezTo>
                    <a:cubicBezTo>
                      <a:pt x="414852" y="246462"/>
                      <a:pt x="433917" y="253465"/>
                      <a:pt x="453167" y="259882"/>
                    </a:cubicBezTo>
                    <a:lnTo>
                      <a:pt x="482043" y="269507"/>
                    </a:lnTo>
                    <a:cubicBezTo>
                      <a:pt x="559045" y="266299"/>
                      <a:pt x="636140" y="264844"/>
                      <a:pt x="713049" y="259882"/>
                    </a:cubicBezTo>
                    <a:cubicBezTo>
                      <a:pt x="735689" y="258421"/>
                      <a:pt x="758180" y="254706"/>
                      <a:pt x="780426" y="250257"/>
                    </a:cubicBezTo>
                    <a:cubicBezTo>
                      <a:pt x="790375" y="248267"/>
                      <a:pt x="799202" y="241593"/>
                      <a:pt x="809302" y="240631"/>
                    </a:cubicBezTo>
                    <a:cubicBezTo>
                      <a:pt x="866882" y="235147"/>
                      <a:pt x="924805" y="234214"/>
                      <a:pt x="982557" y="231006"/>
                    </a:cubicBezTo>
                    <a:cubicBezTo>
                      <a:pt x="992182" y="224589"/>
                      <a:pt x="1004206" y="220789"/>
                      <a:pt x="1011432" y="211756"/>
                    </a:cubicBezTo>
                    <a:cubicBezTo>
                      <a:pt x="1017770" y="203833"/>
                      <a:pt x="1021058" y="193026"/>
                      <a:pt x="1021058" y="182880"/>
                    </a:cubicBezTo>
                    <a:cubicBezTo>
                      <a:pt x="1021058" y="144790"/>
                      <a:pt x="992120" y="115411"/>
                      <a:pt x="972931" y="86627"/>
                    </a:cubicBezTo>
                    <a:cubicBezTo>
                      <a:pt x="953680" y="57750"/>
                      <a:pt x="956891" y="54543"/>
                      <a:pt x="924805" y="38501"/>
                    </a:cubicBezTo>
                    <a:cubicBezTo>
                      <a:pt x="891703" y="21951"/>
                      <a:pt x="839187" y="23519"/>
                      <a:pt x="809302" y="19250"/>
                    </a:cubicBezTo>
                    <a:cubicBezTo>
                      <a:pt x="793107" y="16936"/>
                      <a:pt x="777487" y="10880"/>
                      <a:pt x="761176" y="9625"/>
                    </a:cubicBezTo>
                    <a:cubicBezTo>
                      <a:pt x="693921" y="4452"/>
                      <a:pt x="626422" y="3208"/>
                      <a:pt x="559045" y="0"/>
                    </a:cubicBezTo>
                    <a:cubicBezTo>
                      <a:pt x="517336" y="3208"/>
                      <a:pt x="475238" y="3101"/>
                      <a:pt x="433917" y="9625"/>
                    </a:cubicBezTo>
                    <a:cubicBezTo>
                      <a:pt x="361333" y="21086"/>
                      <a:pt x="395248" y="24147"/>
                      <a:pt x="347289" y="48126"/>
                    </a:cubicBezTo>
                    <a:cubicBezTo>
                      <a:pt x="315039" y="64251"/>
                      <a:pt x="259233" y="64327"/>
                      <a:pt x="231786" y="67377"/>
                    </a:cubicBezTo>
                    <a:cubicBezTo>
                      <a:pt x="187060" y="78558"/>
                      <a:pt x="190076" y="65773"/>
                      <a:pt x="164409" y="67377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Freihandform 255"/>
              <p:cNvSpPr/>
              <p:nvPr/>
            </p:nvSpPr>
            <p:spPr>
              <a:xfrm>
                <a:off x="738058" y="3636878"/>
                <a:ext cx="892379" cy="471254"/>
              </a:xfrm>
              <a:custGeom>
                <a:avLst/>
                <a:gdLst>
                  <a:gd name="connsiteX0" fmla="*/ 259883 w 892379"/>
                  <a:gd name="connsiteY0" fmla="*/ 38501 h 471254"/>
                  <a:gd name="connsiteX1" fmla="*/ 211756 w 892379"/>
                  <a:gd name="connsiteY1" fmla="*/ 57751 h 471254"/>
                  <a:gd name="connsiteX2" fmla="*/ 144379 w 892379"/>
                  <a:gd name="connsiteY2" fmla="*/ 86627 h 471254"/>
                  <a:gd name="connsiteX3" fmla="*/ 115504 w 892379"/>
                  <a:gd name="connsiteY3" fmla="*/ 105878 h 471254"/>
                  <a:gd name="connsiteX4" fmla="*/ 96253 w 892379"/>
                  <a:gd name="connsiteY4" fmla="*/ 134753 h 471254"/>
                  <a:gd name="connsiteX5" fmla="*/ 67377 w 892379"/>
                  <a:gd name="connsiteY5" fmla="*/ 163629 h 471254"/>
                  <a:gd name="connsiteX6" fmla="*/ 48127 w 892379"/>
                  <a:gd name="connsiteY6" fmla="*/ 202130 h 471254"/>
                  <a:gd name="connsiteX7" fmla="*/ 28876 w 892379"/>
                  <a:gd name="connsiteY7" fmla="*/ 231006 h 471254"/>
                  <a:gd name="connsiteX8" fmla="*/ 9626 w 892379"/>
                  <a:gd name="connsiteY8" fmla="*/ 288758 h 471254"/>
                  <a:gd name="connsiteX9" fmla="*/ 0 w 892379"/>
                  <a:gd name="connsiteY9" fmla="*/ 317633 h 471254"/>
                  <a:gd name="connsiteX10" fmla="*/ 192506 w 892379"/>
                  <a:gd name="connsiteY10" fmla="*/ 452387 h 471254"/>
                  <a:gd name="connsiteX11" fmla="*/ 221382 w 892379"/>
                  <a:gd name="connsiteY11" fmla="*/ 442762 h 471254"/>
                  <a:gd name="connsiteX12" fmla="*/ 308009 w 892379"/>
                  <a:gd name="connsiteY12" fmla="*/ 394636 h 471254"/>
                  <a:gd name="connsiteX13" fmla="*/ 336885 w 892379"/>
                  <a:gd name="connsiteY13" fmla="*/ 375385 h 471254"/>
                  <a:gd name="connsiteX14" fmla="*/ 394636 w 892379"/>
                  <a:gd name="connsiteY14" fmla="*/ 356135 h 471254"/>
                  <a:gd name="connsiteX15" fmla="*/ 452388 w 892379"/>
                  <a:gd name="connsiteY15" fmla="*/ 336884 h 471254"/>
                  <a:gd name="connsiteX16" fmla="*/ 490889 w 892379"/>
                  <a:gd name="connsiteY16" fmla="*/ 327259 h 471254"/>
                  <a:gd name="connsiteX17" fmla="*/ 519765 w 892379"/>
                  <a:gd name="connsiteY17" fmla="*/ 317633 h 471254"/>
                  <a:gd name="connsiteX18" fmla="*/ 741146 w 892379"/>
                  <a:gd name="connsiteY18" fmla="*/ 298383 h 471254"/>
                  <a:gd name="connsiteX19" fmla="*/ 779647 w 892379"/>
                  <a:gd name="connsiteY19" fmla="*/ 279132 h 471254"/>
                  <a:gd name="connsiteX20" fmla="*/ 808523 w 892379"/>
                  <a:gd name="connsiteY20" fmla="*/ 269507 h 471254"/>
                  <a:gd name="connsiteX21" fmla="*/ 866274 w 892379"/>
                  <a:gd name="connsiteY21" fmla="*/ 231006 h 471254"/>
                  <a:gd name="connsiteX22" fmla="*/ 875899 w 892379"/>
                  <a:gd name="connsiteY22" fmla="*/ 57751 h 471254"/>
                  <a:gd name="connsiteX23" fmla="*/ 779647 w 892379"/>
                  <a:gd name="connsiteY23" fmla="*/ 9625 h 471254"/>
                  <a:gd name="connsiteX24" fmla="*/ 721895 w 892379"/>
                  <a:gd name="connsiteY24" fmla="*/ 0 h 471254"/>
                  <a:gd name="connsiteX25" fmla="*/ 279133 w 892379"/>
                  <a:gd name="connsiteY25" fmla="*/ 9625 h 471254"/>
                  <a:gd name="connsiteX26" fmla="*/ 259883 w 892379"/>
                  <a:gd name="connsiteY26" fmla="*/ 38501 h 47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2379" h="471254">
                    <a:moveTo>
                      <a:pt x="259883" y="38501"/>
                    </a:moveTo>
                    <a:cubicBezTo>
                      <a:pt x="248654" y="46522"/>
                      <a:pt x="227545" y="50734"/>
                      <a:pt x="211756" y="57751"/>
                    </a:cubicBezTo>
                    <a:cubicBezTo>
                      <a:pt x="140387" y="89470"/>
                      <a:pt x="203692" y="66857"/>
                      <a:pt x="144379" y="86627"/>
                    </a:cubicBezTo>
                    <a:cubicBezTo>
                      <a:pt x="134754" y="93044"/>
                      <a:pt x="123684" y="97698"/>
                      <a:pt x="115504" y="105878"/>
                    </a:cubicBezTo>
                    <a:cubicBezTo>
                      <a:pt x="107324" y="114058"/>
                      <a:pt x="103659" y="125866"/>
                      <a:pt x="96253" y="134753"/>
                    </a:cubicBezTo>
                    <a:cubicBezTo>
                      <a:pt x="87539" y="145210"/>
                      <a:pt x="77002" y="154004"/>
                      <a:pt x="67377" y="163629"/>
                    </a:cubicBezTo>
                    <a:cubicBezTo>
                      <a:pt x="60960" y="176463"/>
                      <a:pt x="55246" y="189672"/>
                      <a:pt x="48127" y="202130"/>
                    </a:cubicBezTo>
                    <a:cubicBezTo>
                      <a:pt x="42388" y="212174"/>
                      <a:pt x="33574" y="220435"/>
                      <a:pt x="28876" y="231006"/>
                    </a:cubicBezTo>
                    <a:cubicBezTo>
                      <a:pt x="20635" y="249549"/>
                      <a:pt x="16043" y="269507"/>
                      <a:pt x="9626" y="288758"/>
                    </a:cubicBezTo>
                    <a:lnTo>
                      <a:pt x="0" y="317633"/>
                    </a:lnTo>
                    <a:cubicBezTo>
                      <a:pt x="13224" y="515976"/>
                      <a:pt x="-37954" y="473337"/>
                      <a:pt x="192506" y="452387"/>
                    </a:cubicBezTo>
                    <a:cubicBezTo>
                      <a:pt x="202610" y="451468"/>
                      <a:pt x="211757" y="445970"/>
                      <a:pt x="221382" y="442762"/>
                    </a:cubicBezTo>
                    <a:cubicBezTo>
                      <a:pt x="287575" y="398633"/>
                      <a:pt x="257184" y="411577"/>
                      <a:pt x="308009" y="394636"/>
                    </a:cubicBezTo>
                    <a:cubicBezTo>
                      <a:pt x="317634" y="388219"/>
                      <a:pt x="326314" y="380083"/>
                      <a:pt x="336885" y="375385"/>
                    </a:cubicBezTo>
                    <a:cubicBezTo>
                      <a:pt x="355428" y="367144"/>
                      <a:pt x="375386" y="362552"/>
                      <a:pt x="394636" y="356135"/>
                    </a:cubicBezTo>
                    <a:lnTo>
                      <a:pt x="452388" y="336884"/>
                    </a:lnTo>
                    <a:cubicBezTo>
                      <a:pt x="465222" y="333676"/>
                      <a:pt x="478169" y="330893"/>
                      <a:pt x="490889" y="327259"/>
                    </a:cubicBezTo>
                    <a:cubicBezTo>
                      <a:pt x="500645" y="324472"/>
                      <a:pt x="509686" y="318796"/>
                      <a:pt x="519765" y="317633"/>
                    </a:cubicBezTo>
                    <a:cubicBezTo>
                      <a:pt x="593349" y="309142"/>
                      <a:pt x="741146" y="298383"/>
                      <a:pt x="741146" y="298383"/>
                    </a:cubicBezTo>
                    <a:cubicBezTo>
                      <a:pt x="753980" y="291966"/>
                      <a:pt x="766459" y="284784"/>
                      <a:pt x="779647" y="279132"/>
                    </a:cubicBezTo>
                    <a:cubicBezTo>
                      <a:pt x="788973" y="275135"/>
                      <a:pt x="799654" y="274434"/>
                      <a:pt x="808523" y="269507"/>
                    </a:cubicBezTo>
                    <a:cubicBezTo>
                      <a:pt x="828748" y="258271"/>
                      <a:pt x="866274" y="231006"/>
                      <a:pt x="866274" y="231006"/>
                    </a:cubicBezTo>
                    <a:cubicBezTo>
                      <a:pt x="886825" y="169355"/>
                      <a:pt x="907997" y="131118"/>
                      <a:pt x="875899" y="57751"/>
                    </a:cubicBezTo>
                    <a:cubicBezTo>
                      <a:pt x="863070" y="28427"/>
                      <a:pt x="808615" y="15418"/>
                      <a:pt x="779647" y="9625"/>
                    </a:cubicBezTo>
                    <a:cubicBezTo>
                      <a:pt x="760510" y="5798"/>
                      <a:pt x="741146" y="3208"/>
                      <a:pt x="721895" y="0"/>
                    </a:cubicBezTo>
                    <a:cubicBezTo>
                      <a:pt x="574308" y="3208"/>
                      <a:pt x="426510" y="1122"/>
                      <a:pt x="279133" y="9625"/>
                    </a:cubicBezTo>
                    <a:cubicBezTo>
                      <a:pt x="258875" y="10794"/>
                      <a:pt x="271112" y="30480"/>
                      <a:pt x="259883" y="3850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Freihandform 256"/>
              <p:cNvSpPr/>
              <p:nvPr/>
            </p:nvSpPr>
            <p:spPr>
              <a:xfrm>
                <a:off x="1623583" y="3556666"/>
                <a:ext cx="933650" cy="379307"/>
              </a:xfrm>
              <a:custGeom>
                <a:avLst/>
                <a:gdLst>
                  <a:gd name="connsiteX0" fmla="*/ 885524 w 933650"/>
                  <a:gd name="connsiteY0" fmla="*/ 205340 h 379307"/>
                  <a:gd name="connsiteX1" fmla="*/ 818147 w 933650"/>
                  <a:gd name="connsiteY1" fmla="*/ 128338 h 379307"/>
                  <a:gd name="connsiteX2" fmla="*/ 789271 w 933650"/>
                  <a:gd name="connsiteY2" fmla="*/ 109088 h 379307"/>
                  <a:gd name="connsiteX3" fmla="*/ 770021 w 933650"/>
                  <a:gd name="connsiteY3" fmla="*/ 80212 h 379307"/>
                  <a:gd name="connsiteX4" fmla="*/ 712269 w 933650"/>
                  <a:gd name="connsiteY4" fmla="*/ 51336 h 379307"/>
                  <a:gd name="connsiteX5" fmla="*/ 664143 w 933650"/>
                  <a:gd name="connsiteY5" fmla="*/ 41711 h 379307"/>
                  <a:gd name="connsiteX6" fmla="*/ 635267 w 933650"/>
                  <a:gd name="connsiteY6" fmla="*/ 32085 h 379307"/>
                  <a:gd name="connsiteX7" fmla="*/ 577515 w 933650"/>
                  <a:gd name="connsiteY7" fmla="*/ 22460 h 379307"/>
                  <a:gd name="connsiteX8" fmla="*/ 269507 w 933650"/>
                  <a:gd name="connsiteY8" fmla="*/ 22460 h 379307"/>
                  <a:gd name="connsiteX9" fmla="*/ 192505 w 933650"/>
                  <a:gd name="connsiteY9" fmla="*/ 41711 h 379307"/>
                  <a:gd name="connsiteX10" fmla="*/ 86627 w 933650"/>
                  <a:gd name="connsiteY10" fmla="*/ 70587 h 379307"/>
                  <a:gd name="connsiteX11" fmla="*/ 28875 w 933650"/>
                  <a:gd name="connsiteY11" fmla="*/ 89837 h 379307"/>
                  <a:gd name="connsiteX12" fmla="*/ 0 w 933650"/>
                  <a:gd name="connsiteY12" fmla="*/ 99462 h 379307"/>
                  <a:gd name="connsiteX13" fmla="*/ 38501 w 933650"/>
                  <a:gd name="connsiteY13" fmla="*/ 109088 h 379307"/>
                  <a:gd name="connsiteX14" fmla="*/ 67377 w 933650"/>
                  <a:gd name="connsiteY14" fmla="*/ 166839 h 379307"/>
                  <a:gd name="connsiteX15" fmla="*/ 57751 w 933650"/>
                  <a:gd name="connsiteY15" fmla="*/ 272717 h 379307"/>
                  <a:gd name="connsiteX16" fmla="*/ 105878 w 933650"/>
                  <a:gd name="connsiteY16" fmla="*/ 291968 h 379307"/>
                  <a:gd name="connsiteX17" fmla="*/ 192505 w 933650"/>
                  <a:gd name="connsiteY17" fmla="*/ 311218 h 379307"/>
                  <a:gd name="connsiteX18" fmla="*/ 288758 w 933650"/>
                  <a:gd name="connsiteY18" fmla="*/ 320843 h 379307"/>
                  <a:gd name="connsiteX19" fmla="*/ 375385 w 933650"/>
                  <a:gd name="connsiteY19" fmla="*/ 340094 h 379307"/>
                  <a:gd name="connsiteX20" fmla="*/ 433137 w 933650"/>
                  <a:gd name="connsiteY20" fmla="*/ 359344 h 379307"/>
                  <a:gd name="connsiteX21" fmla="*/ 462012 w 933650"/>
                  <a:gd name="connsiteY21" fmla="*/ 378595 h 379307"/>
                  <a:gd name="connsiteX22" fmla="*/ 770021 w 933650"/>
                  <a:gd name="connsiteY22" fmla="*/ 368970 h 379307"/>
                  <a:gd name="connsiteX23" fmla="*/ 798897 w 933650"/>
                  <a:gd name="connsiteY23" fmla="*/ 359344 h 379307"/>
                  <a:gd name="connsiteX24" fmla="*/ 866273 w 933650"/>
                  <a:gd name="connsiteY24" fmla="*/ 340094 h 379307"/>
                  <a:gd name="connsiteX25" fmla="*/ 904774 w 933650"/>
                  <a:gd name="connsiteY25" fmla="*/ 311218 h 379307"/>
                  <a:gd name="connsiteX26" fmla="*/ 933650 w 933650"/>
                  <a:gd name="connsiteY26" fmla="*/ 253467 h 379307"/>
                  <a:gd name="connsiteX27" fmla="*/ 895149 w 933650"/>
                  <a:gd name="connsiteY27" fmla="*/ 176464 h 379307"/>
                  <a:gd name="connsiteX28" fmla="*/ 885524 w 933650"/>
                  <a:gd name="connsiteY28" fmla="*/ 205340 h 37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3650" h="379307">
                    <a:moveTo>
                      <a:pt x="885524" y="205340"/>
                    </a:moveTo>
                    <a:cubicBezTo>
                      <a:pt x="872690" y="197319"/>
                      <a:pt x="844188" y="150038"/>
                      <a:pt x="818147" y="128338"/>
                    </a:cubicBezTo>
                    <a:cubicBezTo>
                      <a:pt x="809260" y="120932"/>
                      <a:pt x="798896" y="115505"/>
                      <a:pt x="789271" y="109088"/>
                    </a:cubicBezTo>
                    <a:cubicBezTo>
                      <a:pt x="782854" y="99463"/>
                      <a:pt x="778201" y="88392"/>
                      <a:pt x="770021" y="80212"/>
                    </a:cubicBezTo>
                    <a:cubicBezTo>
                      <a:pt x="754337" y="64527"/>
                      <a:pt x="733146" y="56555"/>
                      <a:pt x="712269" y="51336"/>
                    </a:cubicBezTo>
                    <a:cubicBezTo>
                      <a:pt x="696398" y="47368"/>
                      <a:pt x="680014" y="45679"/>
                      <a:pt x="664143" y="41711"/>
                    </a:cubicBezTo>
                    <a:cubicBezTo>
                      <a:pt x="654300" y="39250"/>
                      <a:pt x="645171" y="34286"/>
                      <a:pt x="635267" y="32085"/>
                    </a:cubicBezTo>
                    <a:cubicBezTo>
                      <a:pt x="616216" y="27851"/>
                      <a:pt x="596766" y="25668"/>
                      <a:pt x="577515" y="22460"/>
                    </a:cubicBezTo>
                    <a:cubicBezTo>
                      <a:pt x="463863" y="-15424"/>
                      <a:pt x="526252" y="1643"/>
                      <a:pt x="269507" y="22460"/>
                    </a:cubicBezTo>
                    <a:cubicBezTo>
                      <a:pt x="243136" y="24598"/>
                      <a:pt x="217605" y="33345"/>
                      <a:pt x="192505" y="41711"/>
                    </a:cubicBezTo>
                    <a:cubicBezTo>
                      <a:pt x="17983" y="99883"/>
                      <a:pt x="236280" y="29772"/>
                      <a:pt x="86627" y="70587"/>
                    </a:cubicBezTo>
                    <a:cubicBezTo>
                      <a:pt x="67050" y="75926"/>
                      <a:pt x="48126" y="83420"/>
                      <a:pt x="28875" y="89837"/>
                    </a:cubicBezTo>
                    <a:lnTo>
                      <a:pt x="0" y="99462"/>
                    </a:lnTo>
                    <a:cubicBezTo>
                      <a:pt x="12834" y="102671"/>
                      <a:pt x="27494" y="101750"/>
                      <a:pt x="38501" y="109088"/>
                    </a:cubicBezTo>
                    <a:cubicBezTo>
                      <a:pt x="54493" y="119750"/>
                      <a:pt x="61886" y="150368"/>
                      <a:pt x="67377" y="166839"/>
                    </a:cubicBezTo>
                    <a:cubicBezTo>
                      <a:pt x="64168" y="202132"/>
                      <a:pt x="47329" y="238846"/>
                      <a:pt x="57751" y="272717"/>
                    </a:cubicBezTo>
                    <a:cubicBezTo>
                      <a:pt x="62832" y="289231"/>
                      <a:pt x="89700" y="285901"/>
                      <a:pt x="105878" y="291968"/>
                    </a:cubicBezTo>
                    <a:cubicBezTo>
                      <a:pt x="139499" y="304576"/>
                      <a:pt x="151232" y="306059"/>
                      <a:pt x="192505" y="311218"/>
                    </a:cubicBezTo>
                    <a:cubicBezTo>
                      <a:pt x="224500" y="315217"/>
                      <a:pt x="256674" y="317635"/>
                      <a:pt x="288758" y="320843"/>
                    </a:cubicBezTo>
                    <a:cubicBezTo>
                      <a:pt x="371354" y="348378"/>
                      <a:pt x="239903" y="306225"/>
                      <a:pt x="375385" y="340094"/>
                    </a:cubicBezTo>
                    <a:cubicBezTo>
                      <a:pt x="395071" y="345015"/>
                      <a:pt x="433137" y="359344"/>
                      <a:pt x="433137" y="359344"/>
                    </a:cubicBezTo>
                    <a:cubicBezTo>
                      <a:pt x="442762" y="365761"/>
                      <a:pt x="450449" y="378265"/>
                      <a:pt x="462012" y="378595"/>
                    </a:cubicBezTo>
                    <a:cubicBezTo>
                      <a:pt x="564690" y="381529"/>
                      <a:pt x="667469" y="374830"/>
                      <a:pt x="770021" y="368970"/>
                    </a:cubicBezTo>
                    <a:cubicBezTo>
                      <a:pt x="780151" y="368391"/>
                      <a:pt x="789179" y="362259"/>
                      <a:pt x="798897" y="359344"/>
                    </a:cubicBezTo>
                    <a:cubicBezTo>
                      <a:pt x="821269" y="352632"/>
                      <a:pt x="843814" y="346511"/>
                      <a:pt x="866273" y="340094"/>
                    </a:cubicBezTo>
                    <a:cubicBezTo>
                      <a:pt x="879107" y="330469"/>
                      <a:pt x="893430" y="322562"/>
                      <a:pt x="904774" y="311218"/>
                    </a:cubicBezTo>
                    <a:cubicBezTo>
                      <a:pt x="923433" y="292559"/>
                      <a:pt x="925821" y="276953"/>
                      <a:pt x="933650" y="253467"/>
                    </a:cubicBezTo>
                    <a:cubicBezTo>
                      <a:pt x="919701" y="155820"/>
                      <a:pt x="946840" y="202310"/>
                      <a:pt x="895149" y="176464"/>
                    </a:cubicBezTo>
                    <a:cubicBezTo>
                      <a:pt x="891091" y="174435"/>
                      <a:pt x="898358" y="213361"/>
                      <a:pt x="885524" y="205340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Freihandform 257"/>
              <p:cNvSpPr/>
              <p:nvPr/>
            </p:nvSpPr>
            <p:spPr>
              <a:xfrm>
                <a:off x="776560" y="4037928"/>
                <a:ext cx="693433" cy="532600"/>
              </a:xfrm>
              <a:custGeom>
                <a:avLst/>
                <a:gdLst>
                  <a:gd name="connsiteX0" fmla="*/ 606391 w 693433"/>
                  <a:gd name="connsiteY0" fmla="*/ 3211 h 532600"/>
                  <a:gd name="connsiteX1" fmla="*/ 433136 w 693433"/>
                  <a:gd name="connsiteY1" fmla="*/ 12836 h 532600"/>
                  <a:gd name="connsiteX2" fmla="*/ 336884 w 693433"/>
                  <a:gd name="connsiteY2" fmla="*/ 32087 h 532600"/>
                  <a:gd name="connsiteX3" fmla="*/ 269507 w 693433"/>
                  <a:gd name="connsiteY3" fmla="*/ 41712 h 532600"/>
                  <a:gd name="connsiteX4" fmla="*/ 211755 w 693433"/>
                  <a:gd name="connsiteY4" fmla="*/ 60962 h 532600"/>
                  <a:gd name="connsiteX5" fmla="*/ 154004 w 693433"/>
                  <a:gd name="connsiteY5" fmla="*/ 89838 h 532600"/>
                  <a:gd name="connsiteX6" fmla="*/ 67376 w 693433"/>
                  <a:gd name="connsiteY6" fmla="*/ 166840 h 532600"/>
                  <a:gd name="connsiteX7" fmla="*/ 57751 w 693433"/>
                  <a:gd name="connsiteY7" fmla="*/ 195716 h 532600"/>
                  <a:gd name="connsiteX8" fmla="*/ 19250 w 693433"/>
                  <a:gd name="connsiteY8" fmla="*/ 253468 h 532600"/>
                  <a:gd name="connsiteX9" fmla="*/ 0 w 693433"/>
                  <a:gd name="connsiteY9" fmla="*/ 320845 h 532600"/>
                  <a:gd name="connsiteX10" fmla="*/ 28875 w 693433"/>
                  <a:gd name="connsiteY10" fmla="*/ 397847 h 532600"/>
                  <a:gd name="connsiteX11" fmla="*/ 38501 w 693433"/>
                  <a:gd name="connsiteY11" fmla="*/ 426722 h 532600"/>
                  <a:gd name="connsiteX12" fmla="*/ 67376 w 693433"/>
                  <a:gd name="connsiteY12" fmla="*/ 445973 h 532600"/>
                  <a:gd name="connsiteX13" fmla="*/ 125128 w 693433"/>
                  <a:gd name="connsiteY13" fmla="*/ 503725 h 532600"/>
                  <a:gd name="connsiteX14" fmla="*/ 182880 w 693433"/>
                  <a:gd name="connsiteY14" fmla="*/ 522975 h 532600"/>
                  <a:gd name="connsiteX15" fmla="*/ 211755 w 693433"/>
                  <a:gd name="connsiteY15" fmla="*/ 532600 h 532600"/>
                  <a:gd name="connsiteX16" fmla="*/ 298383 w 693433"/>
                  <a:gd name="connsiteY16" fmla="*/ 522975 h 532600"/>
                  <a:gd name="connsiteX17" fmla="*/ 336884 w 693433"/>
                  <a:gd name="connsiteY17" fmla="*/ 484474 h 532600"/>
                  <a:gd name="connsiteX18" fmla="*/ 365760 w 693433"/>
                  <a:gd name="connsiteY18" fmla="*/ 465223 h 532600"/>
                  <a:gd name="connsiteX19" fmla="*/ 394635 w 693433"/>
                  <a:gd name="connsiteY19" fmla="*/ 436348 h 532600"/>
                  <a:gd name="connsiteX20" fmla="*/ 423511 w 693433"/>
                  <a:gd name="connsiteY20" fmla="*/ 417097 h 532600"/>
                  <a:gd name="connsiteX21" fmla="*/ 452387 w 693433"/>
                  <a:gd name="connsiteY21" fmla="*/ 388221 h 532600"/>
                  <a:gd name="connsiteX22" fmla="*/ 510138 w 693433"/>
                  <a:gd name="connsiteY22" fmla="*/ 368971 h 532600"/>
                  <a:gd name="connsiteX23" fmla="*/ 567890 w 693433"/>
                  <a:gd name="connsiteY23" fmla="*/ 349720 h 532600"/>
                  <a:gd name="connsiteX24" fmla="*/ 606391 w 693433"/>
                  <a:gd name="connsiteY24" fmla="*/ 330470 h 532600"/>
                  <a:gd name="connsiteX25" fmla="*/ 664143 w 693433"/>
                  <a:gd name="connsiteY25" fmla="*/ 291969 h 532600"/>
                  <a:gd name="connsiteX26" fmla="*/ 673768 w 693433"/>
                  <a:gd name="connsiteY26" fmla="*/ 263093 h 532600"/>
                  <a:gd name="connsiteX27" fmla="*/ 693018 w 693433"/>
                  <a:gd name="connsiteY27" fmla="*/ 234217 h 532600"/>
                  <a:gd name="connsiteX28" fmla="*/ 644892 w 693433"/>
                  <a:gd name="connsiteY28" fmla="*/ 118714 h 532600"/>
                  <a:gd name="connsiteX29" fmla="*/ 587141 w 693433"/>
                  <a:gd name="connsiteY29" fmla="*/ 70588 h 532600"/>
                  <a:gd name="connsiteX30" fmla="*/ 606391 w 693433"/>
                  <a:gd name="connsiteY30" fmla="*/ 3211 h 5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93433" h="532600">
                    <a:moveTo>
                      <a:pt x="606391" y="3211"/>
                    </a:moveTo>
                    <a:cubicBezTo>
                      <a:pt x="580724" y="-6414"/>
                      <a:pt x="490793" y="8224"/>
                      <a:pt x="433136" y="12836"/>
                    </a:cubicBezTo>
                    <a:cubicBezTo>
                      <a:pt x="271044" y="25803"/>
                      <a:pt x="425150" y="14433"/>
                      <a:pt x="336884" y="32087"/>
                    </a:cubicBezTo>
                    <a:cubicBezTo>
                      <a:pt x="314638" y="36536"/>
                      <a:pt x="291966" y="38504"/>
                      <a:pt x="269507" y="41712"/>
                    </a:cubicBezTo>
                    <a:cubicBezTo>
                      <a:pt x="250256" y="48129"/>
                      <a:pt x="228639" y="49706"/>
                      <a:pt x="211755" y="60962"/>
                    </a:cubicBezTo>
                    <a:cubicBezTo>
                      <a:pt x="174438" y="85841"/>
                      <a:pt x="193854" y="76555"/>
                      <a:pt x="154004" y="89838"/>
                    </a:cubicBezTo>
                    <a:cubicBezTo>
                      <a:pt x="88072" y="155770"/>
                      <a:pt x="118904" y="132489"/>
                      <a:pt x="67376" y="166840"/>
                    </a:cubicBezTo>
                    <a:cubicBezTo>
                      <a:pt x="64168" y="176465"/>
                      <a:pt x="62678" y="186847"/>
                      <a:pt x="57751" y="195716"/>
                    </a:cubicBezTo>
                    <a:cubicBezTo>
                      <a:pt x="46515" y="215941"/>
                      <a:pt x="19250" y="253468"/>
                      <a:pt x="19250" y="253468"/>
                    </a:cubicBezTo>
                    <a:cubicBezTo>
                      <a:pt x="14710" y="267087"/>
                      <a:pt x="0" y="308757"/>
                      <a:pt x="0" y="320845"/>
                    </a:cubicBezTo>
                    <a:cubicBezTo>
                      <a:pt x="0" y="376552"/>
                      <a:pt x="8961" y="358019"/>
                      <a:pt x="28875" y="397847"/>
                    </a:cubicBezTo>
                    <a:cubicBezTo>
                      <a:pt x="33412" y="406922"/>
                      <a:pt x="32163" y="418800"/>
                      <a:pt x="38501" y="426722"/>
                    </a:cubicBezTo>
                    <a:cubicBezTo>
                      <a:pt x="45727" y="435755"/>
                      <a:pt x="57751" y="439556"/>
                      <a:pt x="67376" y="445973"/>
                    </a:cubicBezTo>
                    <a:cubicBezTo>
                      <a:pt x="86916" y="475282"/>
                      <a:pt x="89312" y="485817"/>
                      <a:pt x="125128" y="503725"/>
                    </a:cubicBezTo>
                    <a:cubicBezTo>
                      <a:pt x="143278" y="512800"/>
                      <a:pt x="163629" y="516558"/>
                      <a:pt x="182880" y="522975"/>
                    </a:cubicBezTo>
                    <a:lnTo>
                      <a:pt x="211755" y="532600"/>
                    </a:lnTo>
                    <a:cubicBezTo>
                      <a:pt x="240631" y="529392"/>
                      <a:pt x="271266" y="533405"/>
                      <a:pt x="298383" y="522975"/>
                    </a:cubicBezTo>
                    <a:cubicBezTo>
                      <a:pt x="315323" y="516460"/>
                      <a:pt x="323104" y="496286"/>
                      <a:pt x="336884" y="484474"/>
                    </a:cubicBezTo>
                    <a:cubicBezTo>
                      <a:pt x="345667" y="476945"/>
                      <a:pt x="356873" y="472629"/>
                      <a:pt x="365760" y="465223"/>
                    </a:cubicBezTo>
                    <a:cubicBezTo>
                      <a:pt x="376217" y="456509"/>
                      <a:pt x="384178" y="445062"/>
                      <a:pt x="394635" y="436348"/>
                    </a:cubicBezTo>
                    <a:cubicBezTo>
                      <a:pt x="403522" y="428942"/>
                      <a:pt x="414624" y="424503"/>
                      <a:pt x="423511" y="417097"/>
                    </a:cubicBezTo>
                    <a:cubicBezTo>
                      <a:pt x="433968" y="408383"/>
                      <a:pt x="440488" y="394832"/>
                      <a:pt x="452387" y="388221"/>
                    </a:cubicBezTo>
                    <a:cubicBezTo>
                      <a:pt x="470125" y="378367"/>
                      <a:pt x="490888" y="375388"/>
                      <a:pt x="510138" y="368971"/>
                    </a:cubicBezTo>
                    <a:lnTo>
                      <a:pt x="567890" y="349720"/>
                    </a:lnTo>
                    <a:cubicBezTo>
                      <a:pt x="580724" y="343303"/>
                      <a:pt x="594087" y="337852"/>
                      <a:pt x="606391" y="330470"/>
                    </a:cubicBezTo>
                    <a:cubicBezTo>
                      <a:pt x="626230" y="318567"/>
                      <a:pt x="664143" y="291969"/>
                      <a:pt x="664143" y="291969"/>
                    </a:cubicBezTo>
                    <a:cubicBezTo>
                      <a:pt x="667351" y="282344"/>
                      <a:pt x="669231" y="272168"/>
                      <a:pt x="673768" y="263093"/>
                    </a:cubicBezTo>
                    <a:cubicBezTo>
                      <a:pt x="678941" y="252746"/>
                      <a:pt x="691741" y="245714"/>
                      <a:pt x="693018" y="234217"/>
                    </a:cubicBezTo>
                    <a:cubicBezTo>
                      <a:pt x="696840" y="199818"/>
                      <a:pt x="673768" y="137965"/>
                      <a:pt x="644892" y="118714"/>
                    </a:cubicBezTo>
                    <a:cubicBezTo>
                      <a:pt x="604690" y="91912"/>
                      <a:pt x="624196" y="107643"/>
                      <a:pt x="587141" y="70588"/>
                    </a:cubicBezTo>
                    <a:cubicBezTo>
                      <a:pt x="575246" y="34906"/>
                      <a:pt x="632058" y="12836"/>
                      <a:pt x="606391" y="32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Freihandform 258"/>
              <p:cNvSpPr/>
              <p:nvPr/>
            </p:nvSpPr>
            <p:spPr>
              <a:xfrm>
                <a:off x="1450328" y="3819758"/>
                <a:ext cx="597799" cy="423511"/>
              </a:xfrm>
              <a:custGeom>
                <a:avLst/>
                <a:gdLst>
                  <a:gd name="connsiteX0" fmla="*/ 596766 w 597799"/>
                  <a:gd name="connsiteY0" fmla="*/ 250257 h 423511"/>
                  <a:gd name="connsiteX1" fmla="*/ 577516 w 597799"/>
                  <a:gd name="connsiteY1" fmla="*/ 182880 h 423511"/>
                  <a:gd name="connsiteX2" fmla="*/ 567890 w 597799"/>
                  <a:gd name="connsiteY2" fmla="*/ 154004 h 423511"/>
                  <a:gd name="connsiteX3" fmla="*/ 548640 w 597799"/>
                  <a:gd name="connsiteY3" fmla="*/ 125128 h 423511"/>
                  <a:gd name="connsiteX4" fmla="*/ 500514 w 597799"/>
                  <a:gd name="connsiteY4" fmla="*/ 28876 h 423511"/>
                  <a:gd name="connsiteX5" fmla="*/ 471638 w 597799"/>
                  <a:gd name="connsiteY5" fmla="*/ 9625 h 423511"/>
                  <a:gd name="connsiteX6" fmla="*/ 442762 w 597799"/>
                  <a:gd name="connsiteY6" fmla="*/ 0 h 423511"/>
                  <a:gd name="connsiteX7" fmla="*/ 365760 w 597799"/>
                  <a:gd name="connsiteY7" fmla="*/ 9625 h 423511"/>
                  <a:gd name="connsiteX8" fmla="*/ 288758 w 597799"/>
                  <a:gd name="connsiteY8" fmla="*/ 28876 h 423511"/>
                  <a:gd name="connsiteX9" fmla="*/ 250257 w 597799"/>
                  <a:gd name="connsiteY9" fmla="*/ 38501 h 423511"/>
                  <a:gd name="connsiteX10" fmla="*/ 221381 w 597799"/>
                  <a:gd name="connsiteY10" fmla="*/ 48126 h 423511"/>
                  <a:gd name="connsiteX11" fmla="*/ 125128 w 597799"/>
                  <a:gd name="connsiteY11" fmla="*/ 77002 h 423511"/>
                  <a:gd name="connsiteX12" fmla="*/ 96253 w 597799"/>
                  <a:gd name="connsiteY12" fmla="*/ 86627 h 423511"/>
                  <a:gd name="connsiteX13" fmla="*/ 19250 w 597799"/>
                  <a:gd name="connsiteY13" fmla="*/ 173255 h 423511"/>
                  <a:gd name="connsiteX14" fmla="*/ 0 w 597799"/>
                  <a:gd name="connsiteY14" fmla="*/ 240631 h 423511"/>
                  <a:gd name="connsiteX15" fmla="*/ 9625 w 597799"/>
                  <a:gd name="connsiteY15" fmla="*/ 346509 h 423511"/>
                  <a:gd name="connsiteX16" fmla="*/ 57752 w 597799"/>
                  <a:gd name="connsiteY16" fmla="*/ 385010 h 423511"/>
                  <a:gd name="connsiteX17" fmla="*/ 154004 w 597799"/>
                  <a:gd name="connsiteY17" fmla="*/ 404261 h 423511"/>
                  <a:gd name="connsiteX18" fmla="*/ 288758 w 597799"/>
                  <a:gd name="connsiteY18" fmla="*/ 423511 h 423511"/>
                  <a:gd name="connsiteX19" fmla="*/ 442762 w 597799"/>
                  <a:gd name="connsiteY19" fmla="*/ 413886 h 423511"/>
                  <a:gd name="connsiteX20" fmla="*/ 500514 w 597799"/>
                  <a:gd name="connsiteY20" fmla="*/ 394636 h 423511"/>
                  <a:gd name="connsiteX21" fmla="*/ 558265 w 597799"/>
                  <a:gd name="connsiteY21" fmla="*/ 356135 h 423511"/>
                  <a:gd name="connsiteX22" fmla="*/ 587141 w 597799"/>
                  <a:gd name="connsiteY22" fmla="*/ 298383 h 423511"/>
                  <a:gd name="connsiteX23" fmla="*/ 596766 w 597799"/>
                  <a:gd name="connsiteY23" fmla="*/ 250257 h 42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7799" h="423511">
                    <a:moveTo>
                      <a:pt x="596766" y="250257"/>
                    </a:moveTo>
                    <a:cubicBezTo>
                      <a:pt x="595162" y="231007"/>
                      <a:pt x="584228" y="205253"/>
                      <a:pt x="577516" y="182880"/>
                    </a:cubicBezTo>
                    <a:cubicBezTo>
                      <a:pt x="574601" y="173162"/>
                      <a:pt x="572427" y="163079"/>
                      <a:pt x="567890" y="154004"/>
                    </a:cubicBezTo>
                    <a:cubicBezTo>
                      <a:pt x="562717" y="143657"/>
                      <a:pt x="553338" y="135699"/>
                      <a:pt x="548640" y="125128"/>
                    </a:cubicBezTo>
                    <a:cubicBezTo>
                      <a:pt x="523571" y="68722"/>
                      <a:pt x="542153" y="70516"/>
                      <a:pt x="500514" y="28876"/>
                    </a:cubicBezTo>
                    <a:cubicBezTo>
                      <a:pt x="492334" y="20696"/>
                      <a:pt x="481985" y="14798"/>
                      <a:pt x="471638" y="9625"/>
                    </a:cubicBezTo>
                    <a:cubicBezTo>
                      <a:pt x="462563" y="5088"/>
                      <a:pt x="452387" y="3208"/>
                      <a:pt x="442762" y="0"/>
                    </a:cubicBezTo>
                    <a:cubicBezTo>
                      <a:pt x="417095" y="3208"/>
                      <a:pt x="391184" y="4858"/>
                      <a:pt x="365760" y="9625"/>
                    </a:cubicBezTo>
                    <a:cubicBezTo>
                      <a:pt x="339756" y="14501"/>
                      <a:pt x="314425" y="22459"/>
                      <a:pt x="288758" y="28876"/>
                    </a:cubicBezTo>
                    <a:cubicBezTo>
                      <a:pt x="275924" y="32084"/>
                      <a:pt x="262807" y="34318"/>
                      <a:pt x="250257" y="38501"/>
                    </a:cubicBezTo>
                    <a:cubicBezTo>
                      <a:pt x="240632" y="41709"/>
                      <a:pt x="231137" y="45339"/>
                      <a:pt x="221381" y="48126"/>
                    </a:cubicBezTo>
                    <a:cubicBezTo>
                      <a:pt x="119565" y="77215"/>
                      <a:pt x="262354" y="31260"/>
                      <a:pt x="125128" y="77002"/>
                    </a:cubicBezTo>
                    <a:lnTo>
                      <a:pt x="96253" y="86627"/>
                    </a:lnTo>
                    <a:cubicBezTo>
                      <a:pt x="30321" y="152559"/>
                      <a:pt x="53603" y="121727"/>
                      <a:pt x="19250" y="173255"/>
                    </a:cubicBezTo>
                    <a:cubicBezTo>
                      <a:pt x="14711" y="186873"/>
                      <a:pt x="0" y="228544"/>
                      <a:pt x="0" y="240631"/>
                    </a:cubicBezTo>
                    <a:cubicBezTo>
                      <a:pt x="0" y="276069"/>
                      <a:pt x="2200" y="311857"/>
                      <a:pt x="9625" y="346509"/>
                    </a:cubicBezTo>
                    <a:cubicBezTo>
                      <a:pt x="15693" y="374826"/>
                      <a:pt x="34400" y="379621"/>
                      <a:pt x="57752" y="385010"/>
                    </a:cubicBezTo>
                    <a:cubicBezTo>
                      <a:pt x="89634" y="392367"/>
                      <a:pt x="121537" y="400203"/>
                      <a:pt x="154004" y="404261"/>
                    </a:cubicBezTo>
                    <a:cubicBezTo>
                      <a:pt x="250371" y="416307"/>
                      <a:pt x="205491" y="409634"/>
                      <a:pt x="288758" y="423511"/>
                    </a:cubicBezTo>
                    <a:cubicBezTo>
                      <a:pt x="340093" y="420303"/>
                      <a:pt x="391799" y="420835"/>
                      <a:pt x="442762" y="413886"/>
                    </a:cubicBezTo>
                    <a:cubicBezTo>
                      <a:pt x="462868" y="411144"/>
                      <a:pt x="500514" y="394636"/>
                      <a:pt x="500514" y="394636"/>
                    </a:cubicBezTo>
                    <a:cubicBezTo>
                      <a:pt x="519764" y="381802"/>
                      <a:pt x="550949" y="378084"/>
                      <a:pt x="558265" y="356135"/>
                    </a:cubicBezTo>
                    <a:cubicBezTo>
                      <a:pt x="571548" y="316284"/>
                      <a:pt x="562262" y="335701"/>
                      <a:pt x="587141" y="298383"/>
                    </a:cubicBezTo>
                    <a:cubicBezTo>
                      <a:pt x="599810" y="260376"/>
                      <a:pt x="598370" y="269507"/>
                      <a:pt x="596766" y="250257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4" name="Freihandform 259"/>
              <p:cNvSpPr/>
              <p:nvPr/>
            </p:nvSpPr>
            <p:spPr>
              <a:xfrm rot="706593">
                <a:off x="5422126" y="2761089"/>
                <a:ext cx="895599" cy="151055"/>
              </a:xfrm>
              <a:custGeom>
                <a:avLst/>
                <a:gdLst>
                  <a:gd name="connsiteX0" fmla="*/ 895149 w 895599"/>
                  <a:gd name="connsiteY0" fmla="*/ 57752 h 151055"/>
                  <a:gd name="connsiteX1" fmla="*/ 847023 w 895599"/>
                  <a:gd name="connsiteY1" fmla="*/ 19251 h 151055"/>
                  <a:gd name="connsiteX2" fmla="*/ 789271 w 895599"/>
                  <a:gd name="connsiteY2" fmla="*/ 0 h 151055"/>
                  <a:gd name="connsiteX3" fmla="*/ 500513 w 895599"/>
                  <a:gd name="connsiteY3" fmla="*/ 9625 h 151055"/>
                  <a:gd name="connsiteX4" fmla="*/ 462012 w 895599"/>
                  <a:gd name="connsiteY4" fmla="*/ 19251 h 151055"/>
                  <a:gd name="connsiteX5" fmla="*/ 288758 w 895599"/>
                  <a:gd name="connsiteY5" fmla="*/ 38501 h 151055"/>
                  <a:gd name="connsiteX6" fmla="*/ 0 w 895599"/>
                  <a:gd name="connsiteY6" fmla="*/ 48126 h 151055"/>
                  <a:gd name="connsiteX7" fmla="*/ 9625 w 895599"/>
                  <a:gd name="connsiteY7" fmla="*/ 105878 h 151055"/>
                  <a:gd name="connsiteX8" fmla="*/ 48126 w 895599"/>
                  <a:gd name="connsiteY8" fmla="*/ 115503 h 151055"/>
                  <a:gd name="connsiteX9" fmla="*/ 154004 w 895599"/>
                  <a:gd name="connsiteY9" fmla="*/ 125128 h 151055"/>
                  <a:gd name="connsiteX10" fmla="*/ 654518 w 895599"/>
                  <a:gd name="connsiteY10" fmla="*/ 125128 h 151055"/>
                  <a:gd name="connsiteX11" fmla="*/ 789271 w 895599"/>
                  <a:gd name="connsiteY11" fmla="*/ 105878 h 151055"/>
                  <a:gd name="connsiteX12" fmla="*/ 818147 w 895599"/>
                  <a:gd name="connsiteY12" fmla="*/ 96253 h 151055"/>
                  <a:gd name="connsiteX13" fmla="*/ 895149 w 895599"/>
                  <a:gd name="connsiteY13" fmla="*/ 57752 h 151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5599" h="151055">
                    <a:moveTo>
                      <a:pt x="895149" y="57752"/>
                    </a:moveTo>
                    <a:cubicBezTo>
                      <a:pt x="899962" y="44918"/>
                      <a:pt x="865058" y="29089"/>
                      <a:pt x="847023" y="19251"/>
                    </a:cubicBezTo>
                    <a:cubicBezTo>
                      <a:pt x="829209" y="9534"/>
                      <a:pt x="789271" y="0"/>
                      <a:pt x="789271" y="0"/>
                    </a:cubicBezTo>
                    <a:cubicBezTo>
                      <a:pt x="693018" y="3208"/>
                      <a:pt x="596653" y="3970"/>
                      <a:pt x="500513" y="9625"/>
                    </a:cubicBezTo>
                    <a:cubicBezTo>
                      <a:pt x="487307" y="10402"/>
                      <a:pt x="475119" y="17464"/>
                      <a:pt x="462012" y="19251"/>
                    </a:cubicBezTo>
                    <a:cubicBezTo>
                      <a:pt x="404438" y="27102"/>
                      <a:pt x="346832" y="36565"/>
                      <a:pt x="288758" y="38501"/>
                    </a:cubicBezTo>
                    <a:lnTo>
                      <a:pt x="0" y="48126"/>
                    </a:lnTo>
                    <a:cubicBezTo>
                      <a:pt x="3208" y="67377"/>
                      <a:pt x="-1718" y="89997"/>
                      <a:pt x="9625" y="105878"/>
                    </a:cubicBezTo>
                    <a:cubicBezTo>
                      <a:pt x="17314" y="116643"/>
                      <a:pt x="35013" y="113755"/>
                      <a:pt x="48126" y="115503"/>
                    </a:cubicBezTo>
                    <a:cubicBezTo>
                      <a:pt x="83253" y="120187"/>
                      <a:pt x="118711" y="121920"/>
                      <a:pt x="154004" y="125128"/>
                    </a:cubicBezTo>
                    <a:cubicBezTo>
                      <a:pt x="338175" y="171174"/>
                      <a:pt x="223159" y="146000"/>
                      <a:pt x="654518" y="125128"/>
                    </a:cubicBezTo>
                    <a:cubicBezTo>
                      <a:pt x="699839" y="122935"/>
                      <a:pt x="789271" y="105878"/>
                      <a:pt x="789271" y="105878"/>
                    </a:cubicBezTo>
                    <a:cubicBezTo>
                      <a:pt x="798896" y="102670"/>
                      <a:pt x="808391" y="99040"/>
                      <a:pt x="818147" y="96253"/>
                    </a:cubicBezTo>
                    <a:cubicBezTo>
                      <a:pt x="830867" y="92619"/>
                      <a:pt x="890336" y="70586"/>
                      <a:pt x="895149" y="57752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5" name="Freihandform 260"/>
              <p:cNvSpPr/>
              <p:nvPr/>
            </p:nvSpPr>
            <p:spPr>
              <a:xfrm>
                <a:off x="6301461" y="2847606"/>
                <a:ext cx="743445" cy="182880"/>
              </a:xfrm>
              <a:custGeom>
                <a:avLst/>
                <a:gdLst>
                  <a:gd name="connsiteX0" fmla="*/ 741145 w 743445"/>
                  <a:gd name="connsiteY0" fmla="*/ 134754 h 182880"/>
                  <a:gd name="connsiteX1" fmla="*/ 712269 w 743445"/>
                  <a:gd name="connsiteY1" fmla="*/ 9625 h 182880"/>
                  <a:gd name="connsiteX2" fmla="*/ 673768 w 743445"/>
                  <a:gd name="connsiteY2" fmla="*/ 0 h 182880"/>
                  <a:gd name="connsiteX3" fmla="*/ 433136 w 743445"/>
                  <a:gd name="connsiteY3" fmla="*/ 9625 h 182880"/>
                  <a:gd name="connsiteX4" fmla="*/ 375385 w 743445"/>
                  <a:gd name="connsiteY4" fmla="*/ 28876 h 182880"/>
                  <a:gd name="connsiteX5" fmla="*/ 288757 w 743445"/>
                  <a:gd name="connsiteY5" fmla="*/ 38501 h 182880"/>
                  <a:gd name="connsiteX6" fmla="*/ 211755 w 743445"/>
                  <a:gd name="connsiteY6" fmla="*/ 48127 h 182880"/>
                  <a:gd name="connsiteX7" fmla="*/ 163629 w 743445"/>
                  <a:gd name="connsiteY7" fmla="*/ 57752 h 182880"/>
                  <a:gd name="connsiteX8" fmla="*/ 28875 w 743445"/>
                  <a:gd name="connsiteY8" fmla="*/ 77002 h 182880"/>
                  <a:gd name="connsiteX9" fmla="*/ 0 w 743445"/>
                  <a:gd name="connsiteY9" fmla="*/ 86628 h 182880"/>
                  <a:gd name="connsiteX10" fmla="*/ 28875 w 743445"/>
                  <a:gd name="connsiteY10" fmla="*/ 105878 h 182880"/>
                  <a:gd name="connsiteX11" fmla="*/ 67376 w 743445"/>
                  <a:gd name="connsiteY11" fmla="*/ 115503 h 182880"/>
                  <a:gd name="connsiteX12" fmla="*/ 202130 w 743445"/>
                  <a:gd name="connsiteY12" fmla="*/ 134754 h 182880"/>
                  <a:gd name="connsiteX13" fmla="*/ 327259 w 743445"/>
                  <a:gd name="connsiteY13" fmla="*/ 154004 h 182880"/>
                  <a:gd name="connsiteX14" fmla="*/ 404261 w 743445"/>
                  <a:gd name="connsiteY14" fmla="*/ 163630 h 182880"/>
                  <a:gd name="connsiteX15" fmla="*/ 462012 w 743445"/>
                  <a:gd name="connsiteY15" fmla="*/ 173255 h 182880"/>
                  <a:gd name="connsiteX16" fmla="*/ 548640 w 743445"/>
                  <a:gd name="connsiteY16" fmla="*/ 182880 h 182880"/>
                  <a:gd name="connsiteX17" fmla="*/ 683393 w 743445"/>
                  <a:gd name="connsiteY17" fmla="*/ 173255 h 182880"/>
                  <a:gd name="connsiteX18" fmla="*/ 741145 w 743445"/>
                  <a:gd name="connsiteY18" fmla="*/ 134754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3445" h="182880">
                    <a:moveTo>
                      <a:pt x="741145" y="134754"/>
                    </a:moveTo>
                    <a:cubicBezTo>
                      <a:pt x="745958" y="107482"/>
                      <a:pt x="746091" y="32172"/>
                      <a:pt x="712269" y="9625"/>
                    </a:cubicBezTo>
                    <a:cubicBezTo>
                      <a:pt x="701262" y="2287"/>
                      <a:pt x="686602" y="3208"/>
                      <a:pt x="673768" y="0"/>
                    </a:cubicBezTo>
                    <a:cubicBezTo>
                      <a:pt x="593557" y="3208"/>
                      <a:pt x="513038" y="1893"/>
                      <a:pt x="433136" y="9625"/>
                    </a:cubicBezTo>
                    <a:cubicBezTo>
                      <a:pt x="412939" y="11580"/>
                      <a:pt x="395283" y="24896"/>
                      <a:pt x="375385" y="28876"/>
                    </a:cubicBezTo>
                    <a:cubicBezTo>
                      <a:pt x="346896" y="34574"/>
                      <a:pt x="317612" y="35106"/>
                      <a:pt x="288757" y="38501"/>
                    </a:cubicBezTo>
                    <a:cubicBezTo>
                      <a:pt x="263067" y="41523"/>
                      <a:pt x="237321" y="44194"/>
                      <a:pt x="211755" y="48127"/>
                    </a:cubicBezTo>
                    <a:cubicBezTo>
                      <a:pt x="195586" y="50615"/>
                      <a:pt x="179788" y="55201"/>
                      <a:pt x="163629" y="57752"/>
                    </a:cubicBezTo>
                    <a:cubicBezTo>
                      <a:pt x="118810" y="64828"/>
                      <a:pt x="28875" y="77002"/>
                      <a:pt x="28875" y="77002"/>
                    </a:cubicBezTo>
                    <a:cubicBezTo>
                      <a:pt x="19250" y="80211"/>
                      <a:pt x="0" y="76482"/>
                      <a:pt x="0" y="86628"/>
                    </a:cubicBezTo>
                    <a:cubicBezTo>
                      <a:pt x="0" y="98196"/>
                      <a:pt x="18242" y="101321"/>
                      <a:pt x="28875" y="105878"/>
                    </a:cubicBezTo>
                    <a:cubicBezTo>
                      <a:pt x="41034" y="111089"/>
                      <a:pt x="54462" y="112633"/>
                      <a:pt x="67376" y="115503"/>
                    </a:cubicBezTo>
                    <a:cubicBezTo>
                      <a:pt x="128676" y="129125"/>
                      <a:pt x="126443" y="126345"/>
                      <a:pt x="202130" y="134754"/>
                    </a:cubicBezTo>
                    <a:cubicBezTo>
                      <a:pt x="271063" y="151987"/>
                      <a:pt x="222551" y="141685"/>
                      <a:pt x="327259" y="154004"/>
                    </a:cubicBezTo>
                    <a:lnTo>
                      <a:pt x="404261" y="163630"/>
                    </a:lnTo>
                    <a:cubicBezTo>
                      <a:pt x="423581" y="166390"/>
                      <a:pt x="442667" y="170676"/>
                      <a:pt x="462012" y="173255"/>
                    </a:cubicBezTo>
                    <a:cubicBezTo>
                      <a:pt x="490811" y="177095"/>
                      <a:pt x="519764" y="179672"/>
                      <a:pt x="548640" y="182880"/>
                    </a:cubicBezTo>
                    <a:cubicBezTo>
                      <a:pt x="593558" y="179672"/>
                      <a:pt x="638859" y="179935"/>
                      <a:pt x="683393" y="173255"/>
                    </a:cubicBezTo>
                    <a:cubicBezTo>
                      <a:pt x="703461" y="170245"/>
                      <a:pt x="736332" y="162026"/>
                      <a:pt x="741145" y="134754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6" name="Freihandform 261"/>
              <p:cNvSpPr/>
              <p:nvPr/>
            </p:nvSpPr>
            <p:spPr>
              <a:xfrm>
                <a:off x="7117658" y="2857231"/>
                <a:ext cx="762346" cy="192856"/>
              </a:xfrm>
              <a:custGeom>
                <a:avLst/>
                <a:gdLst>
                  <a:gd name="connsiteX0" fmla="*/ 762346 w 762346"/>
                  <a:gd name="connsiteY0" fmla="*/ 163630 h 192856"/>
                  <a:gd name="connsiteX1" fmla="*/ 743095 w 762346"/>
                  <a:gd name="connsiteY1" fmla="*/ 67377 h 192856"/>
                  <a:gd name="connsiteX2" fmla="*/ 675718 w 762346"/>
                  <a:gd name="connsiteY2" fmla="*/ 28876 h 192856"/>
                  <a:gd name="connsiteX3" fmla="*/ 608342 w 762346"/>
                  <a:gd name="connsiteY3" fmla="*/ 9626 h 192856"/>
                  <a:gd name="connsiteX4" fmla="*/ 550590 w 762346"/>
                  <a:gd name="connsiteY4" fmla="*/ 0 h 192856"/>
                  <a:gd name="connsiteX5" fmla="*/ 338834 w 762346"/>
                  <a:gd name="connsiteY5" fmla="*/ 9626 h 192856"/>
                  <a:gd name="connsiteX6" fmla="*/ 300333 w 762346"/>
                  <a:gd name="connsiteY6" fmla="*/ 19251 h 192856"/>
                  <a:gd name="connsiteX7" fmla="*/ 30826 w 762346"/>
                  <a:gd name="connsiteY7" fmla="*/ 48127 h 192856"/>
                  <a:gd name="connsiteX8" fmla="*/ 1950 w 762346"/>
                  <a:gd name="connsiteY8" fmla="*/ 67377 h 192856"/>
                  <a:gd name="connsiteX9" fmla="*/ 69327 w 762346"/>
                  <a:gd name="connsiteY9" fmla="*/ 115504 h 192856"/>
                  <a:gd name="connsiteX10" fmla="*/ 127078 w 762346"/>
                  <a:gd name="connsiteY10" fmla="*/ 134754 h 192856"/>
                  <a:gd name="connsiteX11" fmla="*/ 155954 w 762346"/>
                  <a:gd name="connsiteY11" fmla="*/ 144379 h 192856"/>
                  <a:gd name="connsiteX12" fmla="*/ 213706 w 762346"/>
                  <a:gd name="connsiteY12" fmla="*/ 154005 h 192856"/>
                  <a:gd name="connsiteX13" fmla="*/ 252207 w 762346"/>
                  <a:gd name="connsiteY13" fmla="*/ 163630 h 192856"/>
                  <a:gd name="connsiteX14" fmla="*/ 358085 w 762346"/>
                  <a:gd name="connsiteY14" fmla="*/ 173255 h 192856"/>
                  <a:gd name="connsiteX15" fmla="*/ 396586 w 762346"/>
                  <a:gd name="connsiteY15" fmla="*/ 182880 h 192856"/>
                  <a:gd name="connsiteX16" fmla="*/ 694969 w 762346"/>
                  <a:gd name="connsiteY16" fmla="*/ 182880 h 192856"/>
                  <a:gd name="connsiteX17" fmla="*/ 762346 w 762346"/>
                  <a:gd name="connsiteY17" fmla="*/ 163630 h 19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2346" h="192856">
                    <a:moveTo>
                      <a:pt x="762346" y="163630"/>
                    </a:moveTo>
                    <a:cubicBezTo>
                      <a:pt x="761531" y="157929"/>
                      <a:pt x="755312" y="85702"/>
                      <a:pt x="743095" y="67377"/>
                    </a:cubicBezTo>
                    <a:cubicBezTo>
                      <a:pt x="719043" y="31299"/>
                      <a:pt x="713645" y="39713"/>
                      <a:pt x="675718" y="28876"/>
                    </a:cubicBezTo>
                    <a:cubicBezTo>
                      <a:pt x="632908" y="16644"/>
                      <a:pt x="658491" y="19656"/>
                      <a:pt x="608342" y="9626"/>
                    </a:cubicBezTo>
                    <a:cubicBezTo>
                      <a:pt x="589205" y="5798"/>
                      <a:pt x="569841" y="3209"/>
                      <a:pt x="550590" y="0"/>
                    </a:cubicBezTo>
                    <a:cubicBezTo>
                      <a:pt x="480005" y="3209"/>
                      <a:pt x="409284" y="4207"/>
                      <a:pt x="338834" y="9626"/>
                    </a:cubicBezTo>
                    <a:cubicBezTo>
                      <a:pt x="325644" y="10641"/>
                      <a:pt x="313400" y="17188"/>
                      <a:pt x="300333" y="19251"/>
                    </a:cubicBezTo>
                    <a:cubicBezTo>
                      <a:pt x="170854" y="39695"/>
                      <a:pt x="155798" y="38514"/>
                      <a:pt x="30826" y="48127"/>
                    </a:cubicBezTo>
                    <a:cubicBezTo>
                      <a:pt x="21201" y="54544"/>
                      <a:pt x="6246" y="56636"/>
                      <a:pt x="1950" y="67377"/>
                    </a:cubicBezTo>
                    <a:cubicBezTo>
                      <a:pt x="-13149" y="105123"/>
                      <a:pt x="64231" y="113805"/>
                      <a:pt x="69327" y="115504"/>
                    </a:cubicBezTo>
                    <a:lnTo>
                      <a:pt x="127078" y="134754"/>
                    </a:lnTo>
                    <a:cubicBezTo>
                      <a:pt x="136703" y="137962"/>
                      <a:pt x="145946" y="142711"/>
                      <a:pt x="155954" y="144379"/>
                    </a:cubicBezTo>
                    <a:cubicBezTo>
                      <a:pt x="175205" y="147588"/>
                      <a:pt x="194569" y="150177"/>
                      <a:pt x="213706" y="154005"/>
                    </a:cubicBezTo>
                    <a:cubicBezTo>
                      <a:pt x="226678" y="156599"/>
                      <a:pt x="239094" y="161882"/>
                      <a:pt x="252207" y="163630"/>
                    </a:cubicBezTo>
                    <a:cubicBezTo>
                      <a:pt x="287334" y="168314"/>
                      <a:pt x="322792" y="170047"/>
                      <a:pt x="358085" y="173255"/>
                    </a:cubicBezTo>
                    <a:cubicBezTo>
                      <a:pt x="370919" y="176463"/>
                      <a:pt x="383490" y="181009"/>
                      <a:pt x="396586" y="182880"/>
                    </a:cubicBezTo>
                    <a:cubicBezTo>
                      <a:pt x="523203" y="200969"/>
                      <a:pt x="537517" y="190378"/>
                      <a:pt x="694969" y="182880"/>
                    </a:cubicBezTo>
                    <a:lnTo>
                      <a:pt x="762346" y="1636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7" name="Freihandform 262"/>
              <p:cNvSpPr/>
              <p:nvPr/>
            </p:nvSpPr>
            <p:spPr>
              <a:xfrm>
                <a:off x="5751973" y="3020861"/>
                <a:ext cx="886372" cy="231006"/>
              </a:xfrm>
              <a:custGeom>
                <a:avLst/>
                <a:gdLst>
                  <a:gd name="connsiteX0" fmla="*/ 857496 w 886372"/>
                  <a:gd name="connsiteY0" fmla="*/ 163629 h 231006"/>
                  <a:gd name="connsiteX1" fmla="*/ 857496 w 886372"/>
                  <a:gd name="connsiteY1" fmla="*/ 38501 h 231006"/>
                  <a:gd name="connsiteX2" fmla="*/ 828620 w 886372"/>
                  <a:gd name="connsiteY2" fmla="*/ 19250 h 231006"/>
                  <a:gd name="connsiteX3" fmla="*/ 770869 w 886372"/>
                  <a:gd name="connsiteY3" fmla="*/ 0 h 231006"/>
                  <a:gd name="connsiteX4" fmla="*/ 491736 w 886372"/>
                  <a:gd name="connsiteY4" fmla="*/ 19250 h 231006"/>
                  <a:gd name="connsiteX5" fmla="*/ 385858 w 886372"/>
                  <a:gd name="connsiteY5" fmla="*/ 38501 h 231006"/>
                  <a:gd name="connsiteX6" fmla="*/ 328107 w 886372"/>
                  <a:gd name="connsiteY6" fmla="*/ 48126 h 231006"/>
                  <a:gd name="connsiteX7" fmla="*/ 289605 w 886372"/>
                  <a:gd name="connsiteY7" fmla="*/ 57752 h 231006"/>
                  <a:gd name="connsiteX8" fmla="*/ 212603 w 886372"/>
                  <a:gd name="connsiteY8" fmla="*/ 67377 h 231006"/>
                  <a:gd name="connsiteX9" fmla="*/ 135601 w 886372"/>
                  <a:gd name="connsiteY9" fmla="*/ 86627 h 231006"/>
                  <a:gd name="connsiteX10" fmla="*/ 77850 w 886372"/>
                  <a:gd name="connsiteY10" fmla="*/ 105878 h 231006"/>
                  <a:gd name="connsiteX11" fmla="*/ 48974 w 886372"/>
                  <a:gd name="connsiteY11" fmla="*/ 115503 h 231006"/>
                  <a:gd name="connsiteX12" fmla="*/ 848 w 886372"/>
                  <a:gd name="connsiteY12" fmla="*/ 163629 h 231006"/>
                  <a:gd name="connsiteX13" fmla="*/ 39349 w 886372"/>
                  <a:gd name="connsiteY13" fmla="*/ 173255 h 231006"/>
                  <a:gd name="connsiteX14" fmla="*/ 299231 w 886372"/>
                  <a:gd name="connsiteY14" fmla="*/ 182880 h 231006"/>
                  <a:gd name="connsiteX15" fmla="*/ 376233 w 886372"/>
                  <a:gd name="connsiteY15" fmla="*/ 202130 h 231006"/>
                  <a:gd name="connsiteX16" fmla="*/ 414734 w 886372"/>
                  <a:gd name="connsiteY16" fmla="*/ 211756 h 231006"/>
                  <a:gd name="connsiteX17" fmla="*/ 472485 w 886372"/>
                  <a:gd name="connsiteY17" fmla="*/ 231006 h 231006"/>
                  <a:gd name="connsiteX18" fmla="*/ 722742 w 886372"/>
                  <a:gd name="connsiteY18" fmla="*/ 221381 h 231006"/>
                  <a:gd name="connsiteX19" fmla="*/ 751618 w 886372"/>
                  <a:gd name="connsiteY19" fmla="*/ 211756 h 231006"/>
                  <a:gd name="connsiteX20" fmla="*/ 828620 w 886372"/>
                  <a:gd name="connsiteY20" fmla="*/ 202130 h 231006"/>
                  <a:gd name="connsiteX21" fmla="*/ 886372 w 886372"/>
                  <a:gd name="connsiteY21" fmla="*/ 173255 h 231006"/>
                  <a:gd name="connsiteX22" fmla="*/ 857496 w 886372"/>
                  <a:gd name="connsiteY22" fmla="*/ 163629 h 2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6372" h="231006">
                    <a:moveTo>
                      <a:pt x="857496" y="163629"/>
                    </a:moveTo>
                    <a:cubicBezTo>
                      <a:pt x="866789" y="117165"/>
                      <a:pt x="877697" y="89003"/>
                      <a:pt x="857496" y="38501"/>
                    </a:cubicBezTo>
                    <a:cubicBezTo>
                      <a:pt x="853200" y="27760"/>
                      <a:pt x="839191" y="23948"/>
                      <a:pt x="828620" y="19250"/>
                    </a:cubicBezTo>
                    <a:cubicBezTo>
                      <a:pt x="810077" y="11009"/>
                      <a:pt x="770869" y="0"/>
                      <a:pt x="770869" y="0"/>
                    </a:cubicBezTo>
                    <a:cubicBezTo>
                      <a:pt x="677825" y="6417"/>
                      <a:pt x="580215" y="-10245"/>
                      <a:pt x="491736" y="19250"/>
                    </a:cubicBezTo>
                    <a:cubicBezTo>
                      <a:pt x="435119" y="38124"/>
                      <a:pt x="481089" y="24897"/>
                      <a:pt x="385858" y="38501"/>
                    </a:cubicBezTo>
                    <a:cubicBezTo>
                      <a:pt x="366538" y="41261"/>
                      <a:pt x="347244" y="44299"/>
                      <a:pt x="328107" y="48126"/>
                    </a:cubicBezTo>
                    <a:cubicBezTo>
                      <a:pt x="315135" y="50720"/>
                      <a:pt x="302654" y="55577"/>
                      <a:pt x="289605" y="57752"/>
                    </a:cubicBezTo>
                    <a:cubicBezTo>
                      <a:pt x="264090" y="62005"/>
                      <a:pt x="238270" y="64169"/>
                      <a:pt x="212603" y="67377"/>
                    </a:cubicBezTo>
                    <a:cubicBezTo>
                      <a:pt x="124982" y="96584"/>
                      <a:pt x="263379" y="51778"/>
                      <a:pt x="135601" y="86627"/>
                    </a:cubicBezTo>
                    <a:cubicBezTo>
                      <a:pt x="116024" y="91966"/>
                      <a:pt x="97100" y="99461"/>
                      <a:pt x="77850" y="105878"/>
                    </a:cubicBezTo>
                    <a:lnTo>
                      <a:pt x="48974" y="115503"/>
                    </a:lnTo>
                    <a:cubicBezTo>
                      <a:pt x="44162" y="118711"/>
                      <a:pt x="-7173" y="147588"/>
                      <a:pt x="848" y="163629"/>
                    </a:cubicBezTo>
                    <a:cubicBezTo>
                      <a:pt x="6764" y="175461"/>
                      <a:pt x="26148" y="172403"/>
                      <a:pt x="39349" y="173255"/>
                    </a:cubicBezTo>
                    <a:cubicBezTo>
                      <a:pt x="125856" y="178836"/>
                      <a:pt x="212604" y="179672"/>
                      <a:pt x="299231" y="182880"/>
                    </a:cubicBezTo>
                    <a:lnTo>
                      <a:pt x="376233" y="202130"/>
                    </a:lnTo>
                    <a:cubicBezTo>
                      <a:pt x="389067" y="205338"/>
                      <a:pt x="402184" y="207573"/>
                      <a:pt x="414734" y="211756"/>
                    </a:cubicBezTo>
                    <a:lnTo>
                      <a:pt x="472485" y="231006"/>
                    </a:lnTo>
                    <a:cubicBezTo>
                      <a:pt x="555904" y="227798"/>
                      <a:pt x="639459" y="227124"/>
                      <a:pt x="722742" y="221381"/>
                    </a:cubicBezTo>
                    <a:cubicBezTo>
                      <a:pt x="732864" y="220683"/>
                      <a:pt x="741636" y="213571"/>
                      <a:pt x="751618" y="211756"/>
                    </a:cubicBezTo>
                    <a:cubicBezTo>
                      <a:pt x="777068" y="207129"/>
                      <a:pt x="802953" y="205339"/>
                      <a:pt x="828620" y="202130"/>
                    </a:cubicBezTo>
                    <a:cubicBezTo>
                      <a:pt x="852104" y="194302"/>
                      <a:pt x="867714" y="191913"/>
                      <a:pt x="886372" y="173255"/>
                    </a:cubicBezTo>
                    <a:lnTo>
                      <a:pt x="857496" y="163629"/>
                    </a:ln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8" name="Freihandform 263"/>
              <p:cNvSpPr/>
              <p:nvPr/>
            </p:nvSpPr>
            <p:spPr>
              <a:xfrm>
                <a:off x="6715347" y="3030486"/>
                <a:ext cx="778774" cy="224439"/>
              </a:xfrm>
              <a:custGeom>
                <a:avLst/>
                <a:gdLst>
                  <a:gd name="connsiteX0" fmla="*/ 770021 w 778774"/>
                  <a:gd name="connsiteY0" fmla="*/ 96253 h 224439"/>
                  <a:gd name="connsiteX1" fmla="*/ 673768 w 778774"/>
                  <a:gd name="connsiteY1" fmla="*/ 77002 h 224439"/>
                  <a:gd name="connsiteX2" fmla="*/ 616017 w 778774"/>
                  <a:gd name="connsiteY2" fmla="*/ 57752 h 224439"/>
                  <a:gd name="connsiteX3" fmla="*/ 529389 w 778774"/>
                  <a:gd name="connsiteY3" fmla="*/ 28876 h 224439"/>
                  <a:gd name="connsiteX4" fmla="*/ 500514 w 778774"/>
                  <a:gd name="connsiteY4" fmla="*/ 19251 h 224439"/>
                  <a:gd name="connsiteX5" fmla="*/ 471638 w 778774"/>
                  <a:gd name="connsiteY5" fmla="*/ 9625 h 224439"/>
                  <a:gd name="connsiteX6" fmla="*/ 413886 w 778774"/>
                  <a:gd name="connsiteY6" fmla="*/ 0 h 224439"/>
                  <a:gd name="connsiteX7" fmla="*/ 231006 w 778774"/>
                  <a:gd name="connsiteY7" fmla="*/ 9625 h 224439"/>
                  <a:gd name="connsiteX8" fmla="*/ 182880 w 778774"/>
                  <a:gd name="connsiteY8" fmla="*/ 19251 h 224439"/>
                  <a:gd name="connsiteX9" fmla="*/ 96253 w 778774"/>
                  <a:gd name="connsiteY9" fmla="*/ 28876 h 224439"/>
                  <a:gd name="connsiteX10" fmla="*/ 67377 w 778774"/>
                  <a:gd name="connsiteY10" fmla="*/ 38501 h 224439"/>
                  <a:gd name="connsiteX11" fmla="*/ 9625 w 778774"/>
                  <a:gd name="connsiteY11" fmla="*/ 77002 h 224439"/>
                  <a:gd name="connsiteX12" fmla="*/ 0 w 778774"/>
                  <a:gd name="connsiteY12" fmla="*/ 105878 h 224439"/>
                  <a:gd name="connsiteX13" fmla="*/ 38501 w 778774"/>
                  <a:gd name="connsiteY13" fmla="*/ 154004 h 224439"/>
                  <a:gd name="connsiteX14" fmla="*/ 96253 w 778774"/>
                  <a:gd name="connsiteY14" fmla="*/ 173255 h 224439"/>
                  <a:gd name="connsiteX15" fmla="*/ 125128 w 778774"/>
                  <a:gd name="connsiteY15" fmla="*/ 192505 h 224439"/>
                  <a:gd name="connsiteX16" fmla="*/ 442762 w 778774"/>
                  <a:gd name="connsiteY16" fmla="*/ 221381 h 224439"/>
                  <a:gd name="connsiteX17" fmla="*/ 770021 w 778774"/>
                  <a:gd name="connsiteY17" fmla="*/ 96253 h 22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8774" h="224439">
                    <a:moveTo>
                      <a:pt x="770021" y="96253"/>
                    </a:moveTo>
                    <a:cubicBezTo>
                      <a:pt x="808522" y="72190"/>
                      <a:pt x="709673" y="87774"/>
                      <a:pt x="673768" y="77002"/>
                    </a:cubicBezTo>
                    <a:cubicBezTo>
                      <a:pt x="654332" y="71171"/>
                      <a:pt x="635267" y="64169"/>
                      <a:pt x="616017" y="57752"/>
                    </a:cubicBezTo>
                    <a:lnTo>
                      <a:pt x="529389" y="28876"/>
                    </a:lnTo>
                    <a:lnTo>
                      <a:pt x="500514" y="19251"/>
                    </a:lnTo>
                    <a:cubicBezTo>
                      <a:pt x="490889" y="16042"/>
                      <a:pt x="481646" y="11293"/>
                      <a:pt x="471638" y="9625"/>
                    </a:cubicBezTo>
                    <a:lnTo>
                      <a:pt x="413886" y="0"/>
                    </a:lnTo>
                    <a:cubicBezTo>
                      <a:pt x="352926" y="3208"/>
                      <a:pt x="291839" y="4555"/>
                      <a:pt x="231006" y="9625"/>
                    </a:cubicBezTo>
                    <a:cubicBezTo>
                      <a:pt x="214703" y="10984"/>
                      <a:pt x="199075" y="16937"/>
                      <a:pt x="182880" y="19251"/>
                    </a:cubicBezTo>
                    <a:cubicBezTo>
                      <a:pt x="154119" y="23360"/>
                      <a:pt x="125129" y="25668"/>
                      <a:pt x="96253" y="28876"/>
                    </a:cubicBezTo>
                    <a:cubicBezTo>
                      <a:pt x="86628" y="32084"/>
                      <a:pt x="76246" y="33574"/>
                      <a:pt x="67377" y="38501"/>
                    </a:cubicBezTo>
                    <a:cubicBezTo>
                      <a:pt x="47152" y="49737"/>
                      <a:pt x="9625" y="77002"/>
                      <a:pt x="9625" y="77002"/>
                    </a:cubicBezTo>
                    <a:cubicBezTo>
                      <a:pt x="6417" y="86627"/>
                      <a:pt x="0" y="95732"/>
                      <a:pt x="0" y="105878"/>
                    </a:cubicBezTo>
                    <a:cubicBezTo>
                      <a:pt x="0" y="132552"/>
                      <a:pt x="16328" y="144149"/>
                      <a:pt x="38501" y="154004"/>
                    </a:cubicBezTo>
                    <a:cubicBezTo>
                      <a:pt x="57044" y="162245"/>
                      <a:pt x="96253" y="173255"/>
                      <a:pt x="96253" y="173255"/>
                    </a:cubicBezTo>
                    <a:cubicBezTo>
                      <a:pt x="105878" y="179672"/>
                      <a:pt x="114781" y="187332"/>
                      <a:pt x="125128" y="192505"/>
                    </a:cubicBezTo>
                    <a:cubicBezTo>
                      <a:pt x="228377" y="244130"/>
                      <a:pt x="303439" y="216405"/>
                      <a:pt x="442762" y="221381"/>
                    </a:cubicBezTo>
                    <a:cubicBezTo>
                      <a:pt x="824550" y="210776"/>
                      <a:pt x="731520" y="120316"/>
                      <a:pt x="770021" y="96253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9" name="Freihandform 264"/>
              <p:cNvSpPr/>
              <p:nvPr/>
            </p:nvSpPr>
            <p:spPr>
              <a:xfrm>
                <a:off x="7571995" y="3107488"/>
                <a:ext cx="770021" cy="269941"/>
              </a:xfrm>
              <a:custGeom>
                <a:avLst/>
                <a:gdLst>
                  <a:gd name="connsiteX0" fmla="*/ 770021 w 770021"/>
                  <a:gd name="connsiteY0" fmla="*/ 163630 h 269941"/>
                  <a:gd name="connsiteX1" fmla="*/ 721895 w 770021"/>
                  <a:gd name="connsiteY1" fmla="*/ 125129 h 269941"/>
                  <a:gd name="connsiteX2" fmla="*/ 702645 w 770021"/>
                  <a:gd name="connsiteY2" fmla="*/ 96253 h 269941"/>
                  <a:gd name="connsiteX3" fmla="*/ 616017 w 770021"/>
                  <a:gd name="connsiteY3" fmla="*/ 19251 h 269941"/>
                  <a:gd name="connsiteX4" fmla="*/ 548640 w 770021"/>
                  <a:gd name="connsiteY4" fmla="*/ 0 h 269941"/>
                  <a:gd name="connsiteX5" fmla="*/ 19251 w 770021"/>
                  <a:gd name="connsiteY5" fmla="*/ 9626 h 269941"/>
                  <a:gd name="connsiteX6" fmla="*/ 0 w 770021"/>
                  <a:gd name="connsiteY6" fmla="*/ 48127 h 269941"/>
                  <a:gd name="connsiteX7" fmla="*/ 19251 w 770021"/>
                  <a:gd name="connsiteY7" fmla="*/ 134754 h 269941"/>
                  <a:gd name="connsiteX8" fmla="*/ 48127 w 770021"/>
                  <a:gd name="connsiteY8" fmla="*/ 154005 h 269941"/>
                  <a:gd name="connsiteX9" fmla="*/ 211756 w 770021"/>
                  <a:gd name="connsiteY9" fmla="*/ 173255 h 269941"/>
                  <a:gd name="connsiteX10" fmla="*/ 356135 w 770021"/>
                  <a:gd name="connsiteY10" fmla="*/ 221381 h 269941"/>
                  <a:gd name="connsiteX11" fmla="*/ 413887 w 770021"/>
                  <a:gd name="connsiteY11" fmla="*/ 240632 h 269941"/>
                  <a:gd name="connsiteX12" fmla="*/ 442762 w 770021"/>
                  <a:gd name="connsiteY12" fmla="*/ 250257 h 269941"/>
                  <a:gd name="connsiteX13" fmla="*/ 567891 w 770021"/>
                  <a:gd name="connsiteY13" fmla="*/ 269508 h 269941"/>
                  <a:gd name="connsiteX14" fmla="*/ 731520 w 770021"/>
                  <a:gd name="connsiteY14" fmla="*/ 240632 h 269941"/>
                  <a:gd name="connsiteX15" fmla="*/ 750771 w 770021"/>
                  <a:gd name="connsiteY15" fmla="*/ 211756 h 269941"/>
                  <a:gd name="connsiteX16" fmla="*/ 770021 w 770021"/>
                  <a:gd name="connsiteY16" fmla="*/ 163630 h 26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0021" h="269941">
                    <a:moveTo>
                      <a:pt x="770021" y="163630"/>
                    </a:moveTo>
                    <a:cubicBezTo>
                      <a:pt x="753979" y="150796"/>
                      <a:pt x="736422" y="139656"/>
                      <a:pt x="721895" y="125129"/>
                    </a:cubicBezTo>
                    <a:cubicBezTo>
                      <a:pt x="713715" y="116949"/>
                      <a:pt x="710330" y="104899"/>
                      <a:pt x="702645" y="96253"/>
                    </a:cubicBezTo>
                    <a:cubicBezTo>
                      <a:pt x="682236" y="73292"/>
                      <a:pt x="648202" y="35343"/>
                      <a:pt x="616017" y="19251"/>
                    </a:cubicBezTo>
                    <a:cubicBezTo>
                      <a:pt x="602211" y="12348"/>
                      <a:pt x="560971" y="3083"/>
                      <a:pt x="548640" y="0"/>
                    </a:cubicBezTo>
                    <a:lnTo>
                      <a:pt x="19251" y="9626"/>
                    </a:lnTo>
                    <a:cubicBezTo>
                      <a:pt x="4957" y="10880"/>
                      <a:pt x="1428" y="33850"/>
                      <a:pt x="0" y="48127"/>
                    </a:cubicBezTo>
                    <a:cubicBezTo>
                      <a:pt x="-41" y="48541"/>
                      <a:pt x="9348" y="122375"/>
                      <a:pt x="19251" y="134754"/>
                    </a:cubicBezTo>
                    <a:cubicBezTo>
                      <a:pt x="26478" y="143787"/>
                      <a:pt x="37047" y="150681"/>
                      <a:pt x="48127" y="154005"/>
                    </a:cubicBezTo>
                    <a:cubicBezTo>
                      <a:pt x="69404" y="160388"/>
                      <a:pt x="203816" y="172461"/>
                      <a:pt x="211756" y="173255"/>
                    </a:cubicBezTo>
                    <a:lnTo>
                      <a:pt x="356135" y="221381"/>
                    </a:lnTo>
                    <a:lnTo>
                      <a:pt x="413887" y="240632"/>
                    </a:lnTo>
                    <a:cubicBezTo>
                      <a:pt x="423512" y="243840"/>
                      <a:pt x="432695" y="248999"/>
                      <a:pt x="442762" y="250257"/>
                    </a:cubicBezTo>
                    <a:cubicBezTo>
                      <a:pt x="535998" y="261911"/>
                      <a:pt x="494400" y="254809"/>
                      <a:pt x="567891" y="269508"/>
                    </a:cubicBezTo>
                    <a:cubicBezTo>
                      <a:pt x="621470" y="265681"/>
                      <a:pt x="688992" y="283160"/>
                      <a:pt x="731520" y="240632"/>
                    </a:cubicBezTo>
                    <a:cubicBezTo>
                      <a:pt x="739700" y="232452"/>
                      <a:pt x="744354" y="221381"/>
                      <a:pt x="750771" y="211756"/>
                    </a:cubicBezTo>
                    <a:lnTo>
                      <a:pt x="770021" y="1636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0" name="Freihandform 265"/>
              <p:cNvSpPr/>
              <p:nvPr/>
            </p:nvSpPr>
            <p:spPr>
              <a:xfrm>
                <a:off x="7138858" y="3271118"/>
                <a:ext cx="1010653" cy="308008"/>
              </a:xfrm>
              <a:custGeom>
                <a:avLst/>
                <a:gdLst>
                  <a:gd name="connsiteX0" fmla="*/ 866274 w 1010653"/>
                  <a:gd name="connsiteY0" fmla="*/ 144379 h 308008"/>
                  <a:gd name="connsiteX1" fmla="*/ 760396 w 1010653"/>
                  <a:gd name="connsiteY1" fmla="*/ 134753 h 308008"/>
                  <a:gd name="connsiteX2" fmla="*/ 731520 w 1010653"/>
                  <a:gd name="connsiteY2" fmla="*/ 125128 h 308008"/>
                  <a:gd name="connsiteX3" fmla="*/ 644893 w 1010653"/>
                  <a:gd name="connsiteY3" fmla="*/ 67377 h 308008"/>
                  <a:gd name="connsiteX4" fmla="*/ 616017 w 1010653"/>
                  <a:gd name="connsiteY4" fmla="*/ 48126 h 308008"/>
                  <a:gd name="connsiteX5" fmla="*/ 529390 w 1010653"/>
                  <a:gd name="connsiteY5" fmla="*/ 19250 h 308008"/>
                  <a:gd name="connsiteX6" fmla="*/ 500514 w 1010653"/>
                  <a:gd name="connsiteY6" fmla="*/ 9625 h 308008"/>
                  <a:gd name="connsiteX7" fmla="*/ 462013 w 1010653"/>
                  <a:gd name="connsiteY7" fmla="*/ 0 h 308008"/>
                  <a:gd name="connsiteX8" fmla="*/ 231007 w 1010653"/>
                  <a:gd name="connsiteY8" fmla="*/ 9625 h 308008"/>
                  <a:gd name="connsiteX9" fmla="*/ 202131 w 1010653"/>
                  <a:gd name="connsiteY9" fmla="*/ 19250 h 308008"/>
                  <a:gd name="connsiteX10" fmla="*/ 154005 w 1010653"/>
                  <a:gd name="connsiteY10" fmla="*/ 28876 h 308008"/>
                  <a:gd name="connsiteX11" fmla="*/ 86628 w 1010653"/>
                  <a:gd name="connsiteY11" fmla="*/ 57751 h 308008"/>
                  <a:gd name="connsiteX12" fmla="*/ 57752 w 1010653"/>
                  <a:gd name="connsiteY12" fmla="*/ 77002 h 308008"/>
                  <a:gd name="connsiteX13" fmla="*/ 19251 w 1010653"/>
                  <a:gd name="connsiteY13" fmla="*/ 134753 h 308008"/>
                  <a:gd name="connsiteX14" fmla="*/ 0 w 1010653"/>
                  <a:gd name="connsiteY14" fmla="*/ 192505 h 308008"/>
                  <a:gd name="connsiteX15" fmla="*/ 57752 w 1010653"/>
                  <a:gd name="connsiteY15" fmla="*/ 231006 h 308008"/>
                  <a:gd name="connsiteX16" fmla="*/ 86628 w 1010653"/>
                  <a:gd name="connsiteY16" fmla="*/ 250257 h 308008"/>
                  <a:gd name="connsiteX17" fmla="*/ 731520 w 1010653"/>
                  <a:gd name="connsiteY17" fmla="*/ 259882 h 308008"/>
                  <a:gd name="connsiteX18" fmla="*/ 779647 w 1010653"/>
                  <a:gd name="connsiteY18" fmla="*/ 269507 h 308008"/>
                  <a:gd name="connsiteX19" fmla="*/ 837398 w 1010653"/>
                  <a:gd name="connsiteY19" fmla="*/ 288758 h 308008"/>
                  <a:gd name="connsiteX20" fmla="*/ 904775 w 1010653"/>
                  <a:gd name="connsiteY20" fmla="*/ 308008 h 308008"/>
                  <a:gd name="connsiteX21" fmla="*/ 991403 w 1010653"/>
                  <a:gd name="connsiteY21" fmla="*/ 298383 h 308008"/>
                  <a:gd name="connsiteX22" fmla="*/ 1010653 w 1010653"/>
                  <a:gd name="connsiteY22" fmla="*/ 240631 h 308008"/>
                  <a:gd name="connsiteX23" fmla="*/ 1001028 w 1010653"/>
                  <a:gd name="connsiteY23" fmla="*/ 163629 h 308008"/>
                  <a:gd name="connsiteX24" fmla="*/ 904775 w 1010653"/>
                  <a:gd name="connsiteY24" fmla="*/ 134753 h 308008"/>
                  <a:gd name="connsiteX25" fmla="*/ 866274 w 1010653"/>
                  <a:gd name="connsiteY25" fmla="*/ 144379 h 30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10653" h="308008">
                    <a:moveTo>
                      <a:pt x="866274" y="144379"/>
                    </a:moveTo>
                    <a:cubicBezTo>
                      <a:pt x="798249" y="157984"/>
                      <a:pt x="833669" y="159177"/>
                      <a:pt x="760396" y="134753"/>
                    </a:cubicBezTo>
                    <a:lnTo>
                      <a:pt x="731520" y="125128"/>
                    </a:lnTo>
                    <a:lnTo>
                      <a:pt x="644893" y="67377"/>
                    </a:lnTo>
                    <a:cubicBezTo>
                      <a:pt x="635268" y="60960"/>
                      <a:pt x="626992" y="51784"/>
                      <a:pt x="616017" y="48126"/>
                    </a:cubicBezTo>
                    <a:lnTo>
                      <a:pt x="529390" y="19250"/>
                    </a:lnTo>
                    <a:cubicBezTo>
                      <a:pt x="519765" y="16042"/>
                      <a:pt x="510357" y="12086"/>
                      <a:pt x="500514" y="9625"/>
                    </a:cubicBezTo>
                    <a:lnTo>
                      <a:pt x="462013" y="0"/>
                    </a:lnTo>
                    <a:cubicBezTo>
                      <a:pt x="385011" y="3208"/>
                      <a:pt x="307865" y="3932"/>
                      <a:pt x="231007" y="9625"/>
                    </a:cubicBezTo>
                    <a:cubicBezTo>
                      <a:pt x="220889" y="10374"/>
                      <a:pt x="211974" y="16789"/>
                      <a:pt x="202131" y="19250"/>
                    </a:cubicBezTo>
                    <a:cubicBezTo>
                      <a:pt x="186260" y="23218"/>
                      <a:pt x="169876" y="24908"/>
                      <a:pt x="154005" y="28876"/>
                    </a:cubicBezTo>
                    <a:cubicBezTo>
                      <a:pt x="130007" y="34876"/>
                      <a:pt x="108054" y="45507"/>
                      <a:pt x="86628" y="57751"/>
                    </a:cubicBezTo>
                    <a:cubicBezTo>
                      <a:pt x="76584" y="63490"/>
                      <a:pt x="67377" y="70585"/>
                      <a:pt x="57752" y="77002"/>
                    </a:cubicBezTo>
                    <a:cubicBezTo>
                      <a:pt x="44918" y="96252"/>
                      <a:pt x="26567" y="112804"/>
                      <a:pt x="19251" y="134753"/>
                    </a:cubicBezTo>
                    <a:lnTo>
                      <a:pt x="0" y="192505"/>
                    </a:lnTo>
                    <a:cubicBezTo>
                      <a:pt x="54741" y="247246"/>
                      <a:pt x="2031" y="203146"/>
                      <a:pt x="57752" y="231006"/>
                    </a:cubicBezTo>
                    <a:cubicBezTo>
                      <a:pt x="68099" y="236179"/>
                      <a:pt x="75070" y="249762"/>
                      <a:pt x="86628" y="250257"/>
                    </a:cubicBezTo>
                    <a:cubicBezTo>
                      <a:pt x="301419" y="259462"/>
                      <a:pt x="516556" y="256674"/>
                      <a:pt x="731520" y="259882"/>
                    </a:cubicBezTo>
                    <a:cubicBezTo>
                      <a:pt x="747562" y="263090"/>
                      <a:pt x="763863" y="265202"/>
                      <a:pt x="779647" y="269507"/>
                    </a:cubicBezTo>
                    <a:cubicBezTo>
                      <a:pt x="799224" y="274846"/>
                      <a:pt x="817712" y="283837"/>
                      <a:pt x="837398" y="288758"/>
                    </a:cubicBezTo>
                    <a:cubicBezTo>
                      <a:pt x="885742" y="300844"/>
                      <a:pt x="863349" y="294200"/>
                      <a:pt x="904775" y="308008"/>
                    </a:cubicBezTo>
                    <a:cubicBezTo>
                      <a:pt x="933651" y="304800"/>
                      <a:pt x="966892" y="313981"/>
                      <a:pt x="991403" y="298383"/>
                    </a:cubicBezTo>
                    <a:cubicBezTo>
                      <a:pt x="1008522" y="287489"/>
                      <a:pt x="1010653" y="240631"/>
                      <a:pt x="1010653" y="240631"/>
                    </a:cubicBezTo>
                    <a:cubicBezTo>
                      <a:pt x="1007445" y="214964"/>
                      <a:pt x="1015862" y="184820"/>
                      <a:pt x="1001028" y="163629"/>
                    </a:cubicBezTo>
                    <a:cubicBezTo>
                      <a:pt x="998053" y="159378"/>
                      <a:pt x="919070" y="136795"/>
                      <a:pt x="904775" y="134753"/>
                    </a:cubicBezTo>
                    <a:cubicBezTo>
                      <a:pt x="895246" y="133392"/>
                      <a:pt x="885524" y="134753"/>
                      <a:pt x="866274" y="144379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Freihandform 266"/>
              <p:cNvSpPr/>
              <p:nvPr/>
            </p:nvSpPr>
            <p:spPr>
              <a:xfrm>
                <a:off x="6551717" y="3579126"/>
                <a:ext cx="904775" cy="327259"/>
              </a:xfrm>
              <a:custGeom>
                <a:avLst/>
                <a:gdLst>
                  <a:gd name="connsiteX0" fmla="*/ 866274 w 904775"/>
                  <a:gd name="connsiteY0" fmla="*/ 259882 h 327259"/>
                  <a:gd name="connsiteX1" fmla="*/ 847024 w 904775"/>
                  <a:gd name="connsiteY1" fmla="*/ 211756 h 327259"/>
                  <a:gd name="connsiteX2" fmla="*/ 875899 w 904775"/>
                  <a:gd name="connsiteY2" fmla="*/ 96253 h 327259"/>
                  <a:gd name="connsiteX3" fmla="*/ 904775 w 904775"/>
                  <a:gd name="connsiteY3" fmla="*/ 77002 h 327259"/>
                  <a:gd name="connsiteX4" fmla="*/ 875899 w 904775"/>
                  <a:gd name="connsiteY4" fmla="*/ 57752 h 327259"/>
                  <a:gd name="connsiteX5" fmla="*/ 789272 w 904775"/>
                  <a:gd name="connsiteY5" fmla="*/ 38501 h 327259"/>
                  <a:gd name="connsiteX6" fmla="*/ 741146 w 904775"/>
                  <a:gd name="connsiteY6" fmla="*/ 28876 h 327259"/>
                  <a:gd name="connsiteX7" fmla="*/ 664144 w 904775"/>
                  <a:gd name="connsiteY7" fmla="*/ 19251 h 327259"/>
                  <a:gd name="connsiteX8" fmla="*/ 616017 w 904775"/>
                  <a:gd name="connsiteY8" fmla="*/ 9625 h 327259"/>
                  <a:gd name="connsiteX9" fmla="*/ 500514 w 904775"/>
                  <a:gd name="connsiteY9" fmla="*/ 0 h 327259"/>
                  <a:gd name="connsiteX10" fmla="*/ 154005 w 904775"/>
                  <a:gd name="connsiteY10" fmla="*/ 9625 h 327259"/>
                  <a:gd name="connsiteX11" fmla="*/ 125129 w 904775"/>
                  <a:gd name="connsiteY11" fmla="*/ 19251 h 327259"/>
                  <a:gd name="connsiteX12" fmla="*/ 96253 w 904775"/>
                  <a:gd name="connsiteY12" fmla="*/ 38501 h 327259"/>
                  <a:gd name="connsiteX13" fmla="*/ 38501 w 904775"/>
                  <a:gd name="connsiteY13" fmla="*/ 67377 h 327259"/>
                  <a:gd name="connsiteX14" fmla="*/ 19251 w 904775"/>
                  <a:gd name="connsiteY14" fmla="*/ 96253 h 327259"/>
                  <a:gd name="connsiteX15" fmla="*/ 0 w 904775"/>
                  <a:gd name="connsiteY15" fmla="*/ 154004 h 327259"/>
                  <a:gd name="connsiteX16" fmla="*/ 9626 w 904775"/>
                  <a:gd name="connsiteY16" fmla="*/ 279133 h 327259"/>
                  <a:gd name="connsiteX17" fmla="*/ 38501 w 904775"/>
                  <a:gd name="connsiteY17" fmla="*/ 298383 h 327259"/>
                  <a:gd name="connsiteX18" fmla="*/ 125129 w 904775"/>
                  <a:gd name="connsiteY18" fmla="*/ 317634 h 327259"/>
                  <a:gd name="connsiteX19" fmla="*/ 298384 w 904775"/>
                  <a:gd name="connsiteY19" fmla="*/ 327259 h 327259"/>
                  <a:gd name="connsiteX20" fmla="*/ 519765 w 904775"/>
                  <a:gd name="connsiteY20" fmla="*/ 317634 h 327259"/>
                  <a:gd name="connsiteX21" fmla="*/ 577516 w 904775"/>
                  <a:gd name="connsiteY21" fmla="*/ 288758 h 327259"/>
                  <a:gd name="connsiteX22" fmla="*/ 606392 w 904775"/>
                  <a:gd name="connsiteY22" fmla="*/ 279133 h 327259"/>
                  <a:gd name="connsiteX23" fmla="*/ 693019 w 904775"/>
                  <a:gd name="connsiteY23" fmla="*/ 240632 h 327259"/>
                  <a:gd name="connsiteX24" fmla="*/ 731520 w 904775"/>
                  <a:gd name="connsiteY24" fmla="*/ 231007 h 327259"/>
                  <a:gd name="connsiteX25" fmla="*/ 866274 w 904775"/>
                  <a:gd name="connsiteY25" fmla="*/ 259882 h 32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04775" h="327259">
                    <a:moveTo>
                      <a:pt x="866274" y="259882"/>
                    </a:moveTo>
                    <a:cubicBezTo>
                      <a:pt x="885525" y="256673"/>
                      <a:pt x="848255" y="228990"/>
                      <a:pt x="847024" y="211756"/>
                    </a:cubicBezTo>
                    <a:cubicBezTo>
                      <a:pt x="844170" y="171801"/>
                      <a:pt x="846011" y="126142"/>
                      <a:pt x="875899" y="96253"/>
                    </a:cubicBezTo>
                    <a:cubicBezTo>
                      <a:pt x="884079" y="88073"/>
                      <a:pt x="895150" y="83419"/>
                      <a:pt x="904775" y="77002"/>
                    </a:cubicBezTo>
                    <a:cubicBezTo>
                      <a:pt x="895150" y="70585"/>
                      <a:pt x="886246" y="62925"/>
                      <a:pt x="875899" y="57752"/>
                    </a:cubicBezTo>
                    <a:cubicBezTo>
                      <a:pt x="851656" y="45630"/>
                      <a:pt x="812507" y="42726"/>
                      <a:pt x="789272" y="38501"/>
                    </a:cubicBezTo>
                    <a:cubicBezTo>
                      <a:pt x="773176" y="35574"/>
                      <a:pt x="757315" y="31364"/>
                      <a:pt x="741146" y="28876"/>
                    </a:cubicBezTo>
                    <a:cubicBezTo>
                      <a:pt x="715580" y="24943"/>
                      <a:pt x="689710" y="23184"/>
                      <a:pt x="664144" y="19251"/>
                    </a:cubicBezTo>
                    <a:cubicBezTo>
                      <a:pt x="647974" y="16763"/>
                      <a:pt x="632265" y="11537"/>
                      <a:pt x="616017" y="9625"/>
                    </a:cubicBezTo>
                    <a:cubicBezTo>
                      <a:pt x="577647" y="5111"/>
                      <a:pt x="539015" y="3208"/>
                      <a:pt x="500514" y="0"/>
                    </a:cubicBezTo>
                    <a:cubicBezTo>
                      <a:pt x="385011" y="3208"/>
                      <a:pt x="269401" y="3707"/>
                      <a:pt x="154005" y="9625"/>
                    </a:cubicBezTo>
                    <a:cubicBezTo>
                      <a:pt x="143872" y="10145"/>
                      <a:pt x="134204" y="14714"/>
                      <a:pt x="125129" y="19251"/>
                    </a:cubicBezTo>
                    <a:cubicBezTo>
                      <a:pt x="114782" y="24424"/>
                      <a:pt x="106600" y="33328"/>
                      <a:pt x="96253" y="38501"/>
                    </a:cubicBezTo>
                    <a:cubicBezTo>
                      <a:pt x="16552" y="78351"/>
                      <a:pt x="121255" y="12210"/>
                      <a:pt x="38501" y="67377"/>
                    </a:cubicBezTo>
                    <a:cubicBezTo>
                      <a:pt x="32084" y="77002"/>
                      <a:pt x="23949" y="85682"/>
                      <a:pt x="19251" y="96253"/>
                    </a:cubicBezTo>
                    <a:cubicBezTo>
                      <a:pt x="11010" y="114796"/>
                      <a:pt x="0" y="154004"/>
                      <a:pt x="0" y="154004"/>
                    </a:cubicBezTo>
                    <a:cubicBezTo>
                      <a:pt x="3209" y="195714"/>
                      <a:pt x="-1153" y="238713"/>
                      <a:pt x="9626" y="279133"/>
                    </a:cubicBezTo>
                    <a:cubicBezTo>
                      <a:pt x="12607" y="290310"/>
                      <a:pt x="27869" y="293826"/>
                      <a:pt x="38501" y="298383"/>
                    </a:cubicBezTo>
                    <a:cubicBezTo>
                      <a:pt x="48105" y="302499"/>
                      <a:pt x="119394" y="317135"/>
                      <a:pt x="125129" y="317634"/>
                    </a:cubicBezTo>
                    <a:cubicBezTo>
                      <a:pt x="182752" y="322645"/>
                      <a:pt x="240632" y="324051"/>
                      <a:pt x="298384" y="327259"/>
                    </a:cubicBezTo>
                    <a:cubicBezTo>
                      <a:pt x="372178" y="324051"/>
                      <a:pt x="446119" y="323299"/>
                      <a:pt x="519765" y="317634"/>
                    </a:cubicBezTo>
                    <a:cubicBezTo>
                      <a:pt x="548357" y="315435"/>
                      <a:pt x="553034" y="300999"/>
                      <a:pt x="577516" y="288758"/>
                    </a:cubicBezTo>
                    <a:cubicBezTo>
                      <a:pt x="586591" y="284221"/>
                      <a:pt x="596767" y="282341"/>
                      <a:pt x="606392" y="279133"/>
                    </a:cubicBezTo>
                    <a:cubicBezTo>
                      <a:pt x="644316" y="253850"/>
                      <a:pt x="638038" y="254377"/>
                      <a:pt x="693019" y="240632"/>
                    </a:cubicBezTo>
                    <a:cubicBezTo>
                      <a:pt x="705853" y="237424"/>
                      <a:pt x="718325" y="231949"/>
                      <a:pt x="731520" y="231007"/>
                    </a:cubicBezTo>
                    <a:cubicBezTo>
                      <a:pt x="763523" y="228721"/>
                      <a:pt x="847023" y="263091"/>
                      <a:pt x="866274" y="259882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2" name="Freihandform 267"/>
              <p:cNvSpPr/>
              <p:nvPr/>
            </p:nvSpPr>
            <p:spPr>
              <a:xfrm>
                <a:off x="7398741" y="3636878"/>
                <a:ext cx="918697" cy="503094"/>
              </a:xfrm>
              <a:custGeom>
                <a:avLst/>
                <a:gdLst>
                  <a:gd name="connsiteX0" fmla="*/ 914400 w 918697"/>
                  <a:gd name="connsiteY0" fmla="*/ 481263 h 503094"/>
                  <a:gd name="connsiteX1" fmla="*/ 904774 w 918697"/>
                  <a:gd name="connsiteY1" fmla="*/ 288758 h 503094"/>
                  <a:gd name="connsiteX2" fmla="*/ 866273 w 918697"/>
                  <a:gd name="connsiteY2" fmla="*/ 202130 h 503094"/>
                  <a:gd name="connsiteX3" fmla="*/ 827772 w 918697"/>
                  <a:gd name="connsiteY3" fmla="*/ 134753 h 503094"/>
                  <a:gd name="connsiteX4" fmla="*/ 798896 w 918697"/>
                  <a:gd name="connsiteY4" fmla="*/ 105878 h 503094"/>
                  <a:gd name="connsiteX5" fmla="*/ 721894 w 918697"/>
                  <a:gd name="connsiteY5" fmla="*/ 38501 h 503094"/>
                  <a:gd name="connsiteX6" fmla="*/ 693019 w 918697"/>
                  <a:gd name="connsiteY6" fmla="*/ 19250 h 503094"/>
                  <a:gd name="connsiteX7" fmla="*/ 558265 w 918697"/>
                  <a:gd name="connsiteY7" fmla="*/ 0 h 503094"/>
                  <a:gd name="connsiteX8" fmla="*/ 67376 w 918697"/>
                  <a:gd name="connsiteY8" fmla="*/ 9625 h 503094"/>
                  <a:gd name="connsiteX9" fmla="*/ 38501 w 918697"/>
                  <a:gd name="connsiteY9" fmla="*/ 19250 h 503094"/>
                  <a:gd name="connsiteX10" fmla="*/ 9625 w 918697"/>
                  <a:gd name="connsiteY10" fmla="*/ 48126 h 503094"/>
                  <a:gd name="connsiteX11" fmla="*/ 0 w 918697"/>
                  <a:gd name="connsiteY11" fmla="*/ 77002 h 503094"/>
                  <a:gd name="connsiteX12" fmla="*/ 28875 w 918697"/>
                  <a:gd name="connsiteY12" fmla="*/ 173255 h 503094"/>
                  <a:gd name="connsiteX13" fmla="*/ 57751 w 918697"/>
                  <a:gd name="connsiteY13" fmla="*/ 192505 h 503094"/>
                  <a:gd name="connsiteX14" fmla="*/ 77002 w 918697"/>
                  <a:gd name="connsiteY14" fmla="*/ 221381 h 503094"/>
                  <a:gd name="connsiteX15" fmla="*/ 134753 w 918697"/>
                  <a:gd name="connsiteY15" fmla="*/ 240631 h 503094"/>
                  <a:gd name="connsiteX16" fmla="*/ 182880 w 918697"/>
                  <a:gd name="connsiteY16" fmla="*/ 250257 h 503094"/>
                  <a:gd name="connsiteX17" fmla="*/ 211755 w 918697"/>
                  <a:gd name="connsiteY17" fmla="*/ 259882 h 503094"/>
                  <a:gd name="connsiteX18" fmla="*/ 279132 w 918697"/>
                  <a:gd name="connsiteY18" fmla="*/ 269507 h 503094"/>
                  <a:gd name="connsiteX19" fmla="*/ 375385 w 918697"/>
                  <a:gd name="connsiteY19" fmla="*/ 298383 h 503094"/>
                  <a:gd name="connsiteX20" fmla="*/ 452387 w 918697"/>
                  <a:gd name="connsiteY20" fmla="*/ 317633 h 503094"/>
                  <a:gd name="connsiteX21" fmla="*/ 529389 w 918697"/>
                  <a:gd name="connsiteY21" fmla="*/ 346509 h 503094"/>
                  <a:gd name="connsiteX22" fmla="*/ 616016 w 918697"/>
                  <a:gd name="connsiteY22" fmla="*/ 385010 h 503094"/>
                  <a:gd name="connsiteX23" fmla="*/ 644892 w 918697"/>
                  <a:gd name="connsiteY23" fmla="*/ 394636 h 503094"/>
                  <a:gd name="connsiteX24" fmla="*/ 702644 w 918697"/>
                  <a:gd name="connsiteY24" fmla="*/ 442762 h 503094"/>
                  <a:gd name="connsiteX25" fmla="*/ 731520 w 918697"/>
                  <a:gd name="connsiteY25" fmla="*/ 452387 h 503094"/>
                  <a:gd name="connsiteX26" fmla="*/ 760395 w 918697"/>
                  <a:gd name="connsiteY26" fmla="*/ 471638 h 503094"/>
                  <a:gd name="connsiteX27" fmla="*/ 837397 w 918697"/>
                  <a:gd name="connsiteY27" fmla="*/ 490888 h 503094"/>
                  <a:gd name="connsiteX28" fmla="*/ 914400 w 918697"/>
                  <a:gd name="connsiteY28" fmla="*/ 481263 h 50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8697" h="503094">
                    <a:moveTo>
                      <a:pt x="914400" y="481263"/>
                    </a:moveTo>
                    <a:cubicBezTo>
                      <a:pt x="925629" y="447575"/>
                      <a:pt x="912138" y="352583"/>
                      <a:pt x="904774" y="288758"/>
                    </a:cubicBezTo>
                    <a:cubicBezTo>
                      <a:pt x="898699" y="236110"/>
                      <a:pt x="887184" y="238724"/>
                      <a:pt x="866273" y="202130"/>
                    </a:cubicBezTo>
                    <a:cubicBezTo>
                      <a:pt x="849155" y="172173"/>
                      <a:pt x="849093" y="160337"/>
                      <a:pt x="827772" y="134753"/>
                    </a:cubicBezTo>
                    <a:cubicBezTo>
                      <a:pt x="819058" y="124296"/>
                      <a:pt x="807610" y="116335"/>
                      <a:pt x="798896" y="105878"/>
                    </a:cubicBezTo>
                    <a:cubicBezTo>
                      <a:pt x="748761" y="45716"/>
                      <a:pt x="825375" y="107489"/>
                      <a:pt x="721894" y="38501"/>
                    </a:cubicBezTo>
                    <a:cubicBezTo>
                      <a:pt x="712269" y="32084"/>
                      <a:pt x="704430" y="21152"/>
                      <a:pt x="693019" y="19250"/>
                    </a:cubicBezTo>
                    <a:cubicBezTo>
                      <a:pt x="609752" y="5373"/>
                      <a:pt x="654632" y="12046"/>
                      <a:pt x="558265" y="0"/>
                    </a:cubicBezTo>
                    <a:lnTo>
                      <a:pt x="67376" y="9625"/>
                    </a:lnTo>
                    <a:cubicBezTo>
                      <a:pt x="57237" y="10000"/>
                      <a:pt x="46943" y="13622"/>
                      <a:pt x="38501" y="19250"/>
                    </a:cubicBezTo>
                    <a:cubicBezTo>
                      <a:pt x="27175" y="26801"/>
                      <a:pt x="19250" y="38501"/>
                      <a:pt x="9625" y="48126"/>
                    </a:cubicBezTo>
                    <a:cubicBezTo>
                      <a:pt x="6417" y="57751"/>
                      <a:pt x="0" y="66856"/>
                      <a:pt x="0" y="77002"/>
                    </a:cubicBezTo>
                    <a:cubicBezTo>
                      <a:pt x="0" y="113351"/>
                      <a:pt x="2783" y="147163"/>
                      <a:pt x="28875" y="173255"/>
                    </a:cubicBezTo>
                    <a:cubicBezTo>
                      <a:pt x="37055" y="181435"/>
                      <a:pt x="48126" y="186088"/>
                      <a:pt x="57751" y="192505"/>
                    </a:cubicBezTo>
                    <a:cubicBezTo>
                      <a:pt x="64168" y="202130"/>
                      <a:pt x="67192" y="215250"/>
                      <a:pt x="77002" y="221381"/>
                    </a:cubicBezTo>
                    <a:cubicBezTo>
                      <a:pt x="94209" y="232135"/>
                      <a:pt x="114855" y="236651"/>
                      <a:pt x="134753" y="240631"/>
                    </a:cubicBezTo>
                    <a:cubicBezTo>
                      <a:pt x="150795" y="243840"/>
                      <a:pt x="167008" y="246289"/>
                      <a:pt x="182880" y="250257"/>
                    </a:cubicBezTo>
                    <a:cubicBezTo>
                      <a:pt x="192723" y="252718"/>
                      <a:pt x="201806" y="257892"/>
                      <a:pt x="211755" y="259882"/>
                    </a:cubicBezTo>
                    <a:cubicBezTo>
                      <a:pt x="234001" y="264331"/>
                      <a:pt x="256811" y="265449"/>
                      <a:pt x="279132" y="269507"/>
                    </a:cubicBezTo>
                    <a:cubicBezTo>
                      <a:pt x="335157" y="279693"/>
                      <a:pt x="308401" y="281637"/>
                      <a:pt x="375385" y="298383"/>
                    </a:cubicBezTo>
                    <a:cubicBezTo>
                      <a:pt x="401052" y="304800"/>
                      <a:pt x="427822" y="307807"/>
                      <a:pt x="452387" y="317633"/>
                    </a:cubicBezTo>
                    <a:cubicBezTo>
                      <a:pt x="509933" y="340652"/>
                      <a:pt x="484122" y="331420"/>
                      <a:pt x="529389" y="346509"/>
                    </a:cubicBezTo>
                    <a:cubicBezTo>
                      <a:pt x="575150" y="377017"/>
                      <a:pt x="547288" y="362101"/>
                      <a:pt x="616016" y="385010"/>
                    </a:cubicBezTo>
                    <a:lnTo>
                      <a:pt x="644892" y="394636"/>
                    </a:lnTo>
                    <a:cubicBezTo>
                      <a:pt x="666178" y="415921"/>
                      <a:pt x="675845" y="429362"/>
                      <a:pt x="702644" y="442762"/>
                    </a:cubicBezTo>
                    <a:cubicBezTo>
                      <a:pt x="711719" y="447299"/>
                      <a:pt x="721895" y="449179"/>
                      <a:pt x="731520" y="452387"/>
                    </a:cubicBezTo>
                    <a:cubicBezTo>
                      <a:pt x="741145" y="458804"/>
                      <a:pt x="750048" y="466465"/>
                      <a:pt x="760395" y="471638"/>
                    </a:cubicBezTo>
                    <a:cubicBezTo>
                      <a:pt x="782395" y="482638"/>
                      <a:pt x="815435" y="485398"/>
                      <a:pt x="837397" y="490888"/>
                    </a:cubicBezTo>
                    <a:cubicBezTo>
                      <a:pt x="884015" y="502542"/>
                      <a:pt x="903171" y="514951"/>
                      <a:pt x="914400" y="4812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Freihandform 268"/>
              <p:cNvSpPr/>
              <p:nvPr/>
            </p:nvSpPr>
            <p:spPr>
              <a:xfrm>
                <a:off x="7045733" y="3829383"/>
                <a:ext cx="574389" cy="413886"/>
              </a:xfrm>
              <a:custGeom>
                <a:avLst/>
                <a:gdLst>
                  <a:gd name="connsiteX0" fmla="*/ 535888 w 574389"/>
                  <a:gd name="connsiteY0" fmla="*/ 182880 h 413886"/>
                  <a:gd name="connsiteX1" fmla="*/ 487761 w 574389"/>
                  <a:gd name="connsiteY1" fmla="*/ 154004 h 413886"/>
                  <a:gd name="connsiteX2" fmla="*/ 468511 w 574389"/>
                  <a:gd name="connsiteY2" fmla="*/ 125128 h 413886"/>
                  <a:gd name="connsiteX3" fmla="*/ 410759 w 574389"/>
                  <a:gd name="connsiteY3" fmla="*/ 67377 h 413886"/>
                  <a:gd name="connsiteX4" fmla="*/ 343382 w 574389"/>
                  <a:gd name="connsiteY4" fmla="*/ 28876 h 413886"/>
                  <a:gd name="connsiteX5" fmla="*/ 285631 w 574389"/>
                  <a:gd name="connsiteY5" fmla="*/ 0 h 413886"/>
                  <a:gd name="connsiteX6" fmla="*/ 199003 w 574389"/>
                  <a:gd name="connsiteY6" fmla="*/ 9625 h 413886"/>
                  <a:gd name="connsiteX7" fmla="*/ 141252 w 574389"/>
                  <a:gd name="connsiteY7" fmla="*/ 57752 h 413886"/>
                  <a:gd name="connsiteX8" fmla="*/ 83500 w 574389"/>
                  <a:gd name="connsiteY8" fmla="*/ 96253 h 413886"/>
                  <a:gd name="connsiteX9" fmla="*/ 54624 w 574389"/>
                  <a:gd name="connsiteY9" fmla="*/ 115503 h 413886"/>
                  <a:gd name="connsiteX10" fmla="*/ 25749 w 574389"/>
                  <a:gd name="connsiteY10" fmla="*/ 144379 h 413886"/>
                  <a:gd name="connsiteX11" fmla="*/ 16123 w 574389"/>
                  <a:gd name="connsiteY11" fmla="*/ 336884 h 413886"/>
                  <a:gd name="connsiteX12" fmla="*/ 44999 w 574389"/>
                  <a:gd name="connsiteY12" fmla="*/ 346510 h 413886"/>
                  <a:gd name="connsiteX13" fmla="*/ 93125 w 574389"/>
                  <a:gd name="connsiteY13" fmla="*/ 356135 h 413886"/>
                  <a:gd name="connsiteX14" fmla="*/ 122001 w 574389"/>
                  <a:gd name="connsiteY14" fmla="*/ 365760 h 413886"/>
                  <a:gd name="connsiteX15" fmla="*/ 189378 w 574389"/>
                  <a:gd name="connsiteY15" fmla="*/ 375385 h 413886"/>
                  <a:gd name="connsiteX16" fmla="*/ 304881 w 574389"/>
                  <a:gd name="connsiteY16" fmla="*/ 394636 h 413886"/>
                  <a:gd name="connsiteX17" fmla="*/ 353008 w 574389"/>
                  <a:gd name="connsiteY17" fmla="*/ 404261 h 413886"/>
                  <a:gd name="connsiteX18" fmla="*/ 430010 w 574389"/>
                  <a:gd name="connsiteY18" fmla="*/ 413886 h 413886"/>
                  <a:gd name="connsiteX19" fmla="*/ 497387 w 574389"/>
                  <a:gd name="connsiteY19" fmla="*/ 404261 h 413886"/>
                  <a:gd name="connsiteX20" fmla="*/ 545513 w 574389"/>
                  <a:gd name="connsiteY20" fmla="*/ 356135 h 413886"/>
                  <a:gd name="connsiteX21" fmla="*/ 574389 w 574389"/>
                  <a:gd name="connsiteY21" fmla="*/ 336884 h 413886"/>
                  <a:gd name="connsiteX22" fmla="*/ 535888 w 574389"/>
                  <a:gd name="connsiteY22" fmla="*/ 182880 h 41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4389" h="413886">
                    <a:moveTo>
                      <a:pt x="535888" y="182880"/>
                    </a:moveTo>
                    <a:cubicBezTo>
                      <a:pt x="521450" y="152400"/>
                      <a:pt x="501965" y="166179"/>
                      <a:pt x="487761" y="154004"/>
                    </a:cubicBezTo>
                    <a:cubicBezTo>
                      <a:pt x="478978" y="146476"/>
                      <a:pt x="476196" y="133774"/>
                      <a:pt x="468511" y="125128"/>
                    </a:cubicBezTo>
                    <a:cubicBezTo>
                      <a:pt x="450424" y="104780"/>
                      <a:pt x="433411" y="82479"/>
                      <a:pt x="410759" y="67377"/>
                    </a:cubicBezTo>
                    <a:cubicBezTo>
                      <a:pt x="340401" y="20471"/>
                      <a:pt x="428874" y="77729"/>
                      <a:pt x="343382" y="28876"/>
                    </a:cubicBezTo>
                    <a:cubicBezTo>
                      <a:pt x="291135" y="-980"/>
                      <a:pt x="338576" y="17648"/>
                      <a:pt x="285631" y="0"/>
                    </a:cubicBezTo>
                    <a:cubicBezTo>
                      <a:pt x="256755" y="3208"/>
                      <a:pt x="227189" y="2578"/>
                      <a:pt x="199003" y="9625"/>
                    </a:cubicBezTo>
                    <a:cubicBezTo>
                      <a:pt x="177283" y="15055"/>
                      <a:pt x="156561" y="45845"/>
                      <a:pt x="141252" y="57752"/>
                    </a:cubicBezTo>
                    <a:cubicBezTo>
                      <a:pt x="122989" y="71956"/>
                      <a:pt x="102751" y="83419"/>
                      <a:pt x="83500" y="96253"/>
                    </a:cubicBezTo>
                    <a:cubicBezTo>
                      <a:pt x="73875" y="102670"/>
                      <a:pt x="62804" y="107323"/>
                      <a:pt x="54624" y="115503"/>
                    </a:cubicBezTo>
                    <a:lnTo>
                      <a:pt x="25749" y="144379"/>
                    </a:lnTo>
                    <a:cubicBezTo>
                      <a:pt x="-167" y="222126"/>
                      <a:pt x="-11759" y="232325"/>
                      <a:pt x="16123" y="336884"/>
                    </a:cubicBezTo>
                    <a:cubicBezTo>
                      <a:pt x="18737" y="346687"/>
                      <a:pt x="35156" y="344049"/>
                      <a:pt x="44999" y="346510"/>
                    </a:cubicBezTo>
                    <a:cubicBezTo>
                      <a:pt x="60870" y="350478"/>
                      <a:pt x="77254" y="352167"/>
                      <a:pt x="93125" y="356135"/>
                    </a:cubicBezTo>
                    <a:cubicBezTo>
                      <a:pt x="102968" y="358596"/>
                      <a:pt x="112052" y="363770"/>
                      <a:pt x="122001" y="365760"/>
                    </a:cubicBezTo>
                    <a:cubicBezTo>
                      <a:pt x="144247" y="370209"/>
                      <a:pt x="166969" y="371847"/>
                      <a:pt x="189378" y="375385"/>
                    </a:cubicBezTo>
                    <a:cubicBezTo>
                      <a:pt x="227932" y="381473"/>
                      <a:pt x="266607" y="386981"/>
                      <a:pt x="304881" y="394636"/>
                    </a:cubicBezTo>
                    <a:cubicBezTo>
                      <a:pt x="320923" y="397844"/>
                      <a:pt x="336838" y="401773"/>
                      <a:pt x="353008" y="404261"/>
                    </a:cubicBezTo>
                    <a:cubicBezTo>
                      <a:pt x="378574" y="408194"/>
                      <a:pt x="404343" y="410678"/>
                      <a:pt x="430010" y="413886"/>
                    </a:cubicBezTo>
                    <a:cubicBezTo>
                      <a:pt x="452469" y="410678"/>
                      <a:pt x="475657" y="410780"/>
                      <a:pt x="497387" y="404261"/>
                    </a:cubicBezTo>
                    <a:cubicBezTo>
                      <a:pt x="534053" y="393262"/>
                      <a:pt x="521680" y="379968"/>
                      <a:pt x="545513" y="356135"/>
                    </a:cubicBezTo>
                    <a:cubicBezTo>
                      <a:pt x="553693" y="347955"/>
                      <a:pt x="564764" y="343301"/>
                      <a:pt x="574389" y="336884"/>
                    </a:cubicBezTo>
                    <a:cubicBezTo>
                      <a:pt x="564213" y="204603"/>
                      <a:pt x="550326" y="213360"/>
                      <a:pt x="535888" y="182880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4" name="Freihandform 269"/>
              <p:cNvSpPr/>
              <p:nvPr/>
            </p:nvSpPr>
            <p:spPr>
              <a:xfrm>
                <a:off x="7605526" y="3964137"/>
                <a:ext cx="692154" cy="606391"/>
              </a:xfrm>
              <a:custGeom>
                <a:avLst/>
                <a:gdLst>
                  <a:gd name="connsiteX0" fmla="*/ 688364 w 692154"/>
                  <a:gd name="connsiteY0" fmla="*/ 442762 h 606391"/>
                  <a:gd name="connsiteX1" fmla="*/ 678739 w 692154"/>
                  <a:gd name="connsiteY1" fmla="*/ 385010 h 606391"/>
                  <a:gd name="connsiteX2" fmla="*/ 640238 w 692154"/>
                  <a:gd name="connsiteY2" fmla="*/ 327259 h 606391"/>
                  <a:gd name="connsiteX3" fmla="*/ 572861 w 692154"/>
                  <a:gd name="connsiteY3" fmla="*/ 240631 h 606391"/>
                  <a:gd name="connsiteX4" fmla="*/ 543985 w 692154"/>
                  <a:gd name="connsiteY4" fmla="*/ 202130 h 606391"/>
                  <a:gd name="connsiteX5" fmla="*/ 505484 w 692154"/>
                  <a:gd name="connsiteY5" fmla="*/ 154004 h 606391"/>
                  <a:gd name="connsiteX6" fmla="*/ 476608 w 692154"/>
                  <a:gd name="connsiteY6" fmla="*/ 115503 h 606391"/>
                  <a:gd name="connsiteX7" fmla="*/ 447732 w 692154"/>
                  <a:gd name="connsiteY7" fmla="*/ 77002 h 606391"/>
                  <a:gd name="connsiteX8" fmla="*/ 399606 w 692154"/>
                  <a:gd name="connsiteY8" fmla="*/ 28876 h 606391"/>
                  <a:gd name="connsiteX9" fmla="*/ 370730 w 692154"/>
                  <a:gd name="connsiteY9" fmla="*/ 9625 h 606391"/>
                  <a:gd name="connsiteX10" fmla="*/ 341855 w 692154"/>
                  <a:gd name="connsiteY10" fmla="*/ 0 h 606391"/>
                  <a:gd name="connsiteX11" fmla="*/ 178225 w 692154"/>
                  <a:gd name="connsiteY11" fmla="*/ 9625 h 606391"/>
                  <a:gd name="connsiteX12" fmla="*/ 139724 w 692154"/>
                  <a:gd name="connsiteY12" fmla="*/ 19250 h 606391"/>
                  <a:gd name="connsiteX13" fmla="*/ 81972 w 692154"/>
                  <a:gd name="connsiteY13" fmla="*/ 48126 h 606391"/>
                  <a:gd name="connsiteX14" fmla="*/ 91598 w 692154"/>
                  <a:gd name="connsiteY14" fmla="*/ 77002 h 606391"/>
                  <a:gd name="connsiteX15" fmla="*/ 91598 w 692154"/>
                  <a:gd name="connsiteY15" fmla="*/ 211756 h 606391"/>
                  <a:gd name="connsiteX16" fmla="*/ 24221 w 692154"/>
                  <a:gd name="connsiteY16" fmla="*/ 259882 h 606391"/>
                  <a:gd name="connsiteX17" fmla="*/ 24221 w 692154"/>
                  <a:gd name="connsiteY17" fmla="*/ 365760 h 606391"/>
                  <a:gd name="connsiteX18" fmla="*/ 53097 w 692154"/>
                  <a:gd name="connsiteY18" fmla="*/ 375385 h 606391"/>
                  <a:gd name="connsiteX19" fmla="*/ 110848 w 692154"/>
                  <a:gd name="connsiteY19" fmla="*/ 404261 h 606391"/>
                  <a:gd name="connsiteX20" fmla="*/ 139724 w 692154"/>
                  <a:gd name="connsiteY20" fmla="*/ 423511 h 606391"/>
                  <a:gd name="connsiteX21" fmla="*/ 168600 w 692154"/>
                  <a:gd name="connsiteY21" fmla="*/ 433137 h 606391"/>
                  <a:gd name="connsiteX22" fmla="*/ 207101 w 692154"/>
                  <a:gd name="connsiteY22" fmla="*/ 452387 h 606391"/>
                  <a:gd name="connsiteX23" fmla="*/ 264852 w 692154"/>
                  <a:gd name="connsiteY23" fmla="*/ 500513 h 606391"/>
                  <a:gd name="connsiteX24" fmla="*/ 332229 w 692154"/>
                  <a:gd name="connsiteY24" fmla="*/ 539014 h 606391"/>
                  <a:gd name="connsiteX25" fmla="*/ 389981 w 692154"/>
                  <a:gd name="connsiteY25" fmla="*/ 577516 h 606391"/>
                  <a:gd name="connsiteX26" fmla="*/ 418857 w 692154"/>
                  <a:gd name="connsiteY26" fmla="*/ 596766 h 606391"/>
                  <a:gd name="connsiteX27" fmla="*/ 466983 w 692154"/>
                  <a:gd name="connsiteY27" fmla="*/ 606391 h 606391"/>
                  <a:gd name="connsiteX28" fmla="*/ 592111 w 692154"/>
                  <a:gd name="connsiteY28" fmla="*/ 587141 h 606391"/>
                  <a:gd name="connsiteX29" fmla="*/ 649863 w 692154"/>
                  <a:gd name="connsiteY29" fmla="*/ 548640 h 606391"/>
                  <a:gd name="connsiteX30" fmla="*/ 678739 w 692154"/>
                  <a:gd name="connsiteY30" fmla="*/ 529389 h 606391"/>
                  <a:gd name="connsiteX31" fmla="*/ 688364 w 692154"/>
                  <a:gd name="connsiteY31" fmla="*/ 442762 h 606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92154" h="606391">
                    <a:moveTo>
                      <a:pt x="688364" y="442762"/>
                    </a:moveTo>
                    <a:cubicBezTo>
                      <a:pt x="688364" y="418699"/>
                      <a:pt x="686245" y="403025"/>
                      <a:pt x="678739" y="385010"/>
                    </a:cubicBezTo>
                    <a:cubicBezTo>
                      <a:pt x="669841" y="363654"/>
                      <a:pt x="654442" y="345522"/>
                      <a:pt x="640238" y="327259"/>
                    </a:cubicBezTo>
                    <a:lnTo>
                      <a:pt x="572861" y="240631"/>
                    </a:lnTo>
                    <a:cubicBezTo>
                      <a:pt x="563080" y="227916"/>
                      <a:pt x="553834" y="214793"/>
                      <a:pt x="543985" y="202130"/>
                    </a:cubicBezTo>
                    <a:cubicBezTo>
                      <a:pt x="531372" y="185914"/>
                      <a:pt x="518097" y="170220"/>
                      <a:pt x="505484" y="154004"/>
                    </a:cubicBezTo>
                    <a:cubicBezTo>
                      <a:pt x="495635" y="141341"/>
                      <a:pt x="486233" y="128337"/>
                      <a:pt x="476608" y="115503"/>
                    </a:cubicBezTo>
                    <a:cubicBezTo>
                      <a:pt x="466983" y="102669"/>
                      <a:pt x="459076" y="88346"/>
                      <a:pt x="447732" y="77002"/>
                    </a:cubicBezTo>
                    <a:cubicBezTo>
                      <a:pt x="431690" y="60960"/>
                      <a:pt x="416680" y="43815"/>
                      <a:pt x="399606" y="28876"/>
                    </a:cubicBezTo>
                    <a:cubicBezTo>
                      <a:pt x="390900" y="21258"/>
                      <a:pt x="381077" y="14799"/>
                      <a:pt x="370730" y="9625"/>
                    </a:cubicBezTo>
                    <a:cubicBezTo>
                      <a:pt x="361655" y="5088"/>
                      <a:pt x="351480" y="3208"/>
                      <a:pt x="341855" y="0"/>
                    </a:cubicBezTo>
                    <a:cubicBezTo>
                      <a:pt x="287312" y="3208"/>
                      <a:pt x="232617" y="4445"/>
                      <a:pt x="178225" y="9625"/>
                    </a:cubicBezTo>
                    <a:cubicBezTo>
                      <a:pt x="165056" y="10879"/>
                      <a:pt x="151883" y="14039"/>
                      <a:pt x="139724" y="19250"/>
                    </a:cubicBezTo>
                    <a:cubicBezTo>
                      <a:pt x="9121" y="75223"/>
                      <a:pt x="203638" y="7572"/>
                      <a:pt x="81972" y="48126"/>
                    </a:cubicBezTo>
                    <a:cubicBezTo>
                      <a:pt x="85181" y="57751"/>
                      <a:pt x="89397" y="67098"/>
                      <a:pt x="91598" y="77002"/>
                    </a:cubicBezTo>
                    <a:cubicBezTo>
                      <a:pt x="101766" y="122756"/>
                      <a:pt x="108561" y="165109"/>
                      <a:pt x="91598" y="211756"/>
                    </a:cubicBezTo>
                    <a:cubicBezTo>
                      <a:pt x="82927" y="235601"/>
                      <a:pt x="42903" y="250541"/>
                      <a:pt x="24221" y="259882"/>
                    </a:cubicBezTo>
                    <a:cubicBezTo>
                      <a:pt x="-3277" y="301128"/>
                      <a:pt x="-12540" y="299591"/>
                      <a:pt x="24221" y="365760"/>
                    </a:cubicBezTo>
                    <a:cubicBezTo>
                      <a:pt x="29148" y="374629"/>
                      <a:pt x="43472" y="372177"/>
                      <a:pt x="53097" y="375385"/>
                    </a:cubicBezTo>
                    <a:cubicBezTo>
                      <a:pt x="135834" y="430546"/>
                      <a:pt x="31161" y="364419"/>
                      <a:pt x="110848" y="404261"/>
                    </a:cubicBezTo>
                    <a:cubicBezTo>
                      <a:pt x="121195" y="409434"/>
                      <a:pt x="129377" y="418338"/>
                      <a:pt x="139724" y="423511"/>
                    </a:cubicBezTo>
                    <a:cubicBezTo>
                      <a:pt x="148799" y="428048"/>
                      <a:pt x="159274" y="429140"/>
                      <a:pt x="168600" y="433137"/>
                    </a:cubicBezTo>
                    <a:cubicBezTo>
                      <a:pt x="181788" y="438789"/>
                      <a:pt x="194643" y="445268"/>
                      <a:pt x="207101" y="452387"/>
                    </a:cubicBezTo>
                    <a:cubicBezTo>
                      <a:pt x="252722" y="478456"/>
                      <a:pt x="221421" y="464320"/>
                      <a:pt x="264852" y="500513"/>
                    </a:cubicBezTo>
                    <a:cubicBezTo>
                      <a:pt x="293396" y="524300"/>
                      <a:pt x="298600" y="518837"/>
                      <a:pt x="332229" y="539014"/>
                    </a:cubicBezTo>
                    <a:cubicBezTo>
                      <a:pt x="352068" y="550918"/>
                      <a:pt x="370730" y="564682"/>
                      <a:pt x="389981" y="577516"/>
                    </a:cubicBezTo>
                    <a:cubicBezTo>
                      <a:pt x="399606" y="583933"/>
                      <a:pt x="407514" y="594497"/>
                      <a:pt x="418857" y="596766"/>
                    </a:cubicBezTo>
                    <a:lnTo>
                      <a:pt x="466983" y="606391"/>
                    </a:lnTo>
                    <a:cubicBezTo>
                      <a:pt x="472603" y="605767"/>
                      <a:pt x="568295" y="599049"/>
                      <a:pt x="592111" y="587141"/>
                    </a:cubicBezTo>
                    <a:cubicBezTo>
                      <a:pt x="612805" y="576794"/>
                      <a:pt x="630612" y="561474"/>
                      <a:pt x="649863" y="548640"/>
                    </a:cubicBezTo>
                    <a:lnTo>
                      <a:pt x="678739" y="529389"/>
                    </a:lnTo>
                    <a:cubicBezTo>
                      <a:pt x="701548" y="495174"/>
                      <a:pt x="688364" y="466825"/>
                      <a:pt x="688364" y="44276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Freihandform 270"/>
              <p:cNvSpPr/>
              <p:nvPr/>
            </p:nvSpPr>
            <p:spPr>
              <a:xfrm rot="1050450">
                <a:off x="5211128" y="3147128"/>
                <a:ext cx="1003937" cy="229868"/>
              </a:xfrm>
              <a:custGeom>
                <a:avLst/>
                <a:gdLst>
                  <a:gd name="connsiteX0" fmla="*/ 39361 w 1003937"/>
                  <a:gd name="connsiteY0" fmla="*/ 123990 h 229868"/>
                  <a:gd name="connsiteX1" fmla="*/ 202990 w 1003937"/>
                  <a:gd name="connsiteY1" fmla="*/ 133615 h 229868"/>
                  <a:gd name="connsiteX2" fmla="*/ 241491 w 1003937"/>
                  <a:gd name="connsiteY2" fmla="*/ 143240 h 229868"/>
                  <a:gd name="connsiteX3" fmla="*/ 328119 w 1003937"/>
                  <a:gd name="connsiteY3" fmla="*/ 152866 h 229868"/>
                  <a:gd name="connsiteX4" fmla="*/ 405121 w 1003937"/>
                  <a:gd name="connsiteY4" fmla="*/ 162491 h 229868"/>
                  <a:gd name="connsiteX5" fmla="*/ 510999 w 1003937"/>
                  <a:gd name="connsiteY5" fmla="*/ 191367 h 229868"/>
                  <a:gd name="connsiteX6" fmla="*/ 616877 w 1003937"/>
                  <a:gd name="connsiteY6" fmla="*/ 220242 h 229868"/>
                  <a:gd name="connsiteX7" fmla="*/ 732380 w 1003937"/>
                  <a:gd name="connsiteY7" fmla="*/ 229868 h 229868"/>
                  <a:gd name="connsiteX8" fmla="*/ 867134 w 1003937"/>
                  <a:gd name="connsiteY8" fmla="*/ 220242 h 229868"/>
                  <a:gd name="connsiteX9" fmla="*/ 934510 w 1003937"/>
                  <a:gd name="connsiteY9" fmla="*/ 191367 h 229868"/>
                  <a:gd name="connsiteX10" fmla="*/ 973011 w 1003937"/>
                  <a:gd name="connsiteY10" fmla="*/ 181741 h 229868"/>
                  <a:gd name="connsiteX11" fmla="*/ 1001887 w 1003937"/>
                  <a:gd name="connsiteY11" fmla="*/ 162491 h 229868"/>
                  <a:gd name="connsiteX12" fmla="*/ 963386 w 1003937"/>
                  <a:gd name="connsiteY12" fmla="*/ 104739 h 229868"/>
                  <a:gd name="connsiteX13" fmla="*/ 867134 w 1003937"/>
                  <a:gd name="connsiteY13" fmla="*/ 75863 h 229868"/>
                  <a:gd name="connsiteX14" fmla="*/ 770881 w 1003937"/>
                  <a:gd name="connsiteY14" fmla="*/ 66238 h 229868"/>
                  <a:gd name="connsiteX15" fmla="*/ 472498 w 1003937"/>
                  <a:gd name="connsiteY15" fmla="*/ 46988 h 229868"/>
                  <a:gd name="connsiteX16" fmla="*/ 308868 w 1003937"/>
                  <a:gd name="connsiteY16" fmla="*/ 27737 h 229868"/>
                  <a:gd name="connsiteX17" fmla="*/ 270367 w 1003937"/>
                  <a:gd name="connsiteY17" fmla="*/ 18112 h 229868"/>
                  <a:gd name="connsiteX18" fmla="*/ 193365 w 1003937"/>
                  <a:gd name="connsiteY18" fmla="*/ 8487 h 229868"/>
                  <a:gd name="connsiteX19" fmla="*/ 860 w 1003937"/>
                  <a:gd name="connsiteY19" fmla="*/ 46988 h 229868"/>
                  <a:gd name="connsiteX20" fmla="*/ 39361 w 1003937"/>
                  <a:gd name="connsiteY20" fmla="*/ 123990 h 2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3937" h="229868">
                    <a:moveTo>
                      <a:pt x="39361" y="123990"/>
                    </a:moveTo>
                    <a:cubicBezTo>
                      <a:pt x="73049" y="138428"/>
                      <a:pt x="148599" y="128435"/>
                      <a:pt x="202990" y="133615"/>
                    </a:cubicBezTo>
                    <a:cubicBezTo>
                      <a:pt x="216159" y="134869"/>
                      <a:pt x="228416" y="141228"/>
                      <a:pt x="241491" y="143240"/>
                    </a:cubicBezTo>
                    <a:cubicBezTo>
                      <a:pt x="270207" y="147658"/>
                      <a:pt x="299264" y="149471"/>
                      <a:pt x="328119" y="152866"/>
                    </a:cubicBezTo>
                    <a:lnTo>
                      <a:pt x="405121" y="162491"/>
                    </a:lnTo>
                    <a:cubicBezTo>
                      <a:pt x="529018" y="203789"/>
                      <a:pt x="402160" y="164157"/>
                      <a:pt x="510999" y="191367"/>
                    </a:cubicBezTo>
                    <a:cubicBezTo>
                      <a:pt x="558655" y="203281"/>
                      <a:pt x="546510" y="214378"/>
                      <a:pt x="616877" y="220242"/>
                    </a:cubicBezTo>
                    <a:lnTo>
                      <a:pt x="732380" y="229868"/>
                    </a:lnTo>
                    <a:cubicBezTo>
                      <a:pt x="777298" y="226659"/>
                      <a:pt x="822377" y="225215"/>
                      <a:pt x="867134" y="220242"/>
                    </a:cubicBezTo>
                    <a:cubicBezTo>
                      <a:pt x="929309" y="213333"/>
                      <a:pt x="883740" y="213126"/>
                      <a:pt x="934510" y="191367"/>
                    </a:cubicBezTo>
                    <a:cubicBezTo>
                      <a:pt x="946669" y="186156"/>
                      <a:pt x="960177" y="184950"/>
                      <a:pt x="973011" y="181741"/>
                    </a:cubicBezTo>
                    <a:cubicBezTo>
                      <a:pt x="982636" y="175324"/>
                      <a:pt x="998229" y="173465"/>
                      <a:pt x="1001887" y="162491"/>
                    </a:cubicBezTo>
                    <a:cubicBezTo>
                      <a:pt x="1011777" y="132823"/>
                      <a:pt x="983750" y="113790"/>
                      <a:pt x="963386" y="104739"/>
                    </a:cubicBezTo>
                    <a:cubicBezTo>
                      <a:pt x="950701" y="99101"/>
                      <a:pt x="887759" y="78810"/>
                      <a:pt x="867134" y="75863"/>
                    </a:cubicBezTo>
                    <a:cubicBezTo>
                      <a:pt x="835214" y="71303"/>
                      <a:pt x="802965" y="69446"/>
                      <a:pt x="770881" y="66238"/>
                    </a:cubicBezTo>
                    <a:cubicBezTo>
                      <a:pt x="644312" y="34596"/>
                      <a:pt x="771613" y="63606"/>
                      <a:pt x="472498" y="46988"/>
                    </a:cubicBezTo>
                    <a:cubicBezTo>
                      <a:pt x="460916" y="46345"/>
                      <a:pt x="324996" y="30425"/>
                      <a:pt x="308868" y="27737"/>
                    </a:cubicBezTo>
                    <a:cubicBezTo>
                      <a:pt x="295819" y="25562"/>
                      <a:pt x="283416" y="20287"/>
                      <a:pt x="270367" y="18112"/>
                    </a:cubicBezTo>
                    <a:cubicBezTo>
                      <a:pt x="244852" y="13860"/>
                      <a:pt x="219032" y="11695"/>
                      <a:pt x="193365" y="8487"/>
                    </a:cubicBezTo>
                    <a:cubicBezTo>
                      <a:pt x="171236" y="9716"/>
                      <a:pt x="19658" y="-28207"/>
                      <a:pt x="860" y="46988"/>
                    </a:cubicBezTo>
                    <a:cubicBezTo>
                      <a:pt x="-3031" y="62551"/>
                      <a:pt x="5673" y="109552"/>
                      <a:pt x="39361" y="123990"/>
                    </a:cubicBezTo>
                    <a:close/>
                  </a:path>
                </a:pathLst>
              </a:custGeom>
              <a:solidFill>
                <a:srgbClr val="A50021"/>
              </a:solidFill>
              <a:ln w="25400" cap="rnd" cmpd="sng" algn="ctr">
                <a:solidFill>
                  <a:srgbClr val="A50021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Freihandform 271"/>
              <p:cNvSpPr/>
              <p:nvPr/>
            </p:nvSpPr>
            <p:spPr>
              <a:xfrm rot="803127">
                <a:off x="5098446" y="2829240"/>
                <a:ext cx="789886" cy="231823"/>
              </a:xfrm>
              <a:custGeom>
                <a:avLst/>
                <a:gdLst>
                  <a:gd name="connsiteX0" fmla="*/ 48740 w 789886"/>
                  <a:gd name="connsiteY0" fmla="*/ 19251 h 231823"/>
                  <a:gd name="connsiteX1" fmla="*/ 10239 w 789886"/>
                  <a:gd name="connsiteY1" fmla="*/ 67377 h 231823"/>
                  <a:gd name="connsiteX2" fmla="*/ 10239 w 789886"/>
                  <a:gd name="connsiteY2" fmla="*/ 144379 h 231823"/>
                  <a:gd name="connsiteX3" fmla="*/ 39115 w 789886"/>
                  <a:gd name="connsiteY3" fmla="*/ 154005 h 231823"/>
                  <a:gd name="connsiteX4" fmla="*/ 520378 w 789886"/>
                  <a:gd name="connsiteY4" fmla="*/ 163630 h 231823"/>
                  <a:gd name="connsiteX5" fmla="*/ 578130 w 789886"/>
                  <a:gd name="connsiteY5" fmla="*/ 182880 h 231823"/>
                  <a:gd name="connsiteX6" fmla="*/ 607006 w 789886"/>
                  <a:gd name="connsiteY6" fmla="*/ 202131 h 231823"/>
                  <a:gd name="connsiteX7" fmla="*/ 635881 w 789886"/>
                  <a:gd name="connsiteY7" fmla="*/ 211756 h 231823"/>
                  <a:gd name="connsiteX8" fmla="*/ 684008 w 789886"/>
                  <a:gd name="connsiteY8" fmla="*/ 231007 h 231823"/>
                  <a:gd name="connsiteX9" fmla="*/ 770635 w 789886"/>
                  <a:gd name="connsiteY9" fmla="*/ 221381 h 231823"/>
                  <a:gd name="connsiteX10" fmla="*/ 780260 w 789886"/>
                  <a:gd name="connsiteY10" fmla="*/ 154005 h 231823"/>
                  <a:gd name="connsiteX11" fmla="*/ 789886 w 789886"/>
                  <a:gd name="connsiteY11" fmla="*/ 125129 h 231823"/>
                  <a:gd name="connsiteX12" fmla="*/ 655132 w 789886"/>
                  <a:gd name="connsiteY12" fmla="*/ 96253 h 231823"/>
                  <a:gd name="connsiteX13" fmla="*/ 616631 w 789886"/>
                  <a:gd name="connsiteY13" fmla="*/ 86628 h 231823"/>
                  <a:gd name="connsiteX14" fmla="*/ 549254 w 789886"/>
                  <a:gd name="connsiteY14" fmla="*/ 77003 h 231823"/>
                  <a:gd name="connsiteX15" fmla="*/ 404875 w 789886"/>
                  <a:gd name="connsiteY15" fmla="*/ 57752 h 231823"/>
                  <a:gd name="connsiteX16" fmla="*/ 279747 w 789886"/>
                  <a:gd name="connsiteY16" fmla="*/ 38501 h 231823"/>
                  <a:gd name="connsiteX17" fmla="*/ 202745 w 789886"/>
                  <a:gd name="connsiteY17" fmla="*/ 9626 h 231823"/>
                  <a:gd name="connsiteX18" fmla="*/ 154618 w 789886"/>
                  <a:gd name="connsiteY18" fmla="*/ 0 h 231823"/>
                  <a:gd name="connsiteX19" fmla="*/ 48740 w 789886"/>
                  <a:gd name="connsiteY19" fmla="*/ 19251 h 23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9886" h="231823">
                    <a:moveTo>
                      <a:pt x="48740" y="19251"/>
                    </a:moveTo>
                    <a:cubicBezTo>
                      <a:pt x="24677" y="30480"/>
                      <a:pt x="21127" y="49956"/>
                      <a:pt x="10239" y="67377"/>
                    </a:cubicBezTo>
                    <a:cubicBezTo>
                      <a:pt x="-3110" y="88735"/>
                      <a:pt x="-3713" y="123451"/>
                      <a:pt x="10239" y="144379"/>
                    </a:cubicBezTo>
                    <a:cubicBezTo>
                      <a:pt x="15867" y="152821"/>
                      <a:pt x="28976" y="153622"/>
                      <a:pt x="39115" y="154005"/>
                    </a:cubicBezTo>
                    <a:cubicBezTo>
                      <a:pt x="199454" y="160056"/>
                      <a:pt x="359957" y="160422"/>
                      <a:pt x="520378" y="163630"/>
                    </a:cubicBezTo>
                    <a:cubicBezTo>
                      <a:pt x="539629" y="170047"/>
                      <a:pt x="561246" y="171624"/>
                      <a:pt x="578130" y="182880"/>
                    </a:cubicBezTo>
                    <a:cubicBezTo>
                      <a:pt x="587755" y="189297"/>
                      <a:pt x="596659" y="196957"/>
                      <a:pt x="607006" y="202131"/>
                    </a:cubicBezTo>
                    <a:cubicBezTo>
                      <a:pt x="616081" y="206668"/>
                      <a:pt x="626381" y="208194"/>
                      <a:pt x="635881" y="211756"/>
                    </a:cubicBezTo>
                    <a:cubicBezTo>
                      <a:pt x="652059" y="217823"/>
                      <a:pt x="667966" y="224590"/>
                      <a:pt x="684008" y="231007"/>
                    </a:cubicBezTo>
                    <a:cubicBezTo>
                      <a:pt x="712884" y="227798"/>
                      <a:pt x="747948" y="239531"/>
                      <a:pt x="770635" y="221381"/>
                    </a:cubicBezTo>
                    <a:cubicBezTo>
                      <a:pt x="788350" y="207209"/>
                      <a:pt x="775811" y="176251"/>
                      <a:pt x="780260" y="154005"/>
                    </a:cubicBezTo>
                    <a:cubicBezTo>
                      <a:pt x="782250" y="144056"/>
                      <a:pt x="786677" y="134754"/>
                      <a:pt x="789886" y="125129"/>
                    </a:cubicBezTo>
                    <a:cubicBezTo>
                      <a:pt x="728476" y="84188"/>
                      <a:pt x="781869" y="113151"/>
                      <a:pt x="655132" y="96253"/>
                    </a:cubicBezTo>
                    <a:cubicBezTo>
                      <a:pt x="642019" y="94505"/>
                      <a:pt x="629646" y="88994"/>
                      <a:pt x="616631" y="86628"/>
                    </a:cubicBezTo>
                    <a:cubicBezTo>
                      <a:pt x="594310" y="82570"/>
                      <a:pt x="571677" y="80453"/>
                      <a:pt x="549254" y="77003"/>
                    </a:cubicBezTo>
                    <a:cubicBezTo>
                      <a:pt x="436907" y="59719"/>
                      <a:pt x="549510" y="73822"/>
                      <a:pt x="404875" y="57752"/>
                    </a:cubicBezTo>
                    <a:cubicBezTo>
                      <a:pt x="307900" y="33509"/>
                      <a:pt x="446041" y="66217"/>
                      <a:pt x="279747" y="38501"/>
                    </a:cubicBezTo>
                    <a:cubicBezTo>
                      <a:pt x="265717" y="36163"/>
                      <a:pt x="207097" y="10932"/>
                      <a:pt x="202745" y="9626"/>
                    </a:cubicBezTo>
                    <a:cubicBezTo>
                      <a:pt x="187075" y="4925"/>
                      <a:pt x="170660" y="3209"/>
                      <a:pt x="154618" y="0"/>
                    </a:cubicBezTo>
                    <a:cubicBezTo>
                      <a:pt x="89790" y="10806"/>
                      <a:pt x="72803" y="8022"/>
                      <a:pt x="48740" y="192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9646">
                      <a:lumMod val="5000"/>
                      <a:lumOff val="95000"/>
                    </a:srgbClr>
                  </a:gs>
                  <a:gs pos="74000">
                    <a:srgbClr val="F79646">
                      <a:lumMod val="45000"/>
                      <a:lumOff val="55000"/>
                    </a:srgbClr>
                  </a:gs>
                  <a:gs pos="83000">
                    <a:srgbClr val="F79646">
                      <a:lumMod val="45000"/>
                      <a:lumOff val="55000"/>
                    </a:srgbClr>
                  </a:gs>
                  <a:gs pos="100000">
                    <a:srgbClr val="F7964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 w="25400" cap="rnd" cmpd="sng" algn="ctr">
                <a:solidFill>
                  <a:srgbClr val="F79646">
                    <a:lumMod val="60000"/>
                    <a:lumOff val="40000"/>
                  </a:srgbClr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Freihandform 272"/>
              <p:cNvSpPr/>
              <p:nvPr/>
            </p:nvSpPr>
            <p:spPr>
              <a:xfrm>
                <a:off x="775459" y="4293096"/>
                <a:ext cx="7522221" cy="462013"/>
              </a:xfrm>
              <a:custGeom>
                <a:avLst/>
                <a:gdLst>
                  <a:gd name="connsiteX0" fmla="*/ 0 w 7690585"/>
                  <a:gd name="connsiteY0" fmla="*/ 462013 h 462013"/>
                  <a:gd name="connsiteX1" fmla="*/ 154004 w 7690585"/>
                  <a:gd name="connsiteY1" fmla="*/ 423512 h 462013"/>
                  <a:gd name="connsiteX2" fmla="*/ 221381 w 7690585"/>
                  <a:gd name="connsiteY2" fmla="*/ 394636 h 462013"/>
                  <a:gd name="connsiteX3" fmla="*/ 269507 w 7690585"/>
                  <a:gd name="connsiteY3" fmla="*/ 385010 h 462013"/>
                  <a:gd name="connsiteX4" fmla="*/ 327259 w 7690585"/>
                  <a:gd name="connsiteY4" fmla="*/ 365760 h 462013"/>
                  <a:gd name="connsiteX5" fmla="*/ 385010 w 7690585"/>
                  <a:gd name="connsiteY5" fmla="*/ 336884 h 462013"/>
                  <a:gd name="connsiteX6" fmla="*/ 452387 w 7690585"/>
                  <a:gd name="connsiteY6" fmla="*/ 308008 h 462013"/>
                  <a:gd name="connsiteX7" fmla="*/ 510139 w 7690585"/>
                  <a:gd name="connsiteY7" fmla="*/ 269507 h 462013"/>
                  <a:gd name="connsiteX8" fmla="*/ 567890 w 7690585"/>
                  <a:gd name="connsiteY8" fmla="*/ 250257 h 462013"/>
                  <a:gd name="connsiteX9" fmla="*/ 596766 w 7690585"/>
                  <a:gd name="connsiteY9" fmla="*/ 231006 h 462013"/>
                  <a:gd name="connsiteX10" fmla="*/ 625642 w 7690585"/>
                  <a:gd name="connsiteY10" fmla="*/ 221381 h 462013"/>
                  <a:gd name="connsiteX11" fmla="*/ 731520 w 7690585"/>
                  <a:gd name="connsiteY11" fmla="*/ 154004 h 462013"/>
                  <a:gd name="connsiteX12" fmla="*/ 760395 w 7690585"/>
                  <a:gd name="connsiteY12" fmla="*/ 144379 h 462013"/>
                  <a:gd name="connsiteX13" fmla="*/ 798897 w 7690585"/>
                  <a:gd name="connsiteY13" fmla="*/ 115503 h 462013"/>
                  <a:gd name="connsiteX14" fmla="*/ 856648 w 7690585"/>
                  <a:gd name="connsiteY14" fmla="*/ 96253 h 462013"/>
                  <a:gd name="connsiteX15" fmla="*/ 885524 w 7690585"/>
                  <a:gd name="connsiteY15" fmla="*/ 86627 h 462013"/>
                  <a:gd name="connsiteX16" fmla="*/ 924025 w 7690585"/>
                  <a:gd name="connsiteY16" fmla="*/ 77002 h 462013"/>
                  <a:gd name="connsiteX17" fmla="*/ 962526 w 7690585"/>
                  <a:gd name="connsiteY17" fmla="*/ 57752 h 462013"/>
                  <a:gd name="connsiteX18" fmla="*/ 1087654 w 7690585"/>
                  <a:gd name="connsiteY18" fmla="*/ 28876 h 462013"/>
                  <a:gd name="connsiteX19" fmla="*/ 1212783 w 7690585"/>
                  <a:gd name="connsiteY19" fmla="*/ 19250 h 462013"/>
                  <a:gd name="connsiteX20" fmla="*/ 1944303 w 7690585"/>
                  <a:gd name="connsiteY20" fmla="*/ 28876 h 462013"/>
                  <a:gd name="connsiteX21" fmla="*/ 1992429 w 7690585"/>
                  <a:gd name="connsiteY21" fmla="*/ 38501 h 462013"/>
                  <a:gd name="connsiteX22" fmla="*/ 2079057 w 7690585"/>
                  <a:gd name="connsiteY22" fmla="*/ 48126 h 462013"/>
                  <a:gd name="connsiteX23" fmla="*/ 2117558 w 7690585"/>
                  <a:gd name="connsiteY23" fmla="*/ 57752 h 462013"/>
                  <a:gd name="connsiteX24" fmla="*/ 2194560 w 7690585"/>
                  <a:gd name="connsiteY24" fmla="*/ 77002 h 462013"/>
                  <a:gd name="connsiteX25" fmla="*/ 2233061 w 7690585"/>
                  <a:gd name="connsiteY25" fmla="*/ 96253 h 462013"/>
                  <a:gd name="connsiteX26" fmla="*/ 2281187 w 7690585"/>
                  <a:gd name="connsiteY26" fmla="*/ 105878 h 462013"/>
                  <a:gd name="connsiteX27" fmla="*/ 2358189 w 7690585"/>
                  <a:gd name="connsiteY27" fmla="*/ 125128 h 462013"/>
                  <a:gd name="connsiteX28" fmla="*/ 2464067 w 7690585"/>
                  <a:gd name="connsiteY28" fmla="*/ 154004 h 462013"/>
                  <a:gd name="connsiteX29" fmla="*/ 2492943 w 7690585"/>
                  <a:gd name="connsiteY29" fmla="*/ 163629 h 462013"/>
                  <a:gd name="connsiteX30" fmla="*/ 2541069 w 7690585"/>
                  <a:gd name="connsiteY30" fmla="*/ 173255 h 462013"/>
                  <a:gd name="connsiteX31" fmla="*/ 2579570 w 7690585"/>
                  <a:gd name="connsiteY31" fmla="*/ 182880 h 462013"/>
                  <a:gd name="connsiteX32" fmla="*/ 2704699 w 7690585"/>
                  <a:gd name="connsiteY32" fmla="*/ 202130 h 462013"/>
                  <a:gd name="connsiteX33" fmla="*/ 2733574 w 7690585"/>
                  <a:gd name="connsiteY33" fmla="*/ 211756 h 462013"/>
                  <a:gd name="connsiteX34" fmla="*/ 2781701 w 7690585"/>
                  <a:gd name="connsiteY34" fmla="*/ 231006 h 462013"/>
                  <a:gd name="connsiteX35" fmla="*/ 2877953 w 7690585"/>
                  <a:gd name="connsiteY35" fmla="*/ 240632 h 462013"/>
                  <a:gd name="connsiteX36" fmla="*/ 2964581 w 7690585"/>
                  <a:gd name="connsiteY36" fmla="*/ 250257 h 462013"/>
                  <a:gd name="connsiteX37" fmla="*/ 3051208 w 7690585"/>
                  <a:gd name="connsiteY37" fmla="*/ 269507 h 462013"/>
                  <a:gd name="connsiteX38" fmla="*/ 3128210 w 7690585"/>
                  <a:gd name="connsiteY38" fmla="*/ 279133 h 462013"/>
                  <a:gd name="connsiteX39" fmla="*/ 3272589 w 7690585"/>
                  <a:gd name="connsiteY39" fmla="*/ 317634 h 462013"/>
                  <a:gd name="connsiteX40" fmla="*/ 3349591 w 7690585"/>
                  <a:gd name="connsiteY40" fmla="*/ 336884 h 462013"/>
                  <a:gd name="connsiteX41" fmla="*/ 3407343 w 7690585"/>
                  <a:gd name="connsiteY41" fmla="*/ 346509 h 462013"/>
                  <a:gd name="connsiteX42" fmla="*/ 3445844 w 7690585"/>
                  <a:gd name="connsiteY42" fmla="*/ 356135 h 462013"/>
                  <a:gd name="connsiteX43" fmla="*/ 3628724 w 7690585"/>
                  <a:gd name="connsiteY43" fmla="*/ 375385 h 462013"/>
                  <a:gd name="connsiteX44" fmla="*/ 3667225 w 7690585"/>
                  <a:gd name="connsiteY44" fmla="*/ 385010 h 462013"/>
                  <a:gd name="connsiteX45" fmla="*/ 4090737 w 7690585"/>
                  <a:gd name="connsiteY45" fmla="*/ 375385 h 462013"/>
                  <a:gd name="connsiteX46" fmla="*/ 4206240 w 7690585"/>
                  <a:gd name="connsiteY46" fmla="*/ 356135 h 462013"/>
                  <a:gd name="connsiteX47" fmla="*/ 4292867 w 7690585"/>
                  <a:gd name="connsiteY47" fmla="*/ 346509 h 462013"/>
                  <a:gd name="connsiteX48" fmla="*/ 4427621 w 7690585"/>
                  <a:gd name="connsiteY48" fmla="*/ 317634 h 462013"/>
                  <a:gd name="connsiteX49" fmla="*/ 4466122 w 7690585"/>
                  <a:gd name="connsiteY49" fmla="*/ 308008 h 462013"/>
                  <a:gd name="connsiteX50" fmla="*/ 4523873 w 7690585"/>
                  <a:gd name="connsiteY50" fmla="*/ 298383 h 462013"/>
                  <a:gd name="connsiteX51" fmla="*/ 4600875 w 7690585"/>
                  <a:gd name="connsiteY51" fmla="*/ 269507 h 462013"/>
                  <a:gd name="connsiteX52" fmla="*/ 4677878 w 7690585"/>
                  <a:gd name="connsiteY52" fmla="*/ 259882 h 462013"/>
                  <a:gd name="connsiteX53" fmla="*/ 4803006 w 7690585"/>
                  <a:gd name="connsiteY53" fmla="*/ 221381 h 462013"/>
                  <a:gd name="connsiteX54" fmla="*/ 4889633 w 7690585"/>
                  <a:gd name="connsiteY54" fmla="*/ 211756 h 462013"/>
                  <a:gd name="connsiteX55" fmla="*/ 4976261 w 7690585"/>
                  <a:gd name="connsiteY55" fmla="*/ 192505 h 462013"/>
                  <a:gd name="connsiteX56" fmla="*/ 5130265 w 7690585"/>
                  <a:gd name="connsiteY56" fmla="*/ 182880 h 462013"/>
                  <a:gd name="connsiteX57" fmla="*/ 5284269 w 7690585"/>
                  <a:gd name="connsiteY57" fmla="*/ 163629 h 462013"/>
                  <a:gd name="connsiteX58" fmla="*/ 5370897 w 7690585"/>
                  <a:gd name="connsiteY58" fmla="*/ 144379 h 462013"/>
                  <a:gd name="connsiteX59" fmla="*/ 5447899 w 7690585"/>
                  <a:gd name="connsiteY59" fmla="*/ 125128 h 462013"/>
                  <a:gd name="connsiteX60" fmla="*/ 5476774 w 7690585"/>
                  <a:gd name="connsiteY60" fmla="*/ 115503 h 462013"/>
                  <a:gd name="connsiteX61" fmla="*/ 5534526 w 7690585"/>
                  <a:gd name="connsiteY61" fmla="*/ 105878 h 462013"/>
                  <a:gd name="connsiteX62" fmla="*/ 5688530 w 7690585"/>
                  <a:gd name="connsiteY62" fmla="*/ 67377 h 462013"/>
                  <a:gd name="connsiteX63" fmla="*/ 5813659 w 7690585"/>
                  <a:gd name="connsiteY63" fmla="*/ 48126 h 462013"/>
                  <a:gd name="connsiteX64" fmla="*/ 5842534 w 7690585"/>
                  <a:gd name="connsiteY64" fmla="*/ 38501 h 462013"/>
                  <a:gd name="connsiteX65" fmla="*/ 5938787 w 7690585"/>
                  <a:gd name="connsiteY65" fmla="*/ 28876 h 462013"/>
                  <a:gd name="connsiteX66" fmla="*/ 5977288 w 7690585"/>
                  <a:gd name="connsiteY66" fmla="*/ 19250 h 462013"/>
                  <a:gd name="connsiteX67" fmla="*/ 6054290 w 7690585"/>
                  <a:gd name="connsiteY67" fmla="*/ 9625 h 462013"/>
                  <a:gd name="connsiteX68" fmla="*/ 6102417 w 7690585"/>
                  <a:gd name="connsiteY68" fmla="*/ 0 h 462013"/>
                  <a:gd name="connsiteX69" fmla="*/ 6612555 w 7690585"/>
                  <a:gd name="connsiteY69" fmla="*/ 9625 h 462013"/>
                  <a:gd name="connsiteX70" fmla="*/ 6699183 w 7690585"/>
                  <a:gd name="connsiteY70" fmla="*/ 38501 h 462013"/>
                  <a:gd name="connsiteX71" fmla="*/ 6737684 w 7690585"/>
                  <a:gd name="connsiteY71" fmla="*/ 48126 h 462013"/>
                  <a:gd name="connsiteX72" fmla="*/ 6776185 w 7690585"/>
                  <a:gd name="connsiteY72" fmla="*/ 67377 h 462013"/>
                  <a:gd name="connsiteX73" fmla="*/ 6824311 w 7690585"/>
                  <a:gd name="connsiteY73" fmla="*/ 77002 h 462013"/>
                  <a:gd name="connsiteX74" fmla="*/ 6862812 w 7690585"/>
                  <a:gd name="connsiteY74" fmla="*/ 105878 h 462013"/>
                  <a:gd name="connsiteX75" fmla="*/ 6901313 w 7690585"/>
                  <a:gd name="connsiteY75" fmla="*/ 125128 h 462013"/>
                  <a:gd name="connsiteX76" fmla="*/ 6939814 w 7690585"/>
                  <a:gd name="connsiteY76" fmla="*/ 154004 h 462013"/>
                  <a:gd name="connsiteX77" fmla="*/ 7007191 w 7690585"/>
                  <a:gd name="connsiteY77" fmla="*/ 182880 h 462013"/>
                  <a:gd name="connsiteX78" fmla="*/ 7170821 w 7690585"/>
                  <a:gd name="connsiteY78" fmla="*/ 250257 h 462013"/>
                  <a:gd name="connsiteX79" fmla="*/ 7238198 w 7690585"/>
                  <a:gd name="connsiteY79" fmla="*/ 269507 h 462013"/>
                  <a:gd name="connsiteX80" fmla="*/ 7276699 w 7690585"/>
                  <a:gd name="connsiteY80" fmla="*/ 288758 h 462013"/>
                  <a:gd name="connsiteX81" fmla="*/ 7392202 w 7690585"/>
                  <a:gd name="connsiteY81" fmla="*/ 308008 h 462013"/>
                  <a:gd name="connsiteX82" fmla="*/ 7430703 w 7690585"/>
                  <a:gd name="connsiteY82" fmla="*/ 317634 h 462013"/>
                  <a:gd name="connsiteX83" fmla="*/ 7555831 w 7690585"/>
                  <a:gd name="connsiteY83" fmla="*/ 336884 h 462013"/>
                  <a:gd name="connsiteX84" fmla="*/ 7594332 w 7690585"/>
                  <a:gd name="connsiteY84" fmla="*/ 356135 h 462013"/>
                  <a:gd name="connsiteX85" fmla="*/ 7690585 w 7690585"/>
                  <a:gd name="connsiteY85" fmla="*/ 375385 h 46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7690585" h="462013">
                    <a:moveTo>
                      <a:pt x="0" y="462013"/>
                    </a:moveTo>
                    <a:cubicBezTo>
                      <a:pt x="59886" y="453457"/>
                      <a:pt x="96330" y="452350"/>
                      <a:pt x="154004" y="423512"/>
                    </a:cubicBezTo>
                    <a:cubicBezTo>
                      <a:pt x="181555" y="409736"/>
                      <a:pt x="193052" y="401718"/>
                      <a:pt x="221381" y="394636"/>
                    </a:cubicBezTo>
                    <a:cubicBezTo>
                      <a:pt x="237252" y="390668"/>
                      <a:pt x="253724" y="389315"/>
                      <a:pt x="269507" y="385010"/>
                    </a:cubicBezTo>
                    <a:cubicBezTo>
                      <a:pt x="289084" y="379671"/>
                      <a:pt x="327259" y="365760"/>
                      <a:pt x="327259" y="365760"/>
                    </a:cubicBezTo>
                    <a:cubicBezTo>
                      <a:pt x="409996" y="310599"/>
                      <a:pt x="305323" y="376726"/>
                      <a:pt x="385010" y="336884"/>
                    </a:cubicBezTo>
                    <a:cubicBezTo>
                      <a:pt x="451485" y="303648"/>
                      <a:pt x="372254" y="328043"/>
                      <a:pt x="452387" y="308008"/>
                    </a:cubicBezTo>
                    <a:cubicBezTo>
                      <a:pt x="471638" y="295174"/>
                      <a:pt x="488190" y="276823"/>
                      <a:pt x="510139" y="269507"/>
                    </a:cubicBezTo>
                    <a:lnTo>
                      <a:pt x="567890" y="250257"/>
                    </a:lnTo>
                    <a:cubicBezTo>
                      <a:pt x="577515" y="243840"/>
                      <a:pt x="586419" y="236179"/>
                      <a:pt x="596766" y="231006"/>
                    </a:cubicBezTo>
                    <a:cubicBezTo>
                      <a:pt x="605841" y="226469"/>
                      <a:pt x="616773" y="226308"/>
                      <a:pt x="625642" y="221381"/>
                    </a:cubicBezTo>
                    <a:cubicBezTo>
                      <a:pt x="694317" y="183229"/>
                      <a:pt x="667308" y="186110"/>
                      <a:pt x="731520" y="154004"/>
                    </a:cubicBezTo>
                    <a:cubicBezTo>
                      <a:pt x="740595" y="149467"/>
                      <a:pt x="750770" y="147587"/>
                      <a:pt x="760395" y="144379"/>
                    </a:cubicBezTo>
                    <a:cubicBezTo>
                      <a:pt x="773229" y="134754"/>
                      <a:pt x="784548" y="122677"/>
                      <a:pt x="798897" y="115503"/>
                    </a:cubicBezTo>
                    <a:cubicBezTo>
                      <a:pt x="817046" y="106428"/>
                      <a:pt x="837398" y="102670"/>
                      <a:pt x="856648" y="96253"/>
                    </a:cubicBezTo>
                    <a:cubicBezTo>
                      <a:pt x="866273" y="93044"/>
                      <a:pt x="875681" y="89088"/>
                      <a:pt x="885524" y="86627"/>
                    </a:cubicBezTo>
                    <a:cubicBezTo>
                      <a:pt x="898358" y="83419"/>
                      <a:pt x="911639" y="81647"/>
                      <a:pt x="924025" y="77002"/>
                    </a:cubicBezTo>
                    <a:cubicBezTo>
                      <a:pt x="937460" y="71964"/>
                      <a:pt x="948914" y="62289"/>
                      <a:pt x="962526" y="57752"/>
                    </a:cubicBezTo>
                    <a:cubicBezTo>
                      <a:pt x="972662" y="54373"/>
                      <a:pt x="1064744" y="31422"/>
                      <a:pt x="1087654" y="28876"/>
                    </a:cubicBezTo>
                    <a:cubicBezTo>
                      <a:pt x="1129231" y="24256"/>
                      <a:pt x="1171073" y="22459"/>
                      <a:pt x="1212783" y="19250"/>
                    </a:cubicBezTo>
                    <a:lnTo>
                      <a:pt x="1944303" y="28876"/>
                    </a:lnTo>
                    <a:cubicBezTo>
                      <a:pt x="1960658" y="29280"/>
                      <a:pt x="1976234" y="36187"/>
                      <a:pt x="1992429" y="38501"/>
                    </a:cubicBezTo>
                    <a:cubicBezTo>
                      <a:pt x="2021191" y="42610"/>
                      <a:pt x="2050181" y="44918"/>
                      <a:pt x="2079057" y="48126"/>
                    </a:cubicBezTo>
                    <a:cubicBezTo>
                      <a:pt x="2091891" y="51335"/>
                      <a:pt x="2104644" y="54882"/>
                      <a:pt x="2117558" y="57752"/>
                    </a:cubicBezTo>
                    <a:cubicBezTo>
                      <a:pt x="2148845" y="64705"/>
                      <a:pt x="2166777" y="65095"/>
                      <a:pt x="2194560" y="77002"/>
                    </a:cubicBezTo>
                    <a:cubicBezTo>
                      <a:pt x="2207748" y="82654"/>
                      <a:pt x="2219449" y="91716"/>
                      <a:pt x="2233061" y="96253"/>
                    </a:cubicBezTo>
                    <a:cubicBezTo>
                      <a:pt x="2248581" y="101426"/>
                      <a:pt x="2265246" y="102199"/>
                      <a:pt x="2281187" y="105878"/>
                    </a:cubicBezTo>
                    <a:cubicBezTo>
                      <a:pt x="2306967" y="111827"/>
                      <a:pt x="2333090" y="116761"/>
                      <a:pt x="2358189" y="125128"/>
                    </a:cubicBezTo>
                    <a:cubicBezTo>
                      <a:pt x="2482076" y="166424"/>
                      <a:pt x="2355237" y="126797"/>
                      <a:pt x="2464067" y="154004"/>
                    </a:cubicBezTo>
                    <a:cubicBezTo>
                      <a:pt x="2473910" y="156465"/>
                      <a:pt x="2483100" y="161168"/>
                      <a:pt x="2492943" y="163629"/>
                    </a:cubicBezTo>
                    <a:cubicBezTo>
                      <a:pt x="2508814" y="167597"/>
                      <a:pt x="2525099" y="169706"/>
                      <a:pt x="2541069" y="173255"/>
                    </a:cubicBezTo>
                    <a:cubicBezTo>
                      <a:pt x="2553983" y="176125"/>
                      <a:pt x="2566521" y="180705"/>
                      <a:pt x="2579570" y="182880"/>
                    </a:cubicBezTo>
                    <a:cubicBezTo>
                      <a:pt x="2649685" y="194566"/>
                      <a:pt x="2645830" y="187412"/>
                      <a:pt x="2704699" y="202130"/>
                    </a:cubicBezTo>
                    <a:cubicBezTo>
                      <a:pt x="2714542" y="204591"/>
                      <a:pt x="2724074" y="208194"/>
                      <a:pt x="2733574" y="211756"/>
                    </a:cubicBezTo>
                    <a:cubicBezTo>
                      <a:pt x="2749752" y="217823"/>
                      <a:pt x="2764759" y="227617"/>
                      <a:pt x="2781701" y="231006"/>
                    </a:cubicBezTo>
                    <a:cubicBezTo>
                      <a:pt x="2813319" y="237330"/>
                      <a:pt x="2845886" y="237256"/>
                      <a:pt x="2877953" y="240632"/>
                    </a:cubicBezTo>
                    <a:cubicBezTo>
                      <a:pt x="2906847" y="243674"/>
                      <a:pt x="2935819" y="246148"/>
                      <a:pt x="2964581" y="250257"/>
                    </a:cubicBezTo>
                    <a:cubicBezTo>
                      <a:pt x="3114327" y="271649"/>
                      <a:pt x="2925154" y="248497"/>
                      <a:pt x="3051208" y="269507"/>
                    </a:cubicBezTo>
                    <a:cubicBezTo>
                      <a:pt x="3076723" y="273760"/>
                      <a:pt x="3102543" y="275924"/>
                      <a:pt x="3128210" y="279133"/>
                    </a:cubicBezTo>
                    <a:cubicBezTo>
                      <a:pt x="3288104" y="332429"/>
                      <a:pt x="3149709" y="291302"/>
                      <a:pt x="3272589" y="317634"/>
                    </a:cubicBezTo>
                    <a:cubicBezTo>
                      <a:pt x="3298459" y="323178"/>
                      <a:pt x="3323494" y="332535"/>
                      <a:pt x="3349591" y="336884"/>
                    </a:cubicBezTo>
                    <a:cubicBezTo>
                      <a:pt x="3368842" y="340092"/>
                      <a:pt x="3388206" y="342681"/>
                      <a:pt x="3407343" y="346509"/>
                    </a:cubicBezTo>
                    <a:cubicBezTo>
                      <a:pt x="3420315" y="349103"/>
                      <a:pt x="3432731" y="354387"/>
                      <a:pt x="3445844" y="356135"/>
                    </a:cubicBezTo>
                    <a:cubicBezTo>
                      <a:pt x="3552959" y="370417"/>
                      <a:pt x="3534458" y="359674"/>
                      <a:pt x="3628724" y="375385"/>
                    </a:cubicBezTo>
                    <a:cubicBezTo>
                      <a:pt x="3641773" y="377560"/>
                      <a:pt x="3654391" y="381802"/>
                      <a:pt x="3667225" y="385010"/>
                    </a:cubicBezTo>
                    <a:lnTo>
                      <a:pt x="4090737" y="375385"/>
                    </a:lnTo>
                    <a:cubicBezTo>
                      <a:pt x="4144533" y="373275"/>
                      <a:pt x="4157339" y="363121"/>
                      <a:pt x="4206240" y="356135"/>
                    </a:cubicBezTo>
                    <a:cubicBezTo>
                      <a:pt x="4235001" y="352026"/>
                      <a:pt x="4263991" y="349718"/>
                      <a:pt x="4292867" y="346509"/>
                    </a:cubicBezTo>
                    <a:cubicBezTo>
                      <a:pt x="4417011" y="311040"/>
                      <a:pt x="4303172" y="340262"/>
                      <a:pt x="4427621" y="317634"/>
                    </a:cubicBezTo>
                    <a:cubicBezTo>
                      <a:pt x="4440636" y="315268"/>
                      <a:pt x="4453150" y="310602"/>
                      <a:pt x="4466122" y="308008"/>
                    </a:cubicBezTo>
                    <a:cubicBezTo>
                      <a:pt x="4485259" y="304181"/>
                      <a:pt x="4504623" y="301591"/>
                      <a:pt x="4523873" y="298383"/>
                    </a:cubicBezTo>
                    <a:cubicBezTo>
                      <a:pt x="4527871" y="296784"/>
                      <a:pt x="4587053" y="272020"/>
                      <a:pt x="4600875" y="269507"/>
                    </a:cubicBezTo>
                    <a:cubicBezTo>
                      <a:pt x="4626325" y="264880"/>
                      <a:pt x="4652210" y="263090"/>
                      <a:pt x="4677878" y="259882"/>
                    </a:cubicBezTo>
                    <a:cubicBezTo>
                      <a:pt x="4721128" y="242582"/>
                      <a:pt x="4754325" y="226790"/>
                      <a:pt x="4803006" y="221381"/>
                    </a:cubicBezTo>
                    <a:lnTo>
                      <a:pt x="4889633" y="211756"/>
                    </a:lnTo>
                    <a:cubicBezTo>
                      <a:pt x="4918509" y="205339"/>
                      <a:pt x="4946891" y="196029"/>
                      <a:pt x="4976261" y="192505"/>
                    </a:cubicBezTo>
                    <a:cubicBezTo>
                      <a:pt x="5027329" y="186377"/>
                      <a:pt x="5078994" y="186982"/>
                      <a:pt x="5130265" y="182880"/>
                    </a:cubicBezTo>
                    <a:cubicBezTo>
                      <a:pt x="5175142" y="179290"/>
                      <a:pt x="5238340" y="170695"/>
                      <a:pt x="5284269" y="163629"/>
                    </a:cubicBezTo>
                    <a:cubicBezTo>
                      <a:pt x="5391190" y="147179"/>
                      <a:pt x="5303148" y="162856"/>
                      <a:pt x="5370897" y="144379"/>
                    </a:cubicBezTo>
                    <a:cubicBezTo>
                      <a:pt x="5396422" y="137418"/>
                      <a:pt x="5422799" y="133495"/>
                      <a:pt x="5447899" y="125128"/>
                    </a:cubicBezTo>
                    <a:cubicBezTo>
                      <a:pt x="5457524" y="121920"/>
                      <a:pt x="5466870" y="117704"/>
                      <a:pt x="5476774" y="115503"/>
                    </a:cubicBezTo>
                    <a:cubicBezTo>
                      <a:pt x="5495825" y="111269"/>
                      <a:pt x="5515275" y="109086"/>
                      <a:pt x="5534526" y="105878"/>
                    </a:cubicBezTo>
                    <a:cubicBezTo>
                      <a:pt x="5642676" y="69828"/>
                      <a:pt x="5591021" y="81306"/>
                      <a:pt x="5688530" y="67377"/>
                    </a:cubicBezTo>
                    <a:cubicBezTo>
                      <a:pt x="5758035" y="44209"/>
                      <a:pt x="5675405" y="69396"/>
                      <a:pt x="5813659" y="48126"/>
                    </a:cubicBezTo>
                    <a:cubicBezTo>
                      <a:pt x="5823687" y="46583"/>
                      <a:pt x="5832506" y="40044"/>
                      <a:pt x="5842534" y="38501"/>
                    </a:cubicBezTo>
                    <a:cubicBezTo>
                      <a:pt x="5874403" y="33598"/>
                      <a:pt x="5906703" y="32084"/>
                      <a:pt x="5938787" y="28876"/>
                    </a:cubicBezTo>
                    <a:cubicBezTo>
                      <a:pt x="5951621" y="25667"/>
                      <a:pt x="5964239" y="21425"/>
                      <a:pt x="5977288" y="19250"/>
                    </a:cubicBezTo>
                    <a:cubicBezTo>
                      <a:pt x="6002803" y="14997"/>
                      <a:pt x="6028724" y="13558"/>
                      <a:pt x="6054290" y="9625"/>
                    </a:cubicBezTo>
                    <a:cubicBezTo>
                      <a:pt x="6070460" y="7137"/>
                      <a:pt x="6086375" y="3208"/>
                      <a:pt x="6102417" y="0"/>
                    </a:cubicBezTo>
                    <a:lnTo>
                      <a:pt x="6612555" y="9625"/>
                    </a:lnTo>
                    <a:cubicBezTo>
                      <a:pt x="6638339" y="10530"/>
                      <a:pt x="6677277" y="31199"/>
                      <a:pt x="6699183" y="38501"/>
                    </a:cubicBezTo>
                    <a:cubicBezTo>
                      <a:pt x="6711733" y="42684"/>
                      <a:pt x="6724850" y="44918"/>
                      <a:pt x="6737684" y="48126"/>
                    </a:cubicBezTo>
                    <a:cubicBezTo>
                      <a:pt x="6750518" y="54543"/>
                      <a:pt x="6762573" y="62840"/>
                      <a:pt x="6776185" y="67377"/>
                    </a:cubicBezTo>
                    <a:cubicBezTo>
                      <a:pt x="6791705" y="72550"/>
                      <a:pt x="6809361" y="70358"/>
                      <a:pt x="6824311" y="77002"/>
                    </a:cubicBezTo>
                    <a:cubicBezTo>
                      <a:pt x="6838970" y="83517"/>
                      <a:pt x="6849208" y="97376"/>
                      <a:pt x="6862812" y="105878"/>
                    </a:cubicBezTo>
                    <a:cubicBezTo>
                      <a:pt x="6874979" y="113483"/>
                      <a:pt x="6889146" y="117523"/>
                      <a:pt x="6901313" y="125128"/>
                    </a:cubicBezTo>
                    <a:cubicBezTo>
                      <a:pt x="6914917" y="133630"/>
                      <a:pt x="6925731" y="146322"/>
                      <a:pt x="6939814" y="154004"/>
                    </a:cubicBezTo>
                    <a:cubicBezTo>
                      <a:pt x="6961265" y="165705"/>
                      <a:pt x="6984946" y="172769"/>
                      <a:pt x="7007191" y="182880"/>
                    </a:cubicBezTo>
                    <a:cubicBezTo>
                      <a:pt x="7080728" y="216306"/>
                      <a:pt x="7047668" y="215072"/>
                      <a:pt x="7170821" y="250257"/>
                    </a:cubicBezTo>
                    <a:cubicBezTo>
                      <a:pt x="7193280" y="256674"/>
                      <a:pt x="7216247" y="261525"/>
                      <a:pt x="7238198" y="269507"/>
                    </a:cubicBezTo>
                    <a:cubicBezTo>
                      <a:pt x="7251683" y="274411"/>
                      <a:pt x="7263087" y="284221"/>
                      <a:pt x="7276699" y="288758"/>
                    </a:cubicBezTo>
                    <a:cubicBezTo>
                      <a:pt x="7300640" y="296738"/>
                      <a:pt x="7373019" y="304520"/>
                      <a:pt x="7392202" y="308008"/>
                    </a:cubicBezTo>
                    <a:cubicBezTo>
                      <a:pt x="7405217" y="310374"/>
                      <a:pt x="7417654" y="315459"/>
                      <a:pt x="7430703" y="317634"/>
                    </a:cubicBezTo>
                    <a:cubicBezTo>
                      <a:pt x="7640533" y="352607"/>
                      <a:pt x="7408599" y="307438"/>
                      <a:pt x="7555831" y="336884"/>
                    </a:cubicBezTo>
                    <a:cubicBezTo>
                      <a:pt x="7568665" y="343301"/>
                      <a:pt x="7580412" y="352655"/>
                      <a:pt x="7594332" y="356135"/>
                    </a:cubicBezTo>
                    <a:cubicBezTo>
                      <a:pt x="7720520" y="387682"/>
                      <a:pt x="7636530" y="348359"/>
                      <a:pt x="7690585" y="375385"/>
                    </a:cubicBezTo>
                  </a:path>
                </a:pathLst>
              </a:custGeom>
              <a:noFill/>
              <a:ln w="57150" cap="rnd" cmpd="sng" algn="ctr">
                <a:solidFill>
                  <a:srgbClr val="FFCCCC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CH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Oval 15"/>
              <p:cNvSpPr>
                <a:spLocks noChangeAspect="1" noChangeArrowheads="1"/>
              </p:cNvSpPr>
              <p:nvPr/>
            </p:nvSpPr>
            <p:spPr bwMode="auto">
              <a:xfrm>
                <a:off x="1015017" y="4182422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Oval 15"/>
              <p:cNvSpPr>
                <a:spLocks noChangeAspect="1" noChangeArrowheads="1"/>
              </p:cNvSpPr>
              <p:nvPr/>
            </p:nvSpPr>
            <p:spPr bwMode="auto">
              <a:xfrm>
                <a:off x="1677947" y="3911059"/>
                <a:ext cx="228141" cy="268620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 prst="slope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Oval 15"/>
              <p:cNvSpPr>
                <a:spLocks noChangeAspect="1" noChangeArrowheads="1"/>
              </p:cNvSpPr>
              <p:nvPr/>
            </p:nvSpPr>
            <p:spPr bwMode="auto">
              <a:xfrm>
                <a:off x="990166" y="3735334"/>
                <a:ext cx="193900" cy="228304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Oval 15"/>
              <p:cNvSpPr>
                <a:spLocks noChangeAspect="1" noChangeArrowheads="1"/>
              </p:cNvSpPr>
              <p:nvPr/>
            </p:nvSpPr>
            <p:spPr bwMode="auto">
              <a:xfrm>
                <a:off x="2008949" y="3652957"/>
                <a:ext cx="360461" cy="191902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 prst="slope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Oval 15"/>
              <p:cNvSpPr>
                <a:spLocks noChangeAspect="1" noChangeArrowheads="1"/>
              </p:cNvSpPr>
              <p:nvPr/>
            </p:nvSpPr>
            <p:spPr bwMode="auto">
              <a:xfrm>
                <a:off x="7880004" y="4200512"/>
                <a:ext cx="228141" cy="26862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Oval 15"/>
              <p:cNvSpPr>
                <a:spLocks noChangeAspect="1" noChangeArrowheads="1"/>
              </p:cNvSpPr>
              <p:nvPr/>
            </p:nvSpPr>
            <p:spPr bwMode="auto">
              <a:xfrm>
                <a:off x="7712891" y="3705477"/>
                <a:ext cx="413886" cy="189359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Oval 15"/>
              <p:cNvSpPr>
                <a:spLocks noChangeAspect="1" noChangeArrowheads="1"/>
              </p:cNvSpPr>
              <p:nvPr/>
            </p:nvSpPr>
            <p:spPr bwMode="auto">
              <a:xfrm>
                <a:off x="6874650" y="3657676"/>
                <a:ext cx="360461" cy="191902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 prst="convex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Oval 15"/>
              <p:cNvSpPr>
                <a:spLocks noChangeAspect="1" noChangeArrowheads="1"/>
              </p:cNvSpPr>
              <p:nvPr/>
            </p:nvSpPr>
            <p:spPr bwMode="auto">
              <a:xfrm>
                <a:off x="7287681" y="3935244"/>
                <a:ext cx="193900" cy="228304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 prst="slope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Oval 15"/>
              <p:cNvSpPr>
                <a:spLocks noChangeAspect="1" noChangeArrowheads="1"/>
              </p:cNvSpPr>
              <p:nvPr/>
            </p:nvSpPr>
            <p:spPr bwMode="auto">
              <a:xfrm>
                <a:off x="1294670" y="3426804"/>
                <a:ext cx="315008" cy="79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>
                      <a:lumMod val="40000"/>
                      <a:lumOff val="60000"/>
                    </a:srgbClr>
                  </a:gs>
                  <a:gs pos="46000">
                    <a:srgbClr val="F79646">
                      <a:lumMod val="95000"/>
                      <a:lumOff val="5000"/>
                    </a:srgbClr>
                  </a:gs>
                  <a:gs pos="100000">
                    <a:srgbClr val="F79646">
                      <a:lumMod val="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Oval 15"/>
              <p:cNvSpPr>
                <a:spLocks noChangeAspect="1" noChangeArrowheads="1"/>
              </p:cNvSpPr>
              <p:nvPr/>
            </p:nvSpPr>
            <p:spPr bwMode="auto">
              <a:xfrm>
                <a:off x="7462449" y="3403815"/>
                <a:ext cx="315008" cy="79415"/>
              </a:xfrm>
              <a:prstGeom prst="ellipse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</a:ln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 prst="slope"/>
              </a:sp3d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CH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2" name="Gruppieren 187"/>
            <p:cNvGrpSpPr/>
            <p:nvPr/>
          </p:nvGrpSpPr>
          <p:grpSpPr>
            <a:xfrm>
              <a:off x="7107721" y="2412454"/>
              <a:ext cx="280638" cy="263696"/>
              <a:chOff x="4818603" y="3436498"/>
              <a:chExt cx="1105343" cy="1074949"/>
            </a:xfrm>
          </p:grpSpPr>
          <p:sp>
            <p:nvSpPr>
              <p:cNvPr id="228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9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30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31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3" name="Gruppieren 188"/>
            <p:cNvGrpSpPr/>
            <p:nvPr/>
          </p:nvGrpSpPr>
          <p:grpSpPr>
            <a:xfrm>
              <a:off x="6808280" y="2540423"/>
              <a:ext cx="280638" cy="263696"/>
              <a:chOff x="4818603" y="3436498"/>
              <a:chExt cx="1105343" cy="1074949"/>
            </a:xfrm>
          </p:grpSpPr>
          <p:sp>
            <p:nvSpPr>
              <p:cNvPr id="224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5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6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7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4" name="Gruppieren 189"/>
            <p:cNvGrpSpPr/>
            <p:nvPr/>
          </p:nvGrpSpPr>
          <p:grpSpPr>
            <a:xfrm>
              <a:off x="6600062" y="2323021"/>
              <a:ext cx="280638" cy="263696"/>
              <a:chOff x="4818603" y="3436498"/>
              <a:chExt cx="1105343" cy="1074949"/>
            </a:xfrm>
          </p:grpSpPr>
          <p:sp>
            <p:nvSpPr>
              <p:cNvPr id="220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1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2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23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5" name="Gruppieren 190"/>
            <p:cNvGrpSpPr/>
            <p:nvPr/>
          </p:nvGrpSpPr>
          <p:grpSpPr>
            <a:xfrm>
              <a:off x="6594328" y="2568833"/>
              <a:ext cx="280638" cy="263696"/>
              <a:chOff x="4818603" y="3436498"/>
              <a:chExt cx="1105343" cy="1074949"/>
            </a:xfrm>
          </p:grpSpPr>
          <p:sp>
            <p:nvSpPr>
              <p:cNvPr id="216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7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8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9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6" name="Gruppieren 191"/>
            <p:cNvGrpSpPr/>
            <p:nvPr/>
          </p:nvGrpSpPr>
          <p:grpSpPr>
            <a:xfrm>
              <a:off x="6857103" y="2121795"/>
              <a:ext cx="280638" cy="263696"/>
              <a:chOff x="4818603" y="3436498"/>
              <a:chExt cx="1105343" cy="1074949"/>
            </a:xfrm>
          </p:grpSpPr>
          <p:sp>
            <p:nvSpPr>
              <p:cNvPr id="212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3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4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5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7" name="Gruppieren 192"/>
            <p:cNvGrpSpPr/>
            <p:nvPr/>
          </p:nvGrpSpPr>
          <p:grpSpPr>
            <a:xfrm>
              <a:off x="6302536" y="2623361"/>
              <a:ext cx="280638" cy="263696"/>
              <a:chOff x="4818603" y="3436498"/>
              <a:chExt cx="1105343" cy="1074949"/>
            </a:xfrm>
          </p:grpSpPr>
          <p:sp>
            <p:nvSpPr>
              <p:cNvPr id="208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9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0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11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8" name="Gruppieren 193"/>
            <p:cNvGrpSpPr/>
            <p:nvPr/>
          </p:nvGrpSpPr>
          <p:grpSpPr>
            <a:xfrm>
              <a:off x="7166536" y="2557710"/>
              <a:ext cx="280638" cy="263696"/>
              <a:chOff x="4818603" y="3436498"/>
              <a:chExt cx="1105343" cy="1074949"/>
            </a:xfrm>
          </p:grpSpPr>
          <p:sp>
            <p:nvSpPr>
              <p:cNvPr id="204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5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6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7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79" name="Gruppieren 194"/>
            <p:cNvGrpSpPr/>
            <p:nvPr/>
          </p:nvGrpSpPr>
          <p:grpSpPr>
            <a:xfrm>
              <a:off x="6917724" y="2387480"/>
              <a:ext cx="280638" cy="263696"/>
              <a:chOff x="4818603" y="3436498"/>
              <a:chExt cx="1105343" cy="1074949"/>
            </a:xfrm>
          </p:grpSpPr>
          <p:sp>
            <p:nvSpPr>
              <p:cNvPr id="200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1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2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203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80" name="Gruppieren 195"/>
            <p:cNvGrpSpPr/>
            <p:nvPr/>
          </p:nvGrpSpPr>
          <p:grpSpPr>
            <a:xfrm>
              <a:off x="7155974" y="2026826"/>
              <a:ext cx="280638" cy="263696"/>
              <a:chOff x="4818603" y="3436498"/>
              <a:chExt cx="1105343" cy="1074949"/>
            </a:xfrm>
          </p:grpSpPr>
          <p:sp>
            <p:nvSpPr>
              <p:cNvPr id="196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7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8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9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81" name="Gruppieren 196"/>
            <p:cNvGrpSpPr/>
            <p:nvPr/>
          </p:nvGrpSpPr>
          <p:grpSpPr>
            <a:xfrm>
              <a:off x="7015081" y="2708035"/>
              <a:ext cx="280638" cy="263696"/>
              <a:chOff x="4818603" y="3436498"/>
              <a:chExt cx="1105343" cy="1074949"/>
            </a:xfrm>
          </p:grpSpPr>
          <p:sp>
            <p:nvSpPr>
              <p:cNvPr id="192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3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4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5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82" name="Gruppieren 197"/>
            <p:cNvGrpSpPr/>
            <p:nvPr/>
          </p:nvGrpSpPr>
          <p:grpSpPr>
            <a:xfrm>
              <a:off x="7228083" y="2293051"/>
              <a:ext cx="280638" cy="263696"/>
              <a:chOff x="4818603" y="3436498"/>
              <a:chExt cx="1105343" cy="1074949"/>
            </a:xfrm>
          </p:grpSpPr>
          <p:sp>
            <p:nvSpPr>
              <p:cNvPr id="188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89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0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91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grpSp>
          <p:nvGrpSpPr>
            <p:cNvPr id="183" name="Gruppieren 198"/>
            <p:cNvGrpSpPr/>
            <p:nvPr/>
          </p:nvGrpSpPr>
          <p:grpSpPr>
            <a:xfrm>
              <a:off x="7464606" y="2514116"/>
              <a:ext cx="280638" cy="263696"/>
              <a:chOff x="4818603" y="3436498"/>
              <a:chExt cx="1105343" cy="1074949"/>
            </a:xfrm>
          </p:grpSpPr>
          <p:sp>
            <p:nvSpPr>
              <p:cNvPr id="184" name="Freeform 4"/>
              <p:cNvSpPr>
                <a:spLocks noChangeAspect="1"/>
              </p:cNvSpPr>
              <p:nvPr/>
            </p:nvSpPr>
            <p:spPr bwMode="auto">
              <a:xfrm>
                <a:off x="4848933" y="3436498"/>
                <a:ext cx="1075013" cy="1074949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FF9999">
                  <a:alpha val="89020"/>
                </a:srgb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85" name="Freeform 5"/>
              <p:cNvSpPr>
                <a:spLocks noChangeAspect="1"/>
              </p:cNvSpPr>
              <p:nvPr/>
            </p:nvSpPr>
            <p:spPr bwMode="auto">
              <a:xfrm>
                <a:off x="4818603" y="3507042"/>
                <a:ext cx="444833" cy="608018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86" name="Freeform 6"/>
              <p:cNvSpPr>
                <a:spLocks noChangeAspect="1"/>
              </p:cNvSpPr>
              <p:nvPr/>
            </p:nvSpPr>
            <p:spPr bwMode="auto">
              <a:xfrm rot="14838809">
                <a:off x="5008603" y="3653666"/>
                <a:ext cx="802853" cy="7413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87" name="Freeform 7"/>
              <p:cNvSpPr>
                <a:spLocks noChangeAspect="1"/>
              </p:cNvSpPr>
              <p:nvPr/>
            </p:nvSpPr>
            <p:spPr bwMode="auto">
              <a:xfrm rot="20945416">
                <a:off x="5064609" y="3863118"/>
                <a:ext cx="246006" cy="39302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68" name="Textfeld 283"/>
          <p:cNvSpPr txBox="1"/>
          <p:nvPr/>
        </p:nvSpPr>
        <p:spPr>
          <a:xfrm>
            <a:off x="5953740" y="96614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dirty="0">
                <a:solidFill>
                  <a:srgbClr val="333333"/>
                </a:solidFill>
                <a:latin typeface="Arial"/>
              </a:rPr>
              <a:t>Patch</a:t>
            </a:r>
          </a:p>
        </p:txBody>
      </p:sp>
      <p:sp>
        <p:nvSpPr>
          <p:cNvPr id="269" name="Textfeld 284"/>
          <p:cNvSpPr txBox="1"/>
          <p:nvPr/>
        </p:nvSpPr>
        <p:spPr>
          <a:xfrm>
            <a:off x="5935113" y="243775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dirty="0">
                <a:solidFill>
                  <a:srgbClr val="333333"/>
                </a:solidFill>
                <a:latin typeface="Arial"/>
              </a:rPr>
              <a:t>Plaque</a:t>
            </a:r>
          </a:p>
        </p:txBody>
      </p:sp>
      <p:sp>
        <p:nvSpPr>
          <p:cNvPr id="270" name="Textfeld 285"/>
          <p:cNvSpPr txBox="1"/>
          <p:nvPr/>
        </p:nvSpPr>
        <p:spPr>
          <a:xfrm>
            <a:off x="5927947" y="3798304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dirty="0">
                <a:solidFill>
                  <a:srgbClr val="333333"/>
                </a:solidFill>
                <a:latin typeface="Arial"/>
              </a:rPr>
              <a:t>Tumor</a:t>
            </a:r>
          </a:p>
        </p:txBody>
      </p:sp>
      <p:sp>
        <p:nvSpPr>
          <p:cNvPr id="271" name="Textfeld 547"/>
          <p:cNvSpPr txBox="1"/>
          <p:nvPr/>
        </p:nvSpPr>
        <p:spPr>
          <a:xfrm rot="16200000">
            <a:off x="7548835" y="2780504"/>
            <a:ext cx="12105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dirty="0">
                <a:solidFill>
                  <a:srgbClr val="333333"/>
                </a:solidFill>
                <a:latin typeface="Arial"/>
              </a:rPr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29055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499734" y="78186"/>
            <a:ext cx="5357084" cy="889267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An </a:t>
            </a:r>
            <a:r>
              <a:rPr lang="fr-CH" dirty="0" err="1" smtClean="0"/>
              <a:t>akylating</a:t>
            </a:r>
            <a:r>
              <a:rPr lang="fr-CH" dirty="0" smtClean="0"/>
              <a:t> </a:t>
            </a:r>
            <a:r>
              <a:rPr lang="fr-CH" dirty="0"/>
              <a:t>agent</a:t>
            </a:r>
          </a:p>
          <a:p>
            <a:r>
              <a:rPr lang="fr-CH" dirty="0" smtClean="0"/>
              <a:t>(</a:t>
            </a:r>
            <a:r>
              <a:rPr lang="fr-CH" dirty="0" err="1" smtClean="0"/>
              <a:t>topical</a:t>
            </a:r>
            <a:r>
              <a:rPr lang="fr-CH" dirty="0" smtClean="0"/>
              <a:t> </a:t>
            </a:r>
            <a:r>
              <a:rPr lang="fr-CH" dirty="0" err="1" smtClean="0"/>
              <a:t>chemotherapy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27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Chlormethine</a:t>
            </a:r>
            <a:r>
              <a:rPr lang="en-US" dirty="0" smtClean="0"/>
              <a:t> (CL)</a:t>
            </a:r>
          </a:p>
          <a:p>
            <a:endParaRPr lang="fr-CH" dirty="0" smtClean="0"/>
          </a:p>
          <a:p>
            <a:endParaRPr lang="fr-CH" dirty="0"/>
          </a:p>
          <a:p>
            <a:r>
              <a:rPr lang="fr-CH" dirty="0" err="1"/>
              <a:t>M</a:t>
            </a:r>
            <a:r>
              <a:rPr lang="fr-CH" dirty="0" err="1" smtClean="0"/>
              <a:t>echlorethamine</a:t>
            </a:r>
            <a:endParaRPr lang="fr-CH" dirty="0" smtClean="0"/>
          </a:p>
          <a:p>
            <a:r>
              <a:rPr lang="fr-CH" dirty="0" smtClean="0"/>
              <a:t>or</a:t>
            </a:r>
          </a:p>
          <a:p>
            <a:r>
              <a:rPr lang="fr-CH" dirty="0" err="1"/>
              <a:t>N</a:t>
            </a:r>
            <a:r>
              <a:rPr lang="fr-CH" dirty="0" err="1" smtClean="0"/>
              <a:t>itrogen</a:t>
            </a:r>
            <a:r>
              <a:rPr lang="fr-CH" dirty="0" smtClean="0"/>
              <a:t> </a:t>
            </a:r>
            <a:r>
              <a:rPr lang="fr-CH" dirty="0" err="1"/>
              <a:t>M</a:t>
            </a:r>
            <a:r>
              <a:rPr lang="fr-CH" dirty="0" err="1" smtClean="0"/>
              <a:t>ustard</a:t>
            </a:r>
            <a:endParaRPr lang="en-US" dirty="0" smtClean="0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3BACA6F-BD8E-42C6-92F7-D8640FCBA79B}"/>
              </a:ext>
            </a:extLst>
          </p:cNvPr>
          <p:cNvGrpSpPr/>
          <p:nvPr/>
        </p:nvGrpSpPr>
        <p:grpSpPr>
          <a:xfrm>
            <a:off x="4074231" y="1398711"/>
            <a:ext cx="4208089" cy="3269289"/>
            <a:chOff x="4831730" y="2444836"/>
            <a:chExt cx="3795525" cy="2757693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FA04407-4DF3-401E-AEE0-438F681B1A4D}"/>
                </a:ext>
              </a:extLst>
            </p:cNvPr>
            <p:cNvGrpSpPr/>
            <p:nvPr/>
          </p:nvGrpSpPr>
          <p:grpSpPr>
            <a:xfrm>
              <a:off x="6594101" y="3858748"/>
              <a:ext cx="445440" cy="1164470"/>
              <a:chOff x="1905000" y="1174750"/>
              <a:chExt cx="1597025" cy="5232400"/>
            </a:xfrm>
          </p:grpSpPr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0882061F-2ADC-4CDE-BEEC-4CEF02D8C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1174750"/>
                <a:ext cx="534988" cy="642938"/>
              </a:xfrm>
              <a:custGeom>
                <a:avLst/>
                <a:gdLst>
                  <a:gd name="T0" fmla="*/ 0 w 119"/>
                  <a:gd name="T1" fmla="*/ 0 h 143"/>
                  <a:gd name="T2" fmla="*/ 79 w 119"/>
                  <a:gd name="T3" fmla="*/ 75 h 143"/>
                  <a:gd name="T4" fmla="*/ 103 w 119"/>
                  <a:gd name="T5" fmla="*/ 143 h 143"/>
                  <a:gd name="T6" fmla="*/ 118 w 119"/>
                  <a:gd name="T7" fmla="*/ 104 h 143"/>
                  <a:gd name="T8" fmla="*/ 91 w 119"/>
                  <a:gd name="T9" fmla="*/ 36 h 143"/>
                  <a:gd name="T10" fmla="*/ 57 w 119"/>
                  <a:gd name="T11" fmla="*/ 0 h 143"/>
                  <a:gd name="T12" fmla="*/ 0 w 11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43">
                    <a:moveTo>
                      <a:pt x="0" y="0"/>
                    </a:moveTo>
                    <a:cubicBezTo>
                      <a:pt x="0" y="0"/>
                      <a:pt x="58" y="45"/>
                      <a:pt x="79" y="75"/>
                    </a:cubicBezTo>
                    <a:cubicBezTo>
                      <a:pt x="79" y="75"/>
                      <a:pt x="105" y="112"/>
                      <a:pt x="103" y="143"/>
                    </a:cubicBezTo>
                    <a:cubicBezTo>
                      <a:pt x="103" y="143"/>
                      <a:pt x="118" y="124"/>
                      <a:pt x="118" y="104"/>
                    </a:cubicBezTo>
                    <a:cubicBezTo>
                      <a:pt x="119" y="83"/>
                      <a:pt x="115" y="73"/>
                      <a:pt x="91" y="36"/>
                    </a:cubicBezTo>
                    <a:cubicBezTo>
                      <a:pt x="91" y="36"/>
                      <a:pt x="59" y="4"/>
                      <a:pt x="5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B50D0709-8F3B-4D2C-BF67-5ABFA70BF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1187450"/>
                <a:ext cx="1060450" cy="1066800"/>
              </a:xfrm>
              <a:custGeom>
                <a:avLst/>
                <a:gdLst>
                  <a:gd name="T0" fmla="*/ 36 w 236"/>
                  <a:gd name="T1" fmla="*/ 0 h 237"/>
                  <a:gd name="T2" fmla="*/ 113 w 236"/>
                  <a:gd name="T3" fmla="*/ 110 h 237"/>
                  <a:gd name="T4" fmla="*/ 219 w 236"/>
                  <a:gd name="T5" fmla="*/ 197 h 237"/>
                  <a:gd name="T6" fmla="*/ 236 w 236"/>
                  <a:gd name="T7" fmla="*/ 212 h 237"/>
                  <a:gd name="T8" fmla="*/ 199 w 236"/>
                  <a:gd name="T9" fmla="*/ 237 h 237"/>
                  <a:gd name="T10" fmla="*/ 123 w 236"/>
                  <a:gd name="T11" fmla="*/ 171 h 237"/>
                  <a:gd name="T12" fmla="*/ 72 w 236"/>
                  <a:gd name="T13" fmla="*/ 123 h 237"/>
                  <a:gd name="T14" fmla="*/ 3 w 236"/>
                  <a:gd name="T15" fmla="*/ 0 h 237"/>
                  <a:gd name="T16" fmla="*/ 36 w 236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37">
                    <a:moveTo>
                      <a:pt x="36" y="0"/>
                    </a:moveTo>
                    <a:cubicBezTo>
                      <a:pt x="36" y="0"/>
                      <a:pt x="58" y="59"/>
                      <a:pt x="113" y="110"/>
                    </a:cubicBezTo>
                    <a:cubicBezTo>
                      <a:pt x="113" y="110"/>
                      <a:pt x="183" y="166"/>
                      <a:pt x="219" y="197"/>
                    </a:cubicBezTo>
                    <a:cubicBezTo>
                      <a:pt x="236" y="212"/>
                      <a:pt x="236" y="212"/>
                      <a:pt x="236" y="212"/>
                    </a:cubicBezTo>
                    <a:cubicBezTo>
                      <a:pt x="199" y="237"/>
                      <a:pt x="199" y="237"/>
                      <a:pt x="199" y="237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3" y="171"/>
                      <a:pt x="90" y="141"/>
                      <a:pt x="72" y="123"/>
                    </a:cubicBezTo>
                    <a:cubicBezTo>
                      <a:pt x="54" y="105"/>
                      <a:pt x="0" y="45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4" name="Freeform 373">
                <a:extLst>
                  <a:ext uri="{FF2B5EF4-FFF2-40B4-BE49-F238E27FC236}">
                    <a16:creationId xmlns:a16="http://schemas.microsoft.com/office/drawing/2014/main" id="{2F1C9392-795F-4AB3-A31E-7E74FAE1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5" y="2308225"/>
                <a:ext cx="471488" cy="750888"/>
              </a:xfrm>
              <a:custGeom>
                <a:avLst/>
                <a:gdLst>
                  <a:gd name="T0" fmla="*/ 37 w 105"/>
                  <a:gd name="T1" fmla="*/ 0 h 167"/>
                  <a:gd name="T2" fmla="*/ 97 w 105"/>
                  <a:gd name="T3" fmla="*/ 115 h 167"/>
                  <a:gd name="T4" fmla="*/ 76 w 105"/>
                  <a:gd name="T5" fmla="*/ 167 h 167"/>
                  <a:gd name="T6" fmla="*/ 63 w 105"/>
                  <a:gd name="T7" fmla="*/ 99 h 167"/>
                  <a:gd name="T8" fmla="*/ 0 w 105"/>
                  <a:gd name="T9" fmla="*/ 25 h 167"/>
                  <a:gd name="T10" fmla="*/ 37 w 105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67">
                    <a:moveTo>
                      <a:pt x="37" y="0"/>
                    </a:moveTo>
                    <a:cubicBezTo>
                      <a:pt x="37" y="0"/>
                      <a:pt x="86" y="48"/>
                      <a:pt x="97" y="115"/>
                    </a:cubicBezTo>
                    <a:cubicBezTo>
                      <a:pt x="97" y="115"/>
                      <a:pt x="105" y="133"/>
                      <a:pt x="76" y="167"/>
                    </a:cubicBezTo>
                    <a:cubicBezTo>
                      <a:pt x="76" y="167"/>
                      <a:pt x="84" y="141"/>
                      <a:pt x="63" y="99"/>
                    </a:cubicBezTo>
                    <a:cubicBezTo>
                      <a:pt x="42" y="58"/>
                      <a:pt x="0" y="25"/>
                      <a:pt x="0" y="2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5" name="Freeform 374">
                <a:extLst>
                  <a:ext uri="{FF2B5EF4-FFF2-40B4-BE49-F238E27FC236}">
                    <a16:creationId xmlns:a16="http://schemas.microsoft.com/office/drawing/2014/main" id="{3C1879A3-E777-41C1-BE24-07D97B834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450" y="3252788"/>
                <a:ext cx="1530350" cy="1687512"/>
              </a:xfrm>
              <a:custGeom>
                <a:avLst/>
                <a:gdLst>
                  <a:gd name="T0" fmla="*/ 17 w 340"/>
                  <a:gd name="T1" fmla="*/ 0 h 375"/>
                  <a:gd name="T2" fmla="*/ 146 w 340"/>
                  <a:gd name="T3" fmla="*/ 149 h 375"/>
                  <a:gd name="T4" fmla="*/ 316 w 340"/>
                  <a:gd name="T5" fmla="*/ 285 h 375"/>
                  <a:gd name="T6" fmla="*/ 337 w 340"/>
                  <a:gd name="T7" fmla="*/ 337 h 375"/>
                  <a:gd name="T8" fmla="*/ 323 w 340"/>
                  <a:gd name="T9" fmla="*/ 375 h 375"/>
                  <a:gd name="T10" fmla="*/ 280 w 340"/>
                  <a:gd name="T11" fmla="*/ 298 h 375"/>
                  <a:gd name="T12" fmla="*/ 168 w 340"/>
                  <a:gd name="T13" fmla="*/ 217 h 375"/>
                  <a:gd name="T14" fmla="*/ 52 w 340"/>
                  <a:gd name="T15" fmla="*/ 132 h 375"/>
                  <a:gd name="T16" fmla="*/ 2 w 340"/>
                  <a:gd name="T17" fmla="*/ 48 h 375"/>
                  <a:gd name="T18" fmla="*/ 17 w 340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75">
                    <a:moveTo>
                      <a:pt x="17" y="0"/>
                    </a:moveTo>
                    <a:cubicBezTo>
                      <a:pt x="17" y="0"/>
                      <a:pt x="30" y="79"/>
                      <a:pt x="146" y="149"/>
                    </a:cubicBezTo>
                    <a:cubicBezTo>
                      <a:pt x="146" y="149"/>
                      <a:pt x="273" y="229"/>
                      <a:pt x="316" y="285"/>
                    </a:cubicBezTo>
                    <a:cubicBezTo>
                      <a:pt x="316" y="285"/>
                      <a:pt x="340" y="315"/>
                      <a:pt x="337" y="337"/>
                    </a:cubicBezTo>
                    <a:cubicBezTo>
                      <a:pt x="334" y="358"/>
                      <a:pt x="323" y="375"/>
                      <a:pt x="323" y="375"/>
                    </a:cubicBezTo>
                    <a:cubicBezTo>
                      <a:pt x="323" y="375"/>
                      <a:pt x="320" y="335"/>
                      <a:pt x="280" y="298"/>
                    </a:cubicBezTo>
                    <a:cubicBezTo>
                      <a:pt x="241" y="261"/>
                      <a:pt x="232" y="265"/>
                      <a:pt x="168" y="217"/>
                    </a:cubicBezTo>
                    <a:cubicBezTo>
                      <a:pt x="168" y="217"/>
                      <a:pt x="71" y="152"/>
                      <a:pt x="52" y="132"/>
                    </a:cubicBezTo>
                    <a:cubicBezTo>
                      <a:pt x="32" y="112"/>
                      <a:pt x="4" y="75"/>
                      <a:pt x="2" y="48"/>
                    </a:cubicBezTo>
                    <a:cubicBezTo>
                      <a:pt x="2" y="48"/>
                      <a:pt x="0" y="32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D63AD40A-A4BE-4559-A558-C56713ABC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5" y="5789613"/>
                <a:ext cx="419100" cy="617537"/>
              </a:xfrm>
              <a:custGeom>
                <a:avLst/>
                <a:gdLst>
                  <a:gd name="T0" fmla="*/ 86 w 93"/>
                  <a:gd name="T1" fmla="*/ 0 h 137"/>
                  <a:gd name="T2" fmla="*/ 53 w 93"/>
                  <a:gd name="T3" fmla="*/ 53 h 137"/>
                  <a:gd name="T4" fmla="*/ 0 w 93"/>
                  <a:gd name="T5" fmla="*/ 100 h 137"/>
                  <a:gd name="T6" fmla="*/ 27 w 93"/>
                  <a:gd name="T7" fmla="*/ 134 h 137"/>
                  <a:gd name="T8" fmla="*/ 54 w 93"/>
                  <a:gd name="T9" fmla="*/ 115 h 137"/>
                  <a:gd name="T10" fmla="*/ 86 w 93"/>
                  <a:gd name="T1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37">
                    <a:moveTo>
                      <a:pt x="86" y="0"/>
                    </a:moveTo>
                    <a:cubicBezTo>
                      <a:pt x="86" y="0"/>
                      <a:pt x="71" y="34"/>
                      <a:pt x="53" y="53"/>
                    </a:cubicBezTo>
                    <a:cubicBezTo>
                      <a:pt x="35" y="72"/>
                      <a:pt x="13" y="94"/>
                      <a:pt x="0" y="100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31" y="137"/>
                      <a:pt x="54" y="115"/>
                    </a:cubicBezTo>
                    <a:cubicBezTo>
                      <a:pt x="76" y="93"/>
                      <a:pt x="93" y="41"/>
                      <a:pt x="8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CFEA140C-E15D-4954-921A-B1302221A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4400550"/>
                <a:ext cx="1528763" cy="1550988"/>
              </a:xfrm>
              <a:custGeom>
                <a:avLst/>
                <a:gdLst>
                  <a:gd name="T0" fmla="*/ 12 w 340"/>
                  <a:gd name="T1" fmla="*/ 0 h 345"/>
                  <a:gd name="T2" fmla="*/ 33 w 340"/>
                  <a:gd name="T3" fmla="*/ 48 h 345"/>
                  <a:gd name="T4" fmla="*/ 147 w 340"/>
                  <a:gd name="T5" fmla="*/ 138 h 345"/>
                  <a:gd name="T6" fmla="*/ 320 w 340"/>
                  <a:gd name="T7" fmla="*/ 261 h 345"/>
                  <a:gd name="T8" fmla="*/ 335 w 340"/>
                  <a:gd name="T9" fmla="*/ 311 h 345"/>
                  <a:gd name="T10" fmla="*/ 317 w 340"/>
                  <a:gd name="T11" fmla="*/ 345 h 345"/>
                  <a:gd name="T12" fmla="*/ 285 w 340"/>
                  <a:gd name="T13" fmla="*/ 281 h 345"/>
                  <a:gd name="T14" fmla="*/ 190 w 340"/>
                  <a:gd name="T15" fmla="*/ 215 h 345"/>
                  <a:gd name="T16" fmla="*/ 24 w 340"/>
                  <a:gd name="T17" fmla="*/ 95 h 345"/>
                  <a:gd name="T18" fmla="*/ 1 w 340"/>
                  <a:gd name="T19" fmla="*/ 41 h 345"/>
                  <a:gd name="T20" fmla="*/ 12 w 340"/>
                  <a:gd name="T21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345">
                    <a:moveTo>
                      <a:pt x="12" y="0"/>
                    </a:moveTo>
                    <a:cubicBezTo>
                      <a:pt x="12" y="0"/>
                      <a:pt x="15" y="22"/>
                      <a:pt x="33" y="48"/>
                    </a:cubicBezTo>
                    <a:cubicBezTo>
                      <a:pt x="50" y="74"/>
                      <a:pt x="92" y="106"/>
                      <a:pt x="147" y="138"/>
                    </a:cubicBezTo>
                    <a:cubicBezTo>
                      <a:pt x="202" y="170"/>
                      <a:pt x="295" y="220"/>
                      <a:pt x="320" y="261"/>
                    </a:cubicBezTo>
                    <a:cubicBezTo>
                      <a:pt x="320" y="261"/>
                      <a:pt x="340" y="284"/>
                      <a:pt x="335" y="311"/>
                    </a:cubicBezTo>
                    <a:cubicBezTo>
                      <a:pt x="335" y="311"/>
                      <a:pt x="325" y="332"/>
                      <a:pt x="317" y="345"/>
                    </a:cubicBezTo>
                    <a:cubicBezTo>
                      <a:pt x="317" y="345"/>
                      <a:pt x="325" y="327"/>
                      <a:pt x="285" y="281"/>
                    </a:cubicBezTo>
                    <a:cubicBezTo>
                      <a:pt x="285" y="281"/>
                      <a:pt x="271" y="260"/>
                      <a:pt x="190" y="215"/>
                    </a:cubicBezTo>
                    <a:cubicBezTo>
                      <a:pt x="110" y="170"/>
                      <a:pt x="62" y="139"/>
                      <a:pt x="24" y="95"/>
                    </a:cubicBezTo>
                    <a:cubicBezTo>
                      <a:pt x="24" y="95"/>
                      <a:pt x="0" y="65"/>
                      <a:pt x="1" y="41"/>
                    </a:cubicBezTo>
                    <a:cubicBezTo>
                      <a:pt x="2" y="16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9B95430-6E2D-424A-BB3A-77203A8D4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1236663"/>
                <a:ext cx="1211262" cy="117475"/>
              </a:xfrm>
              <a:custGeom>
                <a:avLst/>
                <a:gdLst>
                  <a:gd name="T0" fmla="*/ 2 w 269"/>
                  <a:gd name="T1" fmla="*/ 0 h 26"/>
                  <a:gd name="T2" fmla="*/ 258 w 269"/>
                  <a:gd name="T3" fmla="*/ 0 h 26"/>
                  <a:gd name="T4" fmla="*/ 266 w 269"/>
                  <a:gd name="T5" fmla="*/ 11 h 26"/>
                  <a:gd name="T6" fmla="*/ 263 w 269"/>
                  <a:gd name="T7" fmla="*/ 26 h 26"/>
                  <a:gd name="T8" fmla="*/ 14 w 269"/>
                  <a:gd name="T9" fmla="*/ 26 h 26"/>
                  <a:gd name="T10" fmla="*/ 2 w 269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" h="26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63" y="3"/>
                      <a:pt x="266" y="11"/>
                    </a:cubicBezTo>
                    <a:cubicBezTo>
                      <a:pt x="269" y="19"/>
                      <a:pt x="263" y="26"/>
                      <a:pt x="26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0" y="20"/>
                      <a:pt x="2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BA6FEA97-69D4-4673-A736-949AB600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1236663"/>
                <a:ext cx="473075" cy="117475"/>
              </a:xfrm>
              <a:custGeom>
                <a:avLst/>
                <a:gdLst>
                  <a:gd name="T0" fmla="*/ 11 w 105"/>
                  <a:gd name="T1" fmla="*/ 0 h 26"/>
                  <a:gd name="T2" fmla="*/ 0 w 105"/>
                  <a:gd name="T3" fmla="*/ 14 h 26"/>
                  <a:gd name="T4" fmla="*/ 11 w 105"/>
                  <a:gd name="T5" fmla="*/ 26 h 26"/>
                  <a:gd name="T6" fmla="*/ 100 w 105"/>
                  <a:gd name="T7" fmla="*/ 25 h 26"/>
                  <a:gd name="T8" fmla="*/ 104 w 105"/>
                  <a:gd name="T9" fmla="*/ 14 h 26"/>
                  <a:gd name="T10" fmla="*/ 94 w 105"/>
                  <a:gd name="T11" fmla="*/ 0 h 26"/>
                  <a:gd name="T12" fmla="*/ 11 w 10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6">
                    <a:moveTo>
                      <a:pt x="1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5" y="21"/>
                      <a:pt x="104" y="14"/>
                    </a:cubicBezTo>
                    <a:cubicBezTo>
                      <a:pt x="102" y="7"/>
                      <a:pt x="97" y="0"/>
                      <a:pt x="94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E7139BCA-896E-4A9E-9D42-102CB6EF5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1587500"/>
                <a:ext cx="1143000" cy="112713"/>
              </a:xfrm>
              <a:custGeom>
                <a:avLst/>
                <a:gdLst>
                  <a:gd name="T0" fmla="*/ 2 w 254"/>
                  <a:gd name="T1" fmla="*/ 0 h 25"/>
                  <a:gd name="T2" fmla="*/ 122 w 254"/>
                  <a:gd name="T3" fmla="*/ 0 h 25"/>
                  <a:gd name="T4" fmla="*/ 240 w 254"/>
                  <a:gd name="T5" fmla="*/ 0 h 25"/>
                  <a:gd name="T6" fmla="*/ 252 w 254"/>
                  <a:gd name="T7" fmla="*/ 12 h 25"/>
                  <a:gd name="T8" fmla="*/ 246 w 254"/>
                  <a:gd name="T9" fmla="*/ 25 h 25"/>
                  <a:gd name="T10" fmla="*/ 11 w 254"/>
                  <a:gd name="T11" fmla="*/ 25 h 25"/>
                  <a:gd name="T12" fmla="*/ 2 w 254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">
                    <a:moveTo>
                      <a:pt x="2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0"/>
                      <a:pt x="251" y="2"/>
                      <a:pt x="252" y="12"/>
                    </a:cubicBezTo>
                    <a:cubicBezTo>
                      <a:pt x="254" y="21"/>
                      <a:pt x="251" y="25"/>
                      <a:pt x="246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0" y="21"/>
                      <a:pt x="2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35A2814F-65B9-42CE-BD23-82B7691CA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587500"/>
                <a:ext cx="481013" cy="112713"/>
              </a:xfrm>
              <a:custGeom>
                <a:avLst/>
                <a:gdLst>
                  <a:gd name="T0" fmla="*/ 107 w 107"/>
                  <a:gd name="T1" fmla="*/ 0 h 25"/>
                  <a:gd name="T2" fmla="*/ 91 w 107"/>
                  <a:gd name="T3" fmla="*/ 12 h 25"/>
                  <a:gd name="T4" fmla="*/ 107 w 107"/>
                  <a:gd name="T5" fmla="*/ 25 h 25"/>
                  <a:gd name="T6" fmla="*/ 12 w 107"/>
                  <a:gd name="T7" fmla="*/ 25 h 25"/>
                  <a:gd name="T8" fmla="*/ 3 w 107"/>
                  <a:gd name="T9" fmla="*/ 0 h 25"/>
                  <a:gd name="T10" fmla="*/ 107 w 10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25">
                    <a:moveTo>
                      <a:pt x="107" y="0"/>
                    </a:moveTo>
                    <a:cubicBezTo>
                      <a:pt x="107" y="0"/>
                      <a:pt x="89" y="10"/>
                      <a:pt x="91" y="12"/>
                    </a:cubicBezTo>
                    <a:cubicBezTo>
                      <a:pt x="93" y="14"/>
                      <a:pt x="107" y="25"/>
                      <a:pt x="10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0" y="20"/>
                      <a:pt x="3" y="0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70D25C42-EA7B-4C3B-A804-E52B6C42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200" y="1925638"/>
                <a:ext cx="674688" cy="120650"/>
              </a:xfrm>
              <a:custGeom>
                <a:avLst/>
                <a:gdLst>
                  <a:gd name="T0" fmla="*/ 8 w 150"/>
                  <a:gd name="T1" fmla="*/ 1 h 27"/>
                  <a:gd name="T2" fmla="*/ 141 w 150"/>
                  <a:gd name="T3" fmla="*/ 1 h 27"/>
                  <a:gd name="T4" fmla="*/ 147 w 150"/>
                  <a:gd name="T5" fmla="*/ 4 h 27"/>
                  <a:gd name="T6" fmla="*/ 118 w 150"/>
                  <a:gd name="T7" fmla="*/ 27 h 27"/>
                  <a:gd name="T8" fmla="*/ 24 w 150"/>
                  <a:gd name="T9" fmla="*/ 27 h 27"/>
                  <a:gd name="T10" fmla="*/ 8 w 150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27">
                    <a:moveTo>
                      <a:pt x="8" y="1"/>
                    </a:move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1"/>
                      <a:pt x="150" y="0"/>
                      <a:pt x="147" y="4"/>
                    </a:cubicBezTo>
                    <a:cubicBezTo>
                      <a:pt x="147" y="4"/>
                      <a:pt x="126" y="24"/>
                      <a:pt x="118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0" y="17"/>
                      <a:pt x="8" y="1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A11C1A71-E2EB-420F-88CF-DD9717526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930400"/>
                <a:ext cx="296863" cy="115888"/>
              </a:xfrm>
              <a:custGeom>
                <a:avLst/>
                <a:gdLst>
                  <a:gd name="T0" fmla="*/ 15 w 66"/>
                  <a:gd name="T1" fmla="*/ 0 h 26"/>
                  <a:gd name="T2" fmla="*/ 3 w 66"/>
                  <a:gd name="T3" fmla="*/ 10 h 26"/>
                  <a:gd name="T4" fmla="*/ 5 w 66"/>
                  <a:gd name="T5" fmla="*/ 16 h 26"/>
                  <a:gd name="T6" fmla="*/ 15 w 66"/>
                  <a:gd name="T7" fmla="*/ 26 h 26"/>
                  <a:gd name="T8" fmla="*/ 37 w 66"/>
                  <a:gd name="T9" fmla="*/ 26 h 26"/>
                  <a:gd name="T10" fmla="*/ 65 w 66"/>
                  <a:gd name="T11" fmla="*/ 2 h 26"/>
                  <a:gd name="T12" fmla="*/ 59 w 66"/>
                  <a:gd name="T13" fmla="*/ 0 h 26"/>
                  <a:gd name="T14" fmla="*/ 15 w 66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26">
                    <a:moveTo>
                      <a:pt x="15" y="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12"/>
                      <a:pt x="5" y="16"/>
                    </a:cubicBezTo>
                    <a:cubicBezTo>
                      <a:pt x="9" y="20"/>
                      <a:pt x="15" y="26"/>
                      <a:pt x="15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61" y="8"/>
                      <a:pt x="65" y="2"/>
                    </a:cubicBezTo>
                    <a:cubicBezTo>
                      <a:pt x="65" y="2"/>
                      <a:pt x="66" y="0"/>
                      <a:pt x="59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4" name="Freeform 383">
                <a:extLst>
                  <a:ext uri="{FF2B5EF4-FFF2-40B4-BE49-F238E27FC236}">
                    <a16:creationId xmlns:a16="http://schemas.microsoft.com/office/drawing/2014/main" id="{895A4E40-CE0F-4BAC-96DB-B3BC6EF3D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2627313"/>
                <a:ext cx="765175" cy="122237"/>
              </a:xfrm>
              <a:custGeom>
                <a:avLst/>
                <a:gdLst>
                  <a:gd name="T0" fmla="*/ 38 w 170"/>
                  <a:gd name="T1" fmla="*/ 0 h 27"/>
                  <a:gd name="T2" fmla="*/ 149 w 170"/>
                  <a:gd name="T3" fmla="*/ 0 h 27"/>
                  <a:gd name="T4" fmla="*/ 169 w 170"/>
                  <a:gd name="T5" fmla="*/ 14 h 27"/>
                  <a:gd name="T6" fmla="*/ 158 w 170"/>
                  <a:gd name="T7" fmla="*/ 26 h 27"/>
                  <a:gd name="T8" fmla="*/ 0 w 170"/>
                  <a:gd name="T9" fmla="*/ 27 h 27"/>
                  <a:gd name="T10" fmla="*/ 38 w 17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7">
                    <a:moveTo>
                      <a:pt x="38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69" y="4"/>
                      <a:pt x="169" y="14"/>
                    </a:cubicBezTo>
                    <a:cubicBezTo>
                      <a:pt x="170" y="24"/>
                      <a:pt x="169" y="25"/>
                      <a:pt x="158" y="26"/>
                    </a:cubicBezTo>
                    <a:cubicBezTo>
                      <a:pt x="147" y="27"/>
                      <a:pt x="0" y="27"/>
                      <a:pt x="0" y="27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5B7EE173-284F-4B46-9D2B-AB45628AB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2627313"/>
                <a:ext cx="355600" cy="117475"/>
              </a:xfrm>
              <a:custGeom>
                <a:avLst/>
                <a:gdLst>
                  <a:gd name="T0" fmla="*/ 74 w 79"/>
                  <a:gd name="T1" fmla="*/ 0 h 26"/>
                  <a:gd name="T2" fmla="*/ 63 w 79"/>
                  <a:gd name="T3" fmla="*/ 10 h 26"/>
                  <a:gd name="T4" fmla="*/ 79 w 79"/>
                  <a:gd name="T5" fmla="*/ 26 h 26"/>
                  <a:gd name="T6" fmla="*/ 0 w 79"/>
                  <a:gd name="T7" fmla="*/ 26 h 26"/>
                  <a:gd name="T8" fmla="*/ 38 w 79"/>
                  <a:gd name="T9" fmla="*/ 0 h 26"/>
                  <a:gd name="T10" fmla="*/ 74 w 79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6">
                    <a:moveTo>
                      <a:pt x="74" y="0"/>
                    </a:moveTo>
                    <a:cubicBezTo>
                      <a:pt x="74" y="0"/>
                      <a:pt x="63" y="3"/>
                      <a:pt x="63" y="10"/>
                    </a:cubicBezTo>
                    <a:cubicBezTo>
                      <a:pt x="63" y="17"/>
                      <a:pt x="65" y="24"/>
                      <a:pt x="7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AF525855-A420-469A-B328-5066E8062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2960688"/>
                <a:ext cx="1273175" cy="120650"/>
              </a:xfrm>
              <a:custGeom>
                <a:avLst/>
                <a:gdLst>
                  <a:gd name="T0" fmla="*/ 26 w 283"/>
                  <a:gd name="T1" fmla="*/ 0 h 27"/>
                  <a:gd name="T2" fmla="*/ 275 w 283"/>
                  <a:gd name="T3" fmla="*/ 0 h 27"/>
                  <a:gd name="T4" fmla="*/ 281 w 283"/>
                  <a:gd name="T5" fmla="*/ 8 h 27"/>
                  <a:gd name="T6" fmla="*/ 268 w 283"/>
                  <a:gd name="T7" fmla="*/ 26 h 27"/>
                  <a:gd name="T8" fmla="*/ 0 w 283"/>
                  <a:gd name="T9" fmla="*/ 27 h 27"/>
                  <a:gd name="T10" fmla="*/ 26 w 28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27">
                    <a:moveTo>
                      <a:pt x="26" y="0"/>
                    </a:move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83" y="5"/>
                      <a:pt x="281" y="8"/>
                    </a:cubicBezTo>
                    <a:cubicBezTo>
                      <a:pt x="281" y="8"/>
                      <a:pt x="273" y="20"/>
                      <a:pt x="268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7" y="7"/>
                      <a:pt x="26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2E452C39-1D2B-47B8-9758-24C86E4C9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2960688"/>
                <a:ext cx="449262" cy="115887"/>
              </a:xfrm>
              <a:custGeom>
                <a:avLst/>
                <a:gdLst>
                  <a:gd name="T0" fmla="*/ 100 w 100"/>
                  <a:gd name="T1" fmla="*/ 0 h 26"/>
                  <a:gd name="T2" fmla="*/ 91 w 100"/>
                  <a:gd name="T3" fmla="*/ 12 h 26"/>
                  <a:gd name="T4" fmla="*/ 92 w 100"/>
                  <a:gd name="T5" fmla="*/ 18 h 26"/>
                  <a:gd name="T6" fmla="*/ 99 w 100"/>
                  <a:gd name="T7" fmla="*/ 26 h 26"/>
                  <a:gd name="T8" fmla="*/ 0 w 100"/>
                  <a:gd name="T9" fmla="*/ 26 h 26"/>
                  <a:gd name="T10" fmla="*/ 26 w 100"/>
                  <a:gd name="T11" fmla="*/ 0 h 26"/>
                  <a:gd name="T12" fmla="*/ 100 w 10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26">
                    <a:moveTo>
                      <a:pt x="100" y="0"/>
                    </a:move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89" y="15"/>
                      <a:pt x="92" y="18"/>
                    </a:cubicBezTo>
                    <a:cubicBezTo>
                      <a:pt x="94" y="20"/>
                      <a:pt x="99" y="26"/>
                      <a:pt x="9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2" y="1"/>
                      <a:pt x="26" y="0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5C7269E1-7C60-4C37-B581-82E5B6B5E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3319463"/>
                <a:ext cx="1047750" cy="127000"/>
              </a:xfrm>
              <a:custGeom>
                <a:avLst/>
                <a:gdLst>
                  <a:gd name="T0" fmla="*/ 3 w 233"/>
                  <a:gd name="T1" fmla="*/ 0 h 28"/>
                  <a:gd name="T2" fmla="*/ 233 w 233"/>
                  <a:gd name="T3" fmla="*/ 0 h 28"/>
                  <a:gd name="T4" fmla="*/ 189 w 233"/>
                  <a:gd name="T5" fmla="*/ 26 h 28"/>
                  <a:gd name="T6" fmla="*/ 18 w 233"/>
                  <a:gd name="T7" fmla="*/ 26 h 28"/>
                  <a:gd name="T8" fmla="*/ 0 w 233"/>
                  <a:gd name="T9" fmla="*/ 7 h 28"/>
                  <a:gd name="T10" fmla="*/ 3 w 23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8">
                    <a:moveTo>
                      <a:pt x="3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189" y="26"/>
                      <a:pt x="189" y="26"/>
                      <a:pt x="18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7" y="28"/>
                      <a:pt x="0" y="7"/>
                    </a:cubicBezTo>
                    <a:cubicBezTo>
                      <a:pt x="0" y="7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7CDE4CD9-0B45-4FC1-921A-7D0517592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3319463"/>
                <a:ext cx="238125" cy="117475"/>
              </a:xfrm>
              <a:custGeom>
                <a:avLst/>
                <a:gdLst>
                  <a:gd name="T0" fmla="*/ 13 w 53"/>
                  <a:gd name="T1" fmla="*/ 0 h 26"/>
                  <a:gd name="T2" fmla="*/ 0 w 53"/>
                  <a:gd name="T3" fmla="*/ 13 h 26"/>
                  <a:gd name="T4" fmla="*/ 7 w 53"/>
                  <a:gd name="T5" fmla="*/ 26 h 26"/>
                  <a:gd name="T6" fmla="*/ 53 w 53"/>
                  <a:gd name="T7" fmla="*/ 0 h 26"/>
                  <a:gd name="T8" fmla="*/ 13 w 5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6">
                    <a:moveTo>
                      <a:pt x="13" y="0"/>
                    </a:moveTo>
                    <a:cubicBezTo>
                      <a:pt x="13" y="0"/>
                      <a:pt x="0" y="3"/>
                      <a:pt x="0" y="13"/>
                    </a:cubicBezTo>
                    <a:cubicBezTo>
                      <a:pt x="0" y="23"/>
                      <a:pt x="7" y="26"/>
                      <a:pt x="7" y="26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A9E44C20-6C51-48B1-94AD-6128F83B6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3644900"/>
                <a:ext cx="319088" cy="120650"/>
              </a:xfrm>
              <a:custGeom>
                <a:avLst/>
                <a:gdLst>
                  <a:gd name="T0" fmla="*/ 71 w 71"/>
                  <a:gd name="T1" fmla="*/ 1 h 27"/>
                  <a:gd name="T2" fmla="*/ 9 w 71"/>
                  <a:gd name="T3" fmla="*/ 1 h 27"/>
                  <a:gd name="T4" fmla="*/ 2 w 71"/>
                  <a:gd name="T5" fmla="*/ 9 h 27"/>
                  <a:gd name="T6" fmla="*/ 18 w 71"/>
                  <a:gd name="T7" fmla="*/ 27 h 27"/>
                  <a:gd name="T8" fmla="*/ 38 w 71"/>
                  <a:gd name="T9" fmla="*/ 27 h 27"/>
                  <a:gd name="T10" fmla="*/ 71 w 71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7">
                    <a:moveTo>
                      <a:pt x="71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0" y="0"/>
                      <a:pt x="2" y="9"/>
                    </a:cubicBezTo>
                    <a:cubicBezTo>
                      <a:pt x="5" y="17"/>
                      <a:pt x="12" y="27"/>
                      <a:pt x="18" y="27"/>
                    </a:cubicBezTo>
                    <a:cubicBezTo>
                      <a:pt x="23" y="27"/>
                      <a:pt x="38" y="27"/>
                      <a:pt x="38" y="27"/>
                    </a:cubicBezTo>
                    <a:cubicBezTo>
                      <a:pt x="38" y="27"/>
                      <a:pt x="59" y="8"/>
                      <a:pt x="71" y="1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17CFE2DD-7354-49C6-A07D-900AE8351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838" y="3981450"/>
                <a:ext cx="436562" cy="134938"/>
              </a:xfrm>
              <a:custGeom>
                <a:avLst/>
                <a:gdLst>
                  <a:gd name="T0" fmla="*/ 39 w 97"/>
                  <a:gd name="T1" fmla="*/ 0 h 30"/>
                  <a:gd name="T2" fmla="*/ 85 w 97"/>
                  <a:gd name="T3" fmla="*/ 0 h 30"/>
                  <a:gd name="T4" fmla="*/ 96 w 97"/>
                  <a:gd name="T5" fmla="*/ 11 h 30"/>
                  <a:gd name="T6" fmla="*/ 97 w 97"/>
                  <a:gd name="T7" fmla="*/ 30 h 30"/>
                  <a:gd name="T8" fmla="*/ 0 w 97"/>
                  <a:gd name="T9" fmla="*/ 30 h 30"/>
                  <a:gd name="T10" fmla="*/ 39 w 9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0">
                    <a:moveTo>
                      <a:pt x="39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96" y="3"/>
                      <a:pt x="96" y="11"/>
                    </a:cubicBezTo>
                    <a:cubicBezTo>
                      <a:pt x="96" y="19"/>
                      <a:pt x="97" y="30"/>
                      <a:pt x="97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0" y="20"/>
                      <a:pt x="39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6C991812-FFC1-44AC-B740-03E510B1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038" y="3981450"/>
                <a:ext cx="233362" cy="134938"/>
              </a:xfrm>
              <a:custGeom>
                <a:avLst/>
                <a:gdLst>
                  <a:gd name="T0" fmla="*/ 11 w 52"/>
                  <a:gd name="T1" fmla="*/ 0 h 30"/>
                  <a:gd name="T2" fmla="*/ 1 w 52"/>
                  <a:gd name="T3" fmla="*/ 16 h 30"/>
                  <a:gd name="T4" fmla="*/ 11 w 52"/>
                  <a:gd name="T5" fmla="*/ 30 h 30"/>
                  <a:gd name="T6" fmla="*/ 52 w 52"/>
                  <a:gd name="T7" fmla="*/ 30 h 30"/>
                  <a:gd name="T8" fmla="*/ 51 w 52"/>
                  <a:gd name="T9" fmla="*/ 10 h 30"/>
                  <a:gd name="T10" fmla="*/ 38 w 52"/>
                  <a:gd name="T11" fmla="*/ 0 h 30"/>
                  <a:gd name="T12" fmla="*/ 11 w 5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0">
                    <a:moveTo>
                      <a:pt x="11" y="0"/>
                    </a:moveTo>
                    <a:cubicBezTo>
                      <a:pt x="11" y="0"/>
                      <a:pt x="0" y="13"/>
                      <a:pt x="1" y="1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49" y="1"/>
                      <a:pt x="38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id="{9F1EC466-3E6F-4DAD-9DB8-EBC61D5AF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4354513"/>
                <a:ext cx="1133475" cy="117475"/>
              </a:xfrm>
              <a:custGeom>
                <a:avLst/>
                <a:gdLst>
                  <a:gd name="T0" fmla="*/ 13 w 252"/>
                  <a:gd name="T1" fmla="*/ 0 h 26"/>
                  <a:gd name="T2" fmla="*/ 218 w 252"/>
                  <a:gd name="T3" fmla="*/ 0 h 26"/>
                  <a:gd name="T4" fmla="*/ 244 w 252"/>
                  <a:gd name="T5" fmla="*/ 0 h 26"/>
                  <a:gd name="T6" fmla="*/ 252 w 252"/>
                  <a:gd name="T7" fmla="*/ 14 h 26"/>
                  <a:gd name="T8" fmla="*/ 250 w 252"/>
                  <a:gd name="T9" fmla="*/ 26 h 26"/>
                  <a:gd name="T10" fmla="*/ 91 w 252"/>
                  <a:gd name="T11" fmla="*/ 26 h 26"/>
                  <a:gd name="T12" fmla="*/ 0 w 252"/>
                  <a:gd name="T13" fmla="*/ 26 h 26"/>
                  <a:gd name="T14" fmla="*/ 13 w 25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2" h="26">
                    <a:moveTo>
                      <a:pt x="13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52" y="4"/>
                      <a:pt x="252" y="14"/>
                    </a:cubicBezTo>
                    <a:cubicBezTo>
                      <a:pt x="252" y="23"/>
                      <a:pt x="250" y="26"/>
                      <a:pt x="250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3" y="15"/>
                      <a:pt x="13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F570741D-AA8D-4DAB-B11D-EDAA565F5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4354513"/>
                <a:ext cx="463550" cy="122237"/>
              </a:xfrm>
              <a:custGeom>
                <a:avLst/>
                <a:gdLst>
                  <a:gd name="T0" fmla="*/ 103 w 103"/>
                  <a:gd name="T1" fmla="*/ 0 h 27"/>
                  <a:gd name="T2" fmla="*/ 93 w 103"/>
                  <a:gd name="T3" fmla="*/ 14 h 27"/>
                  <a:gd name="T4" fmla="*/ 102 w 103"/>
                  <a:gd name="T5" fmla="*/ 26 h 27"/>
                  <a:gd name="T6" fmla="*/ 0 w 103"/>
                  <a:gd name="T7" fmla="*/ 27 h 27"/>
                  <a:gd name="T8" fmla="*/ 13 w 103"/>
                  <a:gd name="T9" fmla="*/ 0 h 27"/>
                  <a:gd name="T10" fmla="*/ 103 w 10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7">
                    <a:moveTo>
                      <a:pt x="103" y="0"/>
                    </a:moveTo>
                    <a:cubicBezTo>
                      <a:pt x="93" y="14"/>
                      <a:pt x="93" y="14"/>
                      <a:pt x="93" y="14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4" y="14"/>
                      <a:pt x="13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F6E78D8A-C185-4D76-AD52-BAE98AAFC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5" y="4702175"/>
                <a:ext cx="1295400" cy="120650"/>
              </a:xfrm>
              <a:custGeom>
                <a:avLst/>
                <a:gdLst>
                  <a:gd name="T0" fmla="*/ 9 w 288"/>
                  <a:gd name="T1" fmla="*/ 0 h 27"/>
                  <a:gd name="T2" fmla="*/ 281 w 288"/>
                  <a:gd name="T3" fmla="*/ 0 h 27"/>
                  <a:gd name="T4" fmla="*/ 288 w 288"/>
                  <a:gd name="T5" fmla="*/ 11 h 27"/>
                  <a:gd name="T6" fmla="*/ 284 w 288"/>
                  <a:gd name="T7" fmla="*/ 27 h 27"/>
                  <a:gd name="T8" fmla="*/ 99 w 288"/>
                  <a:gd name="T9" fmla="*/ 27 h 27"/>
                  <a:gd name="T10" fmla="*/ 18 w 288"/>
                  <a:gd name="T11" fmla="*/ 27 h 27"/>
                  <a:gd name="T12" fmla="*/ 9 w 288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7">
                    <a:moveTo>
                      <a:pt x="9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81" y="0"/>
                      <a:pt x="288" y="2"/>
                      <a:pt x="288" y="11"/>
                    </a:cubicBezTo>
                    <a:cubicBezTo>
                      <a:pt x="287" y="21"/>
                      <a:pt x="284" y="27"/>
                      <a:pt x="284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6" name="Freeform 395">
                <a:extLst>
                  <a:ext uri="{FF2B5EF4-FFF2-40B4-BE49-F238E27FC236}">
                    <a16:creationId xmlns:a16="http://schemas.microsoft.com/office/drawing/2014/main" id="{749957D5-7E0A-4A94-B300-1FF29E1DB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4702175"/>
                <a:ext cx="431800" cy="120650"/>
              </a:xfrm>
              <a:custGeom>
                <a:avLst/>
                <a:gdLst>
                  <a:gd name="T0" fmla="*/ 9 w 96"/>
                  <a:gd name="T1" fmla="*/ 0 h 27"/>
                  <a:gd name="T2" fmla="*/ 0 w 96"/>
                  <a:gd name="T3" fmla="*/ 11 h 27"/>
                  <a:gd name="T4" fmla="*/ 10 w 96"/>
                  <a:gd name="T5" fmla="*/ 27 h 27"/>
                  <a:gd name="T6" fmla="*/ 92 w 96"/>
                  <a:gd name="T7" fmla="*/ 27 h 27"/>
                  <a:gd name="T8" fmla="*/ 96 w 96"/>
                  <a:gd name="T9" fmla="*/ 11 h 27"/>
                  <a:gd name="T10" fmla="*/ 91 w 96"/>
                  <a:gd name="T11" fmla="*/ 1 h 27"/>
                  <a:gd name="T12" fmla="*/ 9 w 96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7">
                    <a:moveTo>
                      <a:pt x="9" y="0"/>
                    </a:moveTo>
                    <a:cubicBezTo>
                      <a:pt x="9" y="0"/>
                      <a:pt x="0" y="3"/>
                      <a:pt x="0" y="11"/>
                    </a:cubicBezTo>
                    <a:cubicBezTo>
                      <a:pt x="0" y="20"/>
                      <a:pt x="7" y="25"/>
                      <a:pt x="1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6" y="20"/>
                      <a:pt x="96" y="11"/>
                    </a:cubicBezTo>
                    <a:cubicBezTo>
                      <a:pt x="95" y="3"/>
                      <a:pt x="91" y="1"/>
                      <a:pt x="91" y="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7" name="Freeform 396">
                <a:extLst>
                  <a:ext uri="{FF2B5EF4-FFF2-40B4-BE49-F238E27FC236}">
                    <a16:creationId xmlns:a16="http://schemas.microsoft.com/office/drawing/2014/main" id="{C3734873-16F5-4ABB-9153-4DCFB7F3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988" y="5056188"/>
                <a:ext cx="731837" cy="117475"/>
              </a:xfrm>
              <a:custGeom>
                <a:avLst/>
                <a:gdLst>
                  <a:gd name="T0" fmla="*/ 4 w 163"/>
                  <a:gd name="T1" fmla="*/ 0 h 26"/>
                  <a:gd name="T2" fmla="*/ 163 w 163"/>
                  <a:gd name="T3" fmla="*/ 0 h 26"/>
                  <a:gd name="T4" fmla="*/ 129 w 163"/>
                  <a:gd name="T5" fmla="*/ 25 h 26"/>
                  <a:gd name="T6" fmla="*/ 69 w 163"/>
                  <a:gd name="T7" fmla="*/ 26 h 26"/>
                  <a:gd name="T8" fmla="*/ 16 w 163"/>
                  <a:gd name="T9" fmla="*/ 26 h 26"/>
                  <a:gd name="T10" fmla="*/ 4 w 163"/>
                  <a:gd name="T11" fmla="*/ 13 h 26"/>
                  <a:gd name="T12" fmla="*/ 4 w 16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6">
                    <a:moveTo>
                      <a:pt x="4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35" y="23"/>
                      <a:pt x="129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7" y="19"/>
                      <a:pt x="4" y="13"/>
                    </a:cubicBezTo>
                    <a:cubicBezTo>
                      <a:pt x="0" y="7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id="{A18E7EF7-32A0-4F9F-BD49-B531B020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38" y="5056188"/>
                <a:ext cx="395287" cy="117475"/>
              </a:xfrm>
              <a:custGeom>
                <a:avLst/>
                <a:gdLst>
                  <a:gd name="T0" fmla="*/ 0 w 88"/>
                  <a:gd name="T1" fmla="*/ 0 h 26"/>
                  <a:gd name="T2" fmla="*/ 10 w 88"/>
                  <a:gd name="T3" fmla="*/ 12 h 26"/>
                  <a:gd name="T4" fmla="*/ 0 w 88"/>
                  <a:gd name="T5" fmla="*/ 26 h 26"/>
                  <a:gd name="T6" fmla="*/ 54 w 88"/>
                  <a:gd name="T7" fmla="*/ 26 h 26"/>
                  <a:gd name="T8" fmla="*/ 88 w 88"/>
                  <a:gd name="T9" fmla="*/ 0 h 26"/>
                  <a:gd name="T10" fmla="*/ 0 w 8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75" y="11"/>
                      <a:pt x="69" y="16"/>
                      <a:pt x="8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6E1309DF-1B32-4875-B684-AAC90F865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5" y="5718175"/>
                <a:ext cx="855663" cy="134938"/>
              </a:xfrm>
              <a:custGeom>
                <a:avLst/>
                <a:gdLst>
                  <a:gd name="T0" fmla="*/ 36 w 190"/>
                  <a:gd name="T1" fmla="*/ 4 h 30"/>
                  <a:gd name="T2" fmla="*/ 162 w 190"/>
                  <a:gd name="T3" fmla="*/ 4 h 30"/>
                  <a:gd name="T4" fmla="*/ 189 w 190"/>
                  <a:gd name="T5" fmla="*/ 21 h 30"/>
                  <a:gd name="T6" fmla="*/ 188 w 190"/>
                  <a:gd name="T7" fmla="*/ 30 h 30"/>
                  <a:gd name="T8" fmla="*/ 0 w 190"/>
                  <a:gd name="T9" fmla="*/ 30 h 30"/>
                  <a:gd name="T10" fmla="*/ 36 w 190"/>
                  <a:gd name="T1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30">
                    <a:moveTo>
                      <a:pt x="36" y="4"/>
                    </a:move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84" y="0"/>
                      <a:pt x="189" y="21"/>
                    </a:cubicBezTo>
                    <a:cubicBezTo>
                      <a:pt x="189" y="21"/>
                      <a:pt x="190" y="28"/>
                      <a:pt x="188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5B946B48-CF87-43DE-BBCA-46842BF5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5735638"/>
                <a:ext cx="385762" cy="117475"/>
              </a:xfrm>
              <a:custGeom>
                <a:avLst/>
                <a:gdLst>
                  <a:gd name="T0" fmla="*/ 0 w 86"/>
                  <a:gd name="T1" fmla="*/ 0 h 26"/>
                  <a:gd name="T2" fmla="*/ 11 w 86"/>
                  <a:gd name="T3" fmla="*/ 12 h 26"/>
                  <a:gd name="T4" fmla="*/ 3 w 86"/>
                  <a:gd name="T5" fmla="*/ 26 h 26"/>
                  <a:gd name="T6" fmla="*/ 83 w 86"/>
                  <a:gd name="T7" fmla="*/ 26 h 26"/>
                  <a:gd name="T8" fmla="*/ 76 w 86"/>
                  <a:gd name="T9" fmla="*/ 4 h 26"/>
                  <a:gd name="T10" fmla="*/ 58 w 86"/>
                  <a:gd name="T11" fmla="*/ 0 h 26"/>
                  <a:gd name="T12" fmla="*/ 0 w 8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26">
                    <a:moveTo>
                      <a:pt x="0" y="0"/>
                    </a:moveTo>
                    <a:cubicBezTo>
                      <a:pt x="0" y="0"/>
                      <a:pt x="13" y="3"/>
                      <a:pt x="11" y="12"/>
                    </a:cubicBezTo>
                    <a:cubicBezTo>
                      <a:pt x="10" y="21"/>
                      <a:pt x="3" y="26"/>
                      <a:pt x="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6" y="12"/>
                      <a:pt x="76" y="4"/>
                    </a:cubicBezTo>
                    <a:cubicBezTo>
                      <a:pt x="76" y="4"/>
                      <a:pt x="67" y="0"/>
                      <a:pt x="58" y="0"/>
                    </a:cubicBezTo>
                    <a:cubicBezTo>
                      <a:pt x="49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id="{9E528D95-690D-48D4-969C-D57D7BEC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363" y="6069013"/>
                <a:ext cx="1020762" cy="117475"/>
              </a:xfrm>
              <a:custGeom>
                <a:avLst/>
                <a:gdLst>
                  <a:gd name="T0" fmla="*/ 19 w 227"/>
                  <a:gd name="T1" fmla="*/ 0 h 26"/>
                  <a:gd name="T2" fmla="*/ 227 w 227"/>
                  <a:gd name="T3" fmla="*/ 0 h 26"/>
                  <a:gd name="T4" fmla="*/ 201 w 227"/>
                  <a:gd name="T5" fmla="*/ 26 h 26"/>
                  <a:gd name="T6" fmla="*/ 75 w 227"/>
                  <a:gd name="T7" fmla="*/ 26 h 26"/>
                  <a:gd name="T8" fmla="*/ 0 w 227"/>
                  <a:gd name="T9" fmla="*/ 26 h 26"/>
                  <a:gd name="T10" fmla="*/ 19 w 22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26">
                    <a:moveTo>
                      <a:pt x="19" y="0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01" y="26"/>
                      <a:pt x="201" y="26"/>
                      <a:pt x="201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3" y="6"/>
                      <a:pt x="19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2" name="Freeform 401">
                <a:extLst>
                  <a:ext uri="{FF2B5EF4-FFF2-40B4-BE49-F238E27FC236}">
                    <a16:creationId xmlns:a16="http://schemas.microsoft.com/office/drawing/2014/main" id="{9F981277-A1D5-487E-85E6-ED96F438E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3" y="6064250"/>
                <a:ext cx="544512" cy="117475"/>
              </a:xfrm>
              <a:custGeom>
                <a:avLst/>
                <a:gdLst>
                  <a:gd name="T0" fmla="*/ 10 w 121"/>
                  <a:gd name="T1" fmla="*/ 0 h 26"/>
                  <a:gd name="T2" fmla="*/ 1 w 121"/>
                  <a:gd name="T3" fmla="*/ 13 h 26"/>
                  <a:gd name="T4" fmla="*/ 11 w 121"/>
                  <a:gd name="T5" fmla="*/ 26 h 26"/>
                  <a:gd name="T6" fmla="*/ 95 w 121"/>
                  <a:gd name="T7" fmla="*/ 26 h 26"/>
                  <a:gd name="T8" fmla="*/ 121 w 121"/>
                  <a:gd name="T9" fmla="*/ 0 h 26"/>
                  <a:gd name="T10" fmla="*/ 10 w 12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26">
                    <a:moveTo>
                      <a:pt x="10" y="0"/>
                    </a:moveTo>
                    <a:cubicBezTo>
                      <a:pt x="10" y="0"/>
                      <a:pt x="2" y="2"/>
                      <a:pt x="1" y="13"/>
                    </a:cubicBezTo>
                    <a:cubicBezTo>
                      <a:pt x="0" y="23"/>
                      <a:pt x="7" y="26"/>
                      <a:pt x="11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116" y="6"/>
                      <a:pt x="12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358D38B3-32D6-4FE9-BB4E-71D14DCD3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2870200"/>
                <a:ext cx="1565275" cy="1646238"/>
              </a:xfrm>
              <a:custGeom>
                <a:avLst/>
                <a:gdLst>
                  <a:gd name="T0" fmla="*/ 340 w 348"/>
                  <a:gd name="T1" fmla="*/ 0 h 366"/>
                  <a:gd name="T2" fmla="*/ 335 w 348"/>
                  <a:gd name="T3" fmla="*/ 74 h 366"/>
                  <a:gd name="T4" fmla="*/ 259 w 348"/>
                  <a:gd name="T5" fmla="*/ 154 h 366"/>
                  <a:gd name="T6" fmla="*/ 137 w 348"/>
                  <a:gd name="T7" fmla="*/ 231 h 366"/>
                  <a:gd name="T8" fmla="*/ 7 w 348"/>
                  <a:gd name="T9" fmla="*/ 366 h 366"/>
                  <a:gd name="T10" fmla="*/ 5 w 348"/>
                  <a:gd name="T11" fmla="*/ 320 h 366"/>
                  <a:gd name="T12" fmla="*/ 35 w 348"/>
                  <a:gd name="T13" fmla="*/ 250 h 366"/>
                  <a:gd name="T14" fmla="*/ 140 w 348"/>
                  <a:gd name="T15" fmla="*/ 160 h 366"/>
                  <a:gd name="T16" fmla="*/ 262 w 348"/>
                  <a:gd name="T17" fmla="*/ 87 h 366"/>
                  <a:gd name="T18" fmla="*/ 340 w 348"/>
                  <a:gd name="T1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8" h="366">
                    <a:moveTo>
                      <a:pt x="340" y="0"/>
                    </a:moveTo>
                    <a:cubicBezTo>
                      <a:pt x="340" y="0"/>
                      <a:pt x="348" y="36"/>
                      <a:pt x="335" y="74"/>
                    </a:cubicBezTo>
                    <a:cubicBezTo>
                      <a:pt x="323" y="111"/>
                      <a:pt x="294" y="135"/>
                      <a:pt x="259" y="154"/>
                    </a:cubicBezTo>
                    <a:cubicBezTo>
                      <a:pt x="224" y="173"/>
                      <a:pt x="137" y="231"/>
                      <a:pt x="137" y="231"/>
                    </a:cubicBezTo>
                    <a:cubicBezTo>
                      <a:pt x="137" y="231"/>
                      <a:pt x="24" y="293"/>
                      <a:pt x="7" y="366"/>
                    </a:cubicBezTo>
                    <a:cubicBezTo>
                      <a:pt x="7" y="366"/>
                      <a:pt x="0" y="359"/>
                      <a:pt x="5" y="320"/>
                    </a:cubicBezTo>
                    <a:cubicBezTo>
                      <a:pt x="5" y="320"/>
                      <a:pt x="9" y="284"/>
                      <a:pt x="35" y="250"/>
                    </a:cubicBezTo>
                    <a:cubicBezTo>
                      <a:pt x="61" y="215"/>
                      <a:pt x="108" y="180"/>
                      <a:pt x="140" y="160"/>
                    </a:cubicBezTo>
                    <a:cubicBezTo>
                      <a:pt x="173" y="141"/>
                      <a:pt x="262" y="87"/>
                      <a:pt x="262" y="87"/>
                    </a:cubicBezTo>
                    <a:cubicBezTo>
                      <a:pt x="262" y="87"/>
                      <a:pt x="330" y="49"/>
                      <a:pt x="340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3D571F82-EA04-4EFF-90C9-8786EBD54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375" y="4764088"/>
                <a:ext cx="1381125" cy="1547812"/>
              </a:xfrm>
              <a:custGeom>
                <a:avLst/>
                <a:gdLst>
                  <a:gd name="T0" fmla="*/ 301 w 307"/>
                  <a:gd name="T1" fmla="*/ 0 h 344"/>
                  <a:gd name="T2" fmla="*/ 304 w 307"/>
                  <a:gd name="T3" fmla="*/ 46 h 344"/>
                  <a:gd name="T4" fmla="*/ 277 w 307"/>
                  <a:gd name="T5" fmla="*/ 118 h 344"/>
                  <a:gd name="T6" fmla="*/ 191 w 307"/>
                  <a:gd name="T7" fmla="*/ 182 h 344"/>
                  <a:gd name="T8" fmla="*/ 63 w 307"/>
                  <a:gd name="T9" fmla="*/ 278 h 344"/>
                  <a:gd name="T10" fmla="*/ 26 w 307"/>
                  <a:gd name="T11" fmla="*/ 334 h 344"/>
                  <a:gd name="T12" fmla="*/ 15 w 307"/>
                  <a:gd name="T13" fmla="*/ 333 h 344"/>
                  <a:gd name="T14" fmla="*/ 0 w 307"/>
                  <a:gd name="T15" fmla="*/ 303 h 344"/>
                  <a:gd name="T16" fmla="*/ 55 w 307"/>
                  <a:gd name="T17" fmla="*/ 219 h 344"/>
                  <a:gd name="T18" fmla="*/ 191 w 307"/>
                  <a:gd name="T19" fmla="*/ 116 h 344"/>
                  <a:gd name="T20" fmla="*/ 301 w 307"/>
                  <a:gd name="T2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344">
                    <a:moveTo>
                      <a:pt x="301" y="0"/>
                    </a:moveTo>
                    <a:cubicBezTo>
                      <a:pt x="301" y="0"/>
                      <a:pt x="307" y="17"/>
                      <a:pt x="304" y="46"/>
                    </a:cubicBezTo>
                    <a:cubicBezTo>
                      <a:pt x="302" y="76"/>
                      <a:pt x="296" y="96"/>
                      <a:pt x="277" y="118"/>
                    </a:cubicBezTo>
                    <a:cubicBezTo>
                      <a:pt x="259" y="140"/>
                      <a:pt x="191" y="182"/>
                      <a:pt x="191" y="182"/>
                    </a:cubicBezTo>
                    <a:cubicBezTo>
                      <a:pt x="191" y="182"/>
                      <a:pt x="94" y="242"/>
                      <a:pt x="63" y="278"/>
                    </a:cubicBezTo>
                    <a:cubicBezTo>
                      <a:pt x="33" y="313"/>
                      <a:pt x="26" y="334"/>
                      <a:pt x="26" y="334"/>
                    </a:cubicBezTo>
                    <a:cubicBezTo>
                      <a:pt x="26" y="334"/>
                      <a:pt x="20" y="344"/>
                      <a:pt x="15" y="333"/>
                    </a:cubicBezTo>
                    <a:cubicBezTo>
                      <a:pt x="15" y="333"/>
                      <a:pt x="1" y="307"/>
                      <a:pt x="0" y="303"/>
                    </a:cubicBezTo>
                    <a:cubicBezTo>
                      <a:pt x="0" y="298"/>
                      <a:pt x="10" y="266"/>
                      <a:pt x="55" y="219"/>
                    </a:cubicBezTo>
                    <a:cubicBezTo>
                      <a:pt x="55" y="219"/>
                      <a:pt x="141" y="146"/>
                      <a:pt x="191" y="116"/>
                    </a:cubicBezTo>
                    <a:cubicBezTo>
                      <a:pt x="242" y="85"/>
                      <a:pt x="293" y="52"/>
                      <a:pt x="301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8BB17371-0C14-4A72-8515-A226BA562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1624013"/>
                <a:ext cx="1587500" cy="1849437"/>
              </a:xfrm>
              <a:custGeom>
                <a:avLst/>
                <a:gdLst>
                  <a:gd name="T0" fmla="*/ 346 w 353"/>
                  <a:gd name="T1" fmla="*/ 0 h 411"/>
                  <a:gd name="T2" fmla="*/ 347 w 353"/>
                  <a:gd name="T3" fmla="*/ 61 h 411"/>
                  <a:gd name="T4" fmla="*/ 285 w 353"/>
                  <a:gd name="T5" fmla="*/ 153 h 411"/>
                  <a:gd name="T6" fmla="*/ 198 w 353"/>
                  <a:gd name="T7" fmla="*/ 211 h 411"/>
                  <a:gd name="T8" fmla="*/ 69 w 353"/>
                  <a:gd name="T9" fmla="*/ 307 h 411"/>
                  <a:gd name="T10" fmla="*/ 12 w 353"/>
                  <a:gd name="T11" fmla="*/ 411 h 411"/>
                  <a:gd name="T12" fmla="*/ 11 w 353"/>
                  <a:gd name="T13" fmla="*/ 341 h 411"/>
                  <a:gd name="T14" fmla="*/ 36 w 353"/>
                  <a:gd name="T15" fmla="*/ 286 h 411"/>
                  <a:gd name="T16" fmla="*/ 118 w 353"/>
                  <a:gd name="T17" fmla="*/ 207 h 411"/>
                  <a:gd name="T18" fmla="*/ 257 w 353"/>
                  <a:gd name="T19" fmla="*/ 106 h 411"/>
                  <a:gd name="T20" fmla="*/ 346 w 353"/>
                  <a:gd name="T2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411">
                    <a:moveTo>
                      <a:pt x="346" y="0"/>
                    </a:moveTo>
                    <a:cubicBezTo>
                      <a:pt x="346" y="0"/>
                      <a:pt x="353" y="19"/>
                      <a:pt x="347" y="61"/>
                    </a:cubicBezTo>
                    <a:cubicBezTo>
                      <a:pt x="342" y="103"/>
                      <a:pt x="315" y="134"/>
                      <a:pt x="285" y="153"/>
                    </a:cubicBezTo>
                    <a:cubicBezTo>
                      <a:pt x="198" y="211"/>
                      <a:pt x="198" y="211"/>
                      <a:pt x="198" y="211"/>
                    </a:cubicBezTo>
                    <a:cubicBezTo>
                      <a:pt x="198" y="211"/>
                      <a:pt x="116" y="264"/>
                      <a:pt x="69" y="307"/>
                    </a:cubicBezTo>
                    <a:cubicBezTo>
                      <a:pt x="69" y="307"/>
                      <a:pt x="11" y="365"/>
                      <a:pt x="12" y="411"/>
                    </a:cubicBezTo>
                    <a:cubicBezTo>
                      <a:pt x="12" y="411"/>
                      <a:pt x="0" y="397"/>
                      <a:pt x="11" y="341"/>
                    </a:cubicBezTo>
                    <a:cubicBezTo>
                      <a:pt x="11" y="341"/>
                      <a:pt x="18" y="311"/>
                      <a:pt x="36" y="286"/>
                    </a:cubicBezTo>
                    <a:cubicBezTo>
                      <a:pt x="36" y="286"/>
                      <a:pt x="70" y="243"/>
                      <a:pt x="118" y="207"/>
                    </a:cubicBezTo>
                    <a:cubicBezTo>
                      <a:pt x="118" y="207"/>
                      <a:pt x="228" y="124"/>
                      <a:pt x="257" y="106"/>
                    </a:cubicBezTo>
                    <a:cubicBezTo>
                      <a:pt x="257" y="106"/>
                      <a:pt x="347" y="56"/>
                      <a:pt x="34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0F3E1A7D-E9F6-4D00-8FF8-B94114AAC9E8}"/>
                </a:ext>
              </a:extLst>
            </p:cNvPr>
            <p:cNvGrpSpPr/>
            <p:nvPr/>
          </p:nvGrpSpPr>
          <p:grpSpPr>
            <a:xfrm>
              <a:off x="6585245" y="2444836"/>
              <a:ext cx="445440" cy="1164470"/>
              <a:chOff x="1905000" y="1174750"/>
              <a:chExt cx="1597025" cy="5232400"/>
            </a:xfrm>
          </p:grpSpPr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6FEFC467-36FD-4258-89CA-9DF97610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1174750"/>
                <a:ext cx="534988" cy="642938"/>
              </a:xfrm>
              <a:custGeom>
                <a:avLst/>
                <a:gdLst>
                  <a:gd name="T0" fmla="*/ 0 w 119"/>
                  <a:gd name="T1" fmla="*/ 0 h 143"/>
                  <a:gd name="T2" fmla="*/ 79 w 119"/>
                  <a:gd name="T3" fmla="*/ 75 h 143"/>
                  <a:gd name="T4" fmla="*/ 103 w 119"/>
                  <a:gd name="T5" fmla="*/ 143 h 143"/>
                  <a:gd name="T6" fmla="*/ 118 w 119"/>
                  <a:gd name="T7" fmla="*/ 104 h 143"/>
                  <a:gd name="T8" fmla="*/ 91 w 119"/>
                  <a:gd name="T9" fmla="*/ 36 h 143"/>
                  <a:gd name="T10" fmla="*/ 57 w 119"/>
                  <a:gd name="T11" fmla="*/ 0 h 143"/>
                  <a:gd name="T12" fmla="*/ 0 w 11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43">
                    <a:moveTo>
                      <a:pt x="0" y="0"/>
                    </a:moveTo>
                    <a:cubicBezTo>
                      <a:pt x="0" y="0"/>
                      <a:pt x="58" y="45"/>
                      <a:pt x="79" y="75"/>
                    </a:cubicBezTo>
                    <a:cubicBezTo>
                      <a:pt x="79" y="75"/>
                      <a:pt x="105" y="112"/>
                      <a:pt x="103" y="143"/>
                    </a:cubicBezTo>
                    <a:cubicBezTo>
                      <a:pt x="103" y="143"/>
                      <a:pt x="118" y="124"/>
                      <a:pt x="118" y="104"/>
                    </a:cubicBezTo>
                    <a:cubicBezTo>
                      <a:pt x="119" y="83"/>
                      <a:pt x="115" y="73"/>
                      <a:pt x="91" y="36"/>
                    </a:cubicBezTo>
                    <a:cubicBezTo>
                      <a:pt x="91" y="36"/>
                      <a:pt x="59" y="4"/>
                      <a:pt x="5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CD088C6C-C71F-4C7D-AED0-58C38BFAA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1187450"/>
                <a:ext cx="1060450" cy="1066800"/>
              </a:xfrm>
              <a:custGeom>
                <a:avLst/>
                <a:gdLst>
                  <a:gd name="T0" fmla="*/ 36 w 236"/>
                  <a:gd name="T1" fmla="*/ 0 h 237"/>
                  <a:gd name="T2" fmla="*/ 113 w 236"/>
                  <a:gd name="T3" fmla="*/ 110 h 237"/>
                  <a:gd name="T4" fmla="*/ 219 w 236"/>
                  <a:gd name="T5" fmla="*/ 197 h 237"/>
                  <a:gd name="T6" fmla="*/ 236 w 236"/>
                  <a:gd name="T7" fmla="*/ 212 h 237"/>
                  <a:gd name="T8" fmla="*/ 199 w 236"/>
                  <a:gd name="T9" fmla="*/ 237 h 237"/>
                  <a:gd name="T10" fmla="*/ 123 w 236"/>
                  <a:gd name="T11" fmla="*/ 171 h 237"/>
                  <a:gd name="T12" fmla="*/ 72 w 236"/>
                  <a:gd name="T13" fmla="*/ 123 h 237"/>
                  <a:gd name="T14" fmla="*/ 3 w 236"/>
                  <a:gd name="T15" fmla="*/ 0 h 237"/>
                  <a:gd name="T16" fmla="*/ 36 w 236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37">
                    <a:moveTo>
                      <a:pt x="36" y="0"/>
                    </a:moveTo>
                    <a:cubicBezTo>
                      <a:pt x="36" y="0"/>
                      <a:pt x="58" y="59"/>
                      <a:pt x="113" y="110"/>
                    </a:cubicBezTo>
                    <a:cubicBezTo>
                      <a:pt x="113" y="110"/>
                      <a:pt x="183" y="166"/>
                      <a:pt x="219" y="197"/>
                    </a:cubicBezTo>
                    <a:cubicBezTo>
                      <a:pt x="236" y="212"/>
                      <a:pt x="236" y="212"/>
                      <a:pt x="236" y="212"/>
                    </a:cubicBezTo>
                    <a:cubicBezTo>
                      <a:pt x="199" y="237"/>
                      <a:pt x="199" y="237"/>
                      <a:pt x="199" y="237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3" y="171"/>
                      <a:pt x="90" y="141"/>
                      <a:pt x="72" y="123"/>
                    </a:cubicBezTo>
                    <a:cubicBezTo>
                      <a:pt x="54" y="105"/>
                      <a:pt x="0" y="45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5AC869CB-0253-44E5-9B94-F36433202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5" y="2308225"/>
                <a:ext cx="471488" cy="750888"/>
              </a:xfrm>
              <a:custGeom>
                <a:avLst/>
                <a:gdLst>
                  <a:gd name="T0" fmla="*/ 37 w 105"/>
                  <a:gd name="T1" fmla="*/ 0 h 167"/>
                  <a:gd name="T2" fmla="*/ 97 w 105"/>
                  <a:gd name="T3" fmla="*/ 115 h 167"/>
                  <a:gd name="T4" fmla="*/ 76 w 105"/>
                  <a:gd name="T5" fmla="*/ 167 h 167"/>
                  <a:gd name="T6" fmla="*/ 63 w 105"/>
                  <a:gd name="T7" fmla="*/ 99 h 167"/>
                  <a:gd name="T8" fmla="*/ 0 w 105"/>
                  <a:gd name="T9" fmla="*/ 25 h 167"/>
                  <a:gd name="T10" fmla="*/ 37 w 105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67">
                    <a:moveTo>
                      <a:pt x="37" y="0"/>
                    </a:moveTo>
                    <a:cubicBezTo>
                      <a:pt x="37" y="0"/>
                      <a:pt x="86" y="48"/>
                      <a:pt x="97" y="115"/>
                    </a:cubicBezTo>
                    <a:cubicBezTo>
                      <a:pt x="97" y="115"/>
                      <a:pt x="105" y="133"/>
                      <a:pt x="76" y="167"/>
                    </a:cubicBezTo>
                    <a:cubicBezTo>
                      <a:pt x="76" y="167"/>
                      <a:pt x="84" y="141"/>
                      <a:pt x="63" y="99"/>
                    </a:cubicBezTo>
                    <a:cubicBezTo>
                      <a:pt x="42" y="58"/>
                      <a:pt x="0" y="25"/>
                      <a:pt x="0" y="2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11C0E6AE-8ADF-4EAB-86E5-DAF848E77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450" y="3252788"/>
                <a:ext cx="1530350" cy="1687512"/>
              </a:xfrm>
              <a:custGeom>
                <a:avLst/>
                <a:gdLst>
                  <a:gd name="T0" fmla="*/ 17 w 340"/>
                  <a:gd name="T1" fmla="*/ 0 h 375"/>
                  <a:gd name="T2" fmla="*/ 146 w 340"/>
                  <a:gd name="T3" fmla="*/ 149 h 375"/>
                  <a:gd name="T4" fmla="*/ 316 w 340"/>
                  <a:gd name="T5" fmla="*/ 285 h 375"/>
                  <a:gd name="T6" fmla="*/ 337 w 340"/>
                  <a:gd name="T7" fmla="*/ 337 h 375"/>
                  <a:gd name="T8" fmla="*/ 323 w 340"/>
                  <a:gd name="T9" fmla="*/ 375 h 375"/>
                  <a:gd name="T10" fmla="*/ 280 w 340"/>
                  <a:gd name="T11" fmla="*/ 298 h 375"/>
                  <a:gd name="T12" fmla="*/ 168 w 340"/>
                  <a:gd name="T13" fmla="*/ 217 h 375"/>
                  <a:gd name="T14" fmla="*/ 52 w 340"/>
                  <a:gd name="T15" fmla="*/ 132 h 375"/>
                  <a:gd name="T16" fmla="*/ 2 w 340"/>
                  <a:gd name="T17" fmla="*/ 48 h 375"/>
                  <a:gd name="T18" fmla="*/ 17 w 340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75">
                    <a:moveTo>
                      <a:pt x="17" y="0"/>
                    </a:moveTo>
                    <a:cubicBezTo>
                      <a:pt x="17" y="0"/>
                      <a:pt x="30" y="79"/>
                      <a:pt x="146" y="149"/>
                    </a:cubicBezTo>
                    <a:cubicBezTo>
                      <a:pt x="146" y="149"/>
                      <a:pt x="273" y="229"/>
                      <a:pt x="316" y="285"/>
                    </a:cubicBezTo>
                    <a:cubicBezTo>
                      <a:pt x="316" y="285"/>
                      <a:pt x="340" y="315"/>
                      <a:pt x="337" y="337"/>
                    </a:cubicBezTo>
                    <a:cubicBezTo>
                      <a:pt x="334" y="358"/>
                      <a:pt x="323" y="375"/>
                      <a:pt x="323" y="375"/>
                    </a:cubicBezTo>
                    <a:cubicBezTo>
                      <a:pt x="323" y="375"/>
                      <a:pt x="320" y="335"/>
                      <a:pt x="280" y="298"/>
                    </a:cubicBezTo>
                    <a:cubicBezTo>
                      <a:pt x="241" y="261"/>
                      <a:pt x="232" y="265"/>
                      <a:pt x="168" y="217"/>
                    </a:cubicBezTo>
                    <a:cubicBezTo>
                      <a:pt x="168" y="217"/>
                      <a:pt x="71" y="152"/>
                      <a:pt x="52" y="132"/>
                    </a:cubicBezTo>
                    <a:cubicBezTo>
                      <a:pt x="32" y="112"/>
                      <a:pt x="4" y="75"/>
                      <a:pt x="2" y="48"/>
                    </a:cubicBezTo>
                    <a:cubicBezTo>
                      <a:pt x="2" y="48"/>
                      <a:pt x="0" y="32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226ED680-224F-462F-840C-B0B188DE8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5" y="5789613"/>
                <a:ext cx="419100" cy="617537"/>
              </a:xfrm>
              <a:custGeom>
                <a:avLst/>
                <a:gdLst>
                  <a:gd name="T0" fmla="*/ 86 w 93"/>
                  <a:gd name="T1" fmla="*/ 0 h 137"/>
                  <a:gd name="T2" fmla="*/ 53 w 93"/>
                  <a:gd name="T3" fmla="*/ 53 h 137"/>
                  <a:gd name="T4" fmla="*/ 0 w 93"/>
                  <a:gd name="T5" fmla="*/ 100 h 137"/>
                  <a:gd name="T6" fmla="*/ 27 w 93"/>
                  <a:gd name="T7" fmla="*/ 134 h 137"/>
                  <a:gd name="T8" fmla="*/ 54 w 93"/>
                  <a:gd name="T9" fmla="*/ 115 h 137"/>
                  <a:gd name="T10" fmla="*/ 86 w 93"/>
                  <a:gd name="T1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37">
                    <a:moveTo>
                      <a:pt x="86" y="0"/>
                    </a:moveTo>
                    <a:cubicBezTo>
                      <a:pt x="86" y="0"/>
                      <a:pt x="71" y="34"/>
                      <a:pt x="53" y="53"/>
                    </a:cubicBezTo>
                    <a:cubicBezTo>
                      <a:pt x="35" y="72"/>
                      <a:pt x="13" y="94"/>
                      <a:pt x="0" y="100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31" y="137"/>
                      <a:pt x="54" y="115"/>
                    </a:cubicBezTo>
                    <a:cubicBezTo>
                      <a:pt x="76" y="93"/>
                      <a:pt x="93" y="41"/>
                      <a:pt x="8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43805FAD-CB20-4845-B6E7-CA86B7CBA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4400550"/>
                <a:ext cx="1528763" cy="1550988"/>
              </a:xfrm>
              <a:custGeom>
                <a:avLst/>
                <a:gdLst>
                  <a:gd name="T0" fmla="*/ 12 w 340"/>
                  <a:gd name="T1" fmla="*/ 0 h 345"/>
                  <a:gd name="T2" fmla="*/ 33 w 340"/>
                  <a:gd name="T3" fmla="*/ 48 h 345"/>
                  <a:gd name="T4" fmla="*/ 147 w 340"/>
                  <a:gd name="T5" fmla="*/ 138 h 345"/>
                  <a:gd name="T6" fmla="*/ 320 w 340"/>
                  <a:gd name="T7" fmla="*/ 261 h 345"/>
                  <a:gd name="T8" fmla="*/ 335 w 340"/>
                  <a:gd name="T9" fmla="*/ 311 h 345"/>
                  <a:gd name="T10" fmla="*/ 317 w 340"/>
                  <a:gd name="T11" fmla="*/ 345 h 345"/>
                  <a:gd name="T12" fmla="*/ 285 w 340"/>
                  <a:gd name="T13" fmla="*/ 281 h 345"/>
                  <a:gd name="T14" fmla="*/ 190 w 340"/>
                  <a:gd name="T15" fmla="*/ 215 h 345"/>
                  <a:gd name="T16" fmla="*/ 24 w 340"/>
                  <a:gd name="T17" fmla="*/ 95 h 345"/>
                  <a:gd name="T18" fmla="*/ 1 w 340"/>
                  <a:gd name="T19" fmla="*/ 41 h 345"/>
                  <a:gd name="T20" fmla="*/ 12 w 340"/>
                  <a:gd name="T21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345">
                    <a:moveTo>
                      <a:pt x="12" y="0"/>
                    </a:moveTo>
                    <a:cubicBezTo>
                      <a:pt x="12" y="0"/>
                      <a:pt x="15" y="22"/>
                      <a:pt x="33" y="48"/>
                    </a:cubicBezTo>
                    <a:cubicBezTo>
                      <a:pt x="50" y="74"/>
                      <a:pt x="92" y="106"/>
                      <a:pt x="147" y="138"/>
                    </a:cubicBezTo>
                    <a:cubicBezTo>
                      <a:pt x="202" y="170"/>
                      <a:pt x="295" y="220"/>
                      <a:pt x="320" y="261"/>
                    </a:cubicBezTo>
                    <a:cubicBezTo>
                      <a:pt x="320" y="261"/>
                      <a:pt x="340" y="284"/>
                      <a:pt x="335" y="311"/>
                    </a:cubicBezTo>
                    <a:cubicBezTo>
                      <a:pt x="335" y="311"/>
                      <a:pt x="325" y="332"/>
                      <a:pt x="317" y="345"/>
                    </a:cubicBezTo>
                    <a:cubicBezTo>
                      <a:pt x="317" y="345"/>
                      <a:pt x="325" y="327"/>
                      <a:pt x="285" y="281"/>
                    </a:cubicBezTo>
                    <a:cubicBezTo>
                      <a:pt x="285" y="281"/>
                      <a:pt x="271" y="260"/>
                      <a:pt x="190" y="215"/>
                    </a:cubicBezTo>
                    <a:cubicBezTo>
                      <a:pt x="110" y="170"/>
                      <a:pt x="62" y="139"/>
                      <a:pt x="24" y="95"/>
                    </a:cubicBezTo>
                    <a:cubicBezTo>
                      <a:pt x="24" y="95"/>
                      <a:pt x="0" y="65"/>
                      <a:pt x="1" y="41"/>
                    </a:cubicBezTo>
                    <a:cubicBezTo>
                      <a:pt x="2" y="16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498785AC-60CC-4F34-8E6A-A45D305D3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1236663"/>
                <a:ext cx="1211262" cy="117475"/>
              </a:xfrm>
              <a:custGeom>
                <a:avLst/>
                <a:gdLst>
                  <a:gd name="T0" fmla="*/ 2 w 269"/>
                  <a:gd name="T1" fmla="*/ 0 h 26"/>
                  <a:gd name="T2" fmla="*/ 258 w 269"/>
                  <a:gd name="T3" fmla="*/ 0 h 26"/>
                  <a:gd name="T4" fmla="*/ 266 w 269"/>
                  <a:gd name="T5" fmla="*/ 11 h 26"/>
                  <a:gd name="T6" fmla="*/ 263 w 269"/>
                  <a:gd name="T7" fmla="*/ 26 h 26"/>
                  <a:gd name="T8" fmla="*/ 14 w 269"/>
                  <a:gd name="T9" fmla="*/ 26 h 26"/>
                  <a:gd name="T10" fmla="*/ 2 w 269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" h="26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63" y="3"/>
                      <a:pt x="266" y="11"/>
                    </a:cubicBezTo>
                    <a:cubicBezTo>
                      <a:pt x="269" y="19"/>
                      <a:pt x="263" y="26"/>
                      <a:pt x="26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0" y="20"/>
                      <a:pt x="2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" name="Freeform 344">
                <a:extLst>
                  <a:ext uri="{FF2B5EF4-FFF2-40B4-BE49-F238E27FC236}">
                    <a16:creationId xmlns:a16="http://schemas.microsoft.com/office/drawing/2014/main" id="{A1900E9F-6648-454C-8D25-69ED89599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1236663"/>
                <a:ext cx="473075" cy="117475"/>
              </a:xfrm>
              <a:custGeom>
                <a:avLst/>
                <a:gdLst>
                  <a:gd name="T0" fmla="*/ 11 w 105"/>
                  <a:gd name="T1" fmla="*/ 0 h 26"/>
                  <a:gd name="T2" fmla="*/ 0 w 105"/>
                  <a:gd name="T3" fmla="*/ 14 h 26"/>
                  <a:gd name="T4" fmla="*/ 11 w 105"/>
                  <a:gd name="T5" fmla="*/ 26 h 26"/>
                  <a:gd name="T6" fmla="*/ 100 w 105"/>
                  <a:gd name="T7" fmla="*/ 25 h 26"/>
                  <a:gd name="T8" fmla="*/ 104 w 105"/>
                  <a:gd name="T9" fmla="*/ 14 h 26"/>
                  <a:gd name="T10" fmla="*/ 94 w 105"/>
                  <a:gd name="T11" fmla="*/ 0 h 26"/>
                  <a:gd name="T12" fmla="*/ 11 w 10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6">
                    <a:moveTo>
                      <a:pt x="1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5" y="21"/>
                      <a:pt x="104" y="14"/>
                    </a:cubicBezTo>
                    <a:cubicBezTo>
                      <a:pt x="102" y="7"/>
                      <a:pt x="97" y="0"/>
                      <a:pt x="94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E28DC503-A1A0-470B-970B-444D114EA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1587500"/>
                <a:ext cx="1143000" cy="112713"/>
              </a:xfrm>
              <a:custGeom>
                <a:avLst/>
                <a:gdLst>
                  <a:gd name="T0" fmla="*/ 2 w 254"/>
                  <a:gd name="T1" fmla="*/ 0 h 25"/>
                  <a:gd name="T2" fmla="*/ 122 w 254"/>
                  <a:gd name="T3" fmla="*/ 0 h 25"/>
                  <a:gd name="T4" fmla="*/ 240 w 254"/>
                  <a:gd name="T5" fmla="*/ 0 h 25"/>
                  <a:gd name="T6" fmla="*/ 252 w 254"/>
                  <a:gd name="T7" fmla="*/ 12 h 25"/>
                  <a:gd name="T8" fmla="*/ 246 w 254"/>
                  <a:gd name="T9" fmla="*/ 25 h 25"/>
                  <a:gd name="T10" fmla="*/ 11 w 254"/>
                  <a:gd name="T11" fmla="*/ 25 h 25"/>
                  <a:gd name="T12" fmla="*/ 2 w 254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">
                    <a:moveTo>
                      <a:pt x="2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0"/>
                      <a:pt x="251" y="2"/>
                      <a:pt x="252" y="12"/>
                    </a:cubicBezTo>
                    <a:cubicBezTo>
                      <a:pt x="254" y="21"/>
                      <a:pt x="251" y="25"/>
                      <a:pt x="246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0" y="21"/>
                      <a:pt x="2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7" name="Freeform 346">
                <a:extLst>
                  <a:ext uri="{FF2B5EF4-FFF2-40B4-BE49-F238E27FC236}">
                    <a16:creationId xmlns:a16="http://schemas.microsoft.com/office/drawing/2014/main" id="{A60BD606-364F-43DC-B72F-8244C52F4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587500"/>
                <a:ext cx="481013" cy="112713"/>
              </a:xfrm>
              <a:custGeom>
                <a:avLst/>
                <a:gdLst>
                  <a:gd name="T0" fmla="*/ 107 w 107"/>
                  <a:gd name="T1" fmla="*/ 0 h 25"/>
                  <a:gd name="T2" fmla="*/ 91 w 107"/>
                  <a:gd name="T3" fmla="*/ 12 h 25"/>
                  <a:gd name="T4" fmla="*/ 107 w 107"/>
                  <a:gd name="T5" fmla="*/ 25 h 25"/>
                  <a:gd name="T6" fmla="*/ 12 w 107"/>
                  <a:gd name="T7" fmla="*/ 25 h 25"/>
                  <a:gd name="T8" fmla="*/ 3 w 107"/>
                  <a:gd name="T9" fmla="*/ 0 h 25"/>
                  <a:gd name="T10" fmla="*/ 107 w 10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25">
                    <a:moveTo>
                      <a:pt x="107" y="0"/>
                    </a:moveTo>
                    <a:cubicBezTo>
                      <a:pt x="107" y="0"/>
                      <a:pt x="89" y="10"/>
                      <a:pt x="91" y="12"/>
                    </a:cubicBezTo>
                    <a:cubicBezTo>
                      <a:pt x="93" y="14"/>
                      <a:pt x="107" y="25"/>
                      <a:pt x="10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0" y="20"/>
                      <a:pt x="3" y="0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8" name="Freeform 347">
                <a:extLst>
                  <a:ext uri="{FF2B5EF4-FFF2-40B4-BE49-F238E27FC236}">
                    <a16:creationId xmlns:a16="http://schemas.microsoft.com/office/drawing/2014/main" id="{4A713839-B9F6-4914-9442-136A947D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200" y="1925638"/>
                <a:ext cx="674688" cy="120650"/>
              </a:xfrm>
              <a:custGeom>
                <a:avLst/>
                <a:gdLst>
                  <a:gd name="T0" fmla="*/ 8 w 150"/>
                  <a:gd name="T1" fmla="*/ 1 h 27"/>
                  <a:gd name="T2" fmla="*/ 141 w 150"/>
                  <a:gd name="T3" fmla="*/ 1 h 27"/>
                  <a:gd name="T4" fmla="*/ 147 w 150"/>
                  <a:gd name="T5" fmla="*/ 4 h 27"/>
                  <a:gd name="T6" fmla="*/ 118 w 150"/>
                  <a:gd name="T7" fmla="*/ 27 h 27"/>
                  <a:gd name="T8" fmla="*/ 24 w 150"/>
                  <a:gd name="T9" fmla="*/ 27 h 27"/>
                  <a:gd name="T10" fmla="*/ 8 w 150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27">
                    <a:moveTo>
                      <a:pt x="8" y="1"/>
                    </a:move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1"/>
                      <a:pt x="150" y="0"/>
                      <a:pt x="147" y="4"/>
                    </a:cubicBezTo>
                    <a:cubicBezTo>
                      <a:pt x="147" y="4"/>
                      <a:pt x="126" y="24"/>
                      <a:pt x="118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0" y="17"/>
                      <a:pt x="8" y="1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95A3F661-6F88-41BB-B803-CE5DEDE6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930400"/>
                <a:ext cx="296863" cy="115888"/>
              </a:xfrm>
              <a:custGeom>
                <a:avLst/>
                <a:gdLst>
                  <a:gd name="T0" fmla="*/ 15 w 66"/>
                  <a:gd name="T1" fmla="*/ 0 h 26"/>
                  <a:gd name="T2" fmla="*/ 3 w 66"/>
                  <a:gd name="T3" fmla="*/ 10 h 26"/>
                  <a:gd name="T4" fmla="*/ 5 w 66"/>
                  <a:gd name="T5" fmla="*/ 16 h 26"/>
                  <a:gd name="T6" fmla="*/ 15 w 66"/>
                  <a:gd name="T7" fmla="*/ 26 h 26"/>
                  <a:gd name="T8" fmla="*/ 37 w 66"/>
                  <a:gd name="T9" fmla="*/ 26 h 26"/>
                  <a:gd name="T10" fmla="*/ 65 w 66"/>
                  <a:gd name="T11" fmla="*/ 2 h 26"/>
                  <a:gd name="T12" fmla="*/ 59 w 66"/>
                  <a:gd name="T13" fmla="*/ 0 h 26"/>
                  <a:gd name="T14" fmla="*/ 15 w 66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26">
                    <a:moveTo>
                      <a:pt x="15" y="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12"/>
                      <a:pt x="5" y="16"/>
                    </a:cubicBezTo>
                    <a:cubicBezTo>
                      <a:pt x="9" y="20"/>
                      <a:pt x="15" y="26"/>
                      <a:pt x="15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61" y="8"/>
                      <a:pt x="65" y="2"/>
                    </a:cubicBezTo>
                    <a:cubicBezTo>
                      <a:pt x="65" y="2"/>
                      <a:pt x="66" y="0"/>
                      <a:pt x="59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3531FDE4-DC08-46C2-A8E1-EED28377C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2627313"/>
                <a:ext cx="765175" cy="122237"/>
              </a:xfrm>
              <a:custGeom>
                <a:avLst/>
                <a:gdLst>
                  <a:gd name="T0" fmla="*/ 38 w 170"/>
                  <a:gd name="T1" fmla="*/ 0 h 27"/>
                  <a:gd name="T2" fmla="*/ 149 w 170"/>
                  <a:gd name="T3" fmla="*/ 0 h 27"/>
                  <a:gd name="T4" fmla="*/ 169 w 170"/>
                  <a:gd name="T5" fmla="*/ 14 h 27"/>
                  <a:gd name="T6" fmla="*/ 158 w 170"/>
                  <a:gd name="T7" fmla="*/ 26 h 27"/>
                  <a:gd name="T8" fmla="*/ 0 w 170"/>
                  <a:gd name="T9" fmla="*/ 27 h 27"/>
                  <a:gd name="T10" fmla="*/ 38 w 17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7">
                    <a:moveTo>
                      <a:pt x="38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69" y="4"/>
                      <a:pt x="169" y="14"/>
                    </a:cubicBezTo>
                    <a:cubicBezTo>
                      <a:pt x="170" y="24"/>
                      <a:pt x="169" y="25"/>
                      <a:pt x="158" y="26"/>
                    </a:cubicBezTo>
                    <a:cubicBezTo>
                      <a:pt x="147" y="27"/>
                      <a:pt x="0" y="27"/>
                      <a:pt x="0" y="27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31110B0E-EC5D-446D-90BB-14417993F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2627313"/>
                <a:ext cx="355600" cy="117475"/>
              </a:xfrm>
              <a:custGeom>
                <a:avLst/>
                <a:gdLst>
                  <a:gd name="T0" fmla="*/ 74 w 79"/>
                  <a:gd name="T1" fmla="*/ 0 h 26"/>
                  <a:gd name="T2" fmla="*/ 63 w 79"/>
                  <a:gd name="T3" fmla="*/ 10 h 26"/>
                  <a:gd name="T4" fmla="*/ 79 w 79"/>
                  <a:gd name="T5" fmla="*/ 26 h 26"/>
                  <a:gd name="T6" fmla="*/ 0 w 79"/>
                  <a:gd name="T7" fmla="*/ 26 h 26"/>
                  <a:gd name="T8" fmla="*/ 38 w 79"/>
                  <a:gd name="T9" fmla="*/ 0 h 26"/>
                  <a:gd name="T10" fmla="*/ 74 w 79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6">
                    <a:moveTo>
                      <a:pt x="74" y="0"/>
                    </a:moveTo>
                    <a:cubicBezTo>
                      <a:pt x="74" y="0"/>
                      <a:pt x="63" y="3"/>
                      <a:pt x="63" y="10"/>
                    </a:cubicBezTo>
                    <a:cubicBezTo>
                      <a:pt x="63" y="17"/>
                      <a:pt x="65" y="24"/>
                      <a:pt x="7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B1AB94B6-F92F-4001-A117-BFD219D63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2960688"/>
                <a:ext cx="1273175" cy="120650"/>
              </a:xfrm>
              <a:custGeom>
                <a:avLst/>
                <a:gdLst>
                  <a:gd name="T0" fmla="*/ 26 w 283"/>
                  <a:gd name="T1" fmla="*/ 0 h 27"/>
                  <a:gd name="T2" fmla="*/ 275 w 283"/>
                  <a:gd name="T3" fmla="*/ 0 h 27"/>
                  <a:gd name="T4" fmla="*/ 281 w 283"/>
                  <a:gd name="T5" fmla="*/ 8 h 27"/>
                  <a:gd name="T6" fmla="*/ 268 w 283"/>
                  <a:gd name="T7" fmla="*/ 26 h 27"/>
                  <a:gd name="T8" fmla="*/ 0 w 283"/>
                  <a:gd name="T9" fmla="*/ 27 h 27"/>
                  <a:gd name="T10" fmla="*/ 26 w 28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27">
                    <a:moveTo>
                      <a:pt x="26" y="0"/>
                    </a:move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83" y="5"/>
                      <a:pt x="281" y="8"/>
                    </a:cubicBezTo>
                    <a:cubicBezTo>
                      <a:pt x="281" y="8"/>
                      <a:pt x="273" y="20"/>
                      <a:pt x="268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7" y="7"/>
                      <a:pt x="26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5D5621E0-62D6-4282-9055-420809275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2960688"/>
                <a:ext cx="449262" cy="115887"/>
              </a:xfrm>
              <a:custGeom>
                <a:avLst/>
                <a:gdLst>
                  <a:gd name="T0" fmla="*/ 100 w 100"/>
                  <a:gd name="T1" fmla="*/ 0 h 26"/>
                  <a:gd name="T2" fmla="*/ 91 w 100"/>
                  <a:gd name="T3" fmla="*/ 12 h 26"/>
                  <a:gd name="T4" fmla="*/ 92 w 100"/>
                  <a:gd name="T5" fmla="*/ 18 h 26"/>
                  <a:gd name="T6" fmla="*/ 99 w 100"/>
                  <a:gd name="T7" fmla="*/ 26 h 26"/>
                  <a:gd name="T8" fmla="*/ 0 w 100"/>
                  <a:gd name="T9" fmla="*/ 26 h 26"/>
                  <a:gd name="T10" fmla="*/ 26 w 100"/>
                  <a:gd name="T11" fmla="*/ 0 h 26"/>
                  <a:gd name="T12" fmla="*/ 100 w 10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26">
                    <a:moveTo>
                      <a:pt x="100" y="0"/>
                    </a:move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89" y="15"/>
                      <a:pt x="92" y="18"/>
                    </a:cubicBezTo>
                    <a:cubicBezTo>
                      <a:pt x="94" y="20"/>
                      <a:pt x="99" y="26"/>
                      <a:pt x="9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2" y="1"/>
                      <a:pt x="26" y="0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E89E81C1-C3E5-410B-8E96-1BBD7B1E2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3319463"/>
                <a:ext cx="1047750" cy="127000"/>
              </a:xfrm>
              <a:custGeom>
                <a:avLst/>
                <a:gdLst>
                  <a:gd name="T0" fmla="*/ 3 w 233"/>
                  <a:gd name="T1" fmla="*/ 0 h 28"/>
                  <a:gd name="T2" fmla="*/ 233 w 233"/>
                  <a:gd name="T3" fmla="*/ 0 h 28"/>
                  <a:gd name="T4" fmla="*/ 189 w 233"/>
                  <a:gd name="T5" fmla="*/ 26 h 28"/>
                  <a:gd name="T6" fmla="*/ 18 w 233"/>
                  <a:gd name="T7" fmla="*/ 26 h 28"/>
                  <a:gd name="T8" fmla="*/ 0 w 233"/>
                  <a:gd name="T9" fmla="*/ 7 h 28"/>
                  <a:gd name="T10" fmla="*/ 3 w 23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8">
                    <a:moveTo>
                      <a:pt x="3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189" y="26"/>
                      <a:pt x="189" y="26"/>
                      <a:pt x="18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7" y="28"/>
                      <a:pt x="0" y="7"/>
                    </a:cubicBezTo>
                    <a:cubicBezTo>
                      <a:pt x="0" y="7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EC75B2CD-E918-4686-B766-FBC7A69F8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3319463"/>
                <a:ext cx="238125" cy="117475"/>
              </a:xfrm>
              <a:custGeom>
                <a:avLst/>
                <a:gdLst>
                  <a:gd name="T0" fmla="*/ 13 w 53"/>
                  <a:gd name="T1" fmla="*/ 0 h 26"/>
                  <a:gd name="T2" fmla="*/ 0 w 53"/>
                  <a:gd name="T3" fmla="*/ 13 h 26"/>
                  <a:gd name="T4" fmla="*/ 7 w 53"/>
                  <a:gd name="T5" fmla="*/ 26 h 26"/>
                  <a:gd name="T6" fmla="*/ 53 w 53"/>
                  <a:gd name="T7" fmla="*/ 0 h 26"/>
                  <a:gd name="T8" fmla="*/ 13 w 5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6">
                    <a:moveTo>
                      <a:pt x="13" y="0"/>
                    </a:moveTo>
                    <a:cubicBezTo>
                      <a:pt x="13" y="0"/>
                      <a:pt x="0" y="3"/>
                      <a:pt x="0" y="13"/>
                    </a:cubicBezTo>
                    <a:cubicBezTo>
                      <a:pt x="0" y="23"/>
                      <a:pt x="7" y="26"/>
                      <a:pt x="7" y="26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955F250C-466B-4DE7-B2D9-6F5614F22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3644900"/>
                <a:ext cx="319088" cy="120650"/>
              </a:xfrm>
              <a:custGeom>
                <a:avLst/>
                <a:gdLst>
                  <a:gd name="T0" fmla="*/ 71 w 71"/>
                  <a:gd name="T1" fmla="*/ 1 h 27"/>
                  <a:gd name="T2" fmla="*/ 9 w 71"/>
                  <a:gd name="T3" fmla="*/ 1 h 27"/>
                  <a:gd name="T4" fmla="*/ 2 w 71"/>
                  <a:gd name="T5" fmla="*/ 9 h 27"/>
                  <a:gd name="T6" fmla="*/ 18 w 71"/>
                  <a:gd name="T7" fmla="*/ 27 h 27"/>
                  <a:gd name="T8" fmla="*/ 38 w 71"/>
                  <a:gd name="T9" fmla="*/ 27 h 27"/>
                  <a:gd name="T10" fmla="*/ 71 w 71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7">
                    <a:moveTo>
                      <a:pt x="71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0" y="0"/>
                      <a:pt x="2" y="9"/>
                    </a:cubicBezTo>
                    <a:cubicBezTo>
                      <a:pt x="5" y="17"/>
                      <a:pt x="12" y="27"/>
                      <a:pt x="18" y="27"/>
                    </a:cubicBezTo>
                    <a:cubicBezTo>
                      <a:pt x="23" y="27"/>
                      <a:pt x="38" y="27"/>
                      <a:pt x="38" y="27"/>
                    </a:cubicBezTo>
                    <a:cubicBezTo>
                      <a:pt x="38" y="27"/>
                      <a:pt x="59" y="8"/>
                      <a:pt x="71" y="1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7" name="Freeform 356">
                <a:extLst>
                  <a:ext uri="{FF2B5EF4-FFF2-40B4-BE49-F238E27FC236}">
                    <a16:creationId xmlns:a16="http://schemas.microsoft.com/office/drawing/2014/main" id="{1931D57C-A884-4A5C-B7F7-0CDC04DB7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838" y="3981450"/>
                <a:ext cx="436562" cy="134938"/>
              </a:xfrm>
              <a:custGeom>
                <a:avLst/>
                <a:gdLst>
                  <a:gd name="T0" fmla="*/ 39 w 97"/>
                  <a:gd name="T1" fmla="*/ 0 h 30"/>
                  <a:gd name="T2" fmla="*/ 85 w 97"/>
                  <a:gd name="T3" fmla="*/ 0 h 30"/>
                  <a:gd name="T4" fmla="*/ 96 w 97"/>
                  <a:gd name="T5" fmla="*/ 11 h 30"/>
                  <a:gd name="T6" fmla="*/ 97 w 97"/>
                  <a:gd name="T7" fmla="*/ 30 h 30"/>
                  <a:gd name="T8" fmla="*/ 0 w 97"/>
                  <a:gd name="T9" fmla="*/ 30 h 30"/>
                  <a:gd name="T10" fmla="*/ 39 w 9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0">
                    <a:moveTo>
                      <a:pt x="39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96" y="3"/>
                      <a:pt x="96" y="11"/>
                    </a:cubicBezTo>
                    <a:cubicBezTo>
                      <a:pt x="96" y="19"/>
                      <a:pt x="97" y="30"/>
                      <a:pt x="97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0" y="20"/>
                      <a:pt x="39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5D05D4BC-B554-4254-86F1-0019FD8BD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038" y="3981450"/>
                <a:ext cx="233362" cy="134938"/>
              </a:xfrm>
              <a:custGeom>
                <a:avLst/>
                <a:gdLst>
                  <a:gd name="T0" fmla="*/ 11 w 52"/>
                  <a:gd name="T1" fmla="*/ 0 h 30"/>
                  <a:gd name="T2" fmla="*/ 1 w 52"/>
                  <a:gd name="T3" fmla="*/ 16 h 30"/>
                  <a:gd name="T4" fmla="*/ 11 w 52"/>
                  <a:gd name="T5" fmla="*/ 30 h 30"/>
                  <a:gd name="T6" fmla="*/ 52 w 52"/>
                  <a:gd name="T7" fmla="*/ 30 h 30"/>
                  <a:gd name="T8" fmla="*/ 51 w 52"/>
                  <a:gd name="T9" fmla="*/ 10 h 30"/>
                  <a:gd name="T10" fmla="*/ 38 w 52"/>
                  <a:gd name="T11" fmla="*/ 0 h 30"/>
                  <a:gd name="T12" fmla="*/ 11 w 5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0">
                    <a:moveTo>
                      <a:pt x="11" y="0"/>
                    </a:moveTo>
                    <a:cubicBezTo>
                      <a:pt x="11" y="0"/>
                      <a:pt x="0" y="13"/>
                      <a:pt x="1" y="1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49" y="1"/>
                      <a:pt x="38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C5511D61-A2D4-400A-8657-596AF5103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4354513"/>
                <a:ext cx="1133475" cy="117475"/>
              </a:xfrm>
              <a:custGeom>
                <a:avLst/>
                <a:gdLst>
                  <a:gd name="T0" fmla="*/ 13 w 252"/>
                  <a:gd name="T1" fmla="*/ 0 h 26"/>
                  <a:gd name="T2" fmla="*/ 218 w 252"/>
                  <a:gd name="T3" fmla="*/ 0 h 26"/>
                  <a:gd name="T4" fmla="*/ 244 w 252"/>
                  <a:gd name="T5" fmla="*/ 0 h 26"/>
                  <a:gd name="T6" fmla="*/ 252 w 252"/>
                  <a:gd name="T7" fmla="*/ 14 h 26"/>
                  <a:gd name="T8" fmla="*/ 250 w 252"/>
                  <a:gd name="T9" fmla="*/ 26 h 26"/>
                  <a:gd name="T10" fmla="*/ 91 w 252"/>
                  <a:gd name="T11" fmla="*/ 26 h 26"/>
                  <a:gd name="T12" fmla="*/ 0 w 252"/>
                  <a:gd name="T13" fmla="*/ 26 h 26"/>
                  <a:gd name="T14" fmla="*/ 13 w 25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2" h="26">
                    <a:moveTo>
                      <a:pt x="13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52" y="4"/>
                      <a:pt x="252" y="14"/>
                    </a:cubicBezTo>
                    <a:cubicBezTo>
                      <a:pt x="252" y="23"/>
                      <a:pt x="250" y="26"/>
                      <a:pt x="250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3" y="15"/>
                      <a:pt x="13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6D856A73-B193-402E-92D5-4E5A80E1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4354513"/>
                <a:ext cx="463550" cy="122237"/>
              </a:xfrm>
              <a:custGeom>
                <a:avLst/>
                <a:gdLst>
                  <a:gd name="T0" fmla="*/ 103 w 103"/>
                  <a:gd name="T1" fmla="*/ 0 h 27"/>
                  <a:gd name="T2" fmla="*/ 93 w 103"/>
                  <a:gd name="T3" fmla="*/ 14 h 27"/>
                  <a:gd name="T4" fmla="*/ 102 w 103"/>
                  <a:gd name="T5" fmla="*/ 26 h 27"/>
                  <a:gd name="T6" fmla="*/ 0 w 103"/>
                  <a:gd name="T7" fmla="*/ 27 h 27"/>
                  <a:gd name="T8" fmla="*/ 13 w 103"/>
                  <a:gd name="T9" fmla="*/ 0 h 27"/>
                  <a:gd name="T10" fmla="*/ 103 w 10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7">
                    <a:moveTo>
                      <a:pt x="103" y="0"/>
                    </a:moveTo>
                    <a:cubicBezTo>
                      <a:pt x="93" y="14"/>
                      <a:pt x="93" y="14"/>
                      <a:pt x="93" y="14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4" y="14"/>
                      <a:pt x="13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1B39C0A4-D32D-4248-8631-EB9B5FDA0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5" y="4702175"/>
                <a:ext cx="1295400" cy="120650"/>
              </a:xfrm>
              <a:custGeom>
                <a:avLst/>
                <a:gdLst>
                  <a:gd name="T0" fmla="*/ 9 w 288"/>
                  <a:gd name="T1" fmla="*/ 0 h 27"/>
                  <a:gd name="T2" fmla="*/ 281 w 288"/>
                  <a:gd name="T3" fmla="*/ 0 h 27"/>
                  <a:gd name="T4" fmla="*/ 288 w 288"/>
                  <a:gd name="T5" fmla="*/ 11 h 27"/>
                  <a:gd name="T6" fmla="*/ 284 w 288"/>
                  <a:gd name="T7" fmla="*/ 27 h 27"/>
                  <a:gd name="T8" fmla="*/ 99 w 288"/>
                  <a:gd name="T9" fmla="*/ 27 h 27"/>
                  <a:gd name="T10" fmla="*/ 18 w 288"/>
                  <a:gd name="T11" fmla="*/ 27 h 27"/>
                  <a:gd name="T12" fmla="*/ 9 w 288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7">
                    <a:moveTo>
                      <a:pt x="9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81" y="0"/>
                      <a:pt x="288" y="2"/>
                      <a:pt x="288" y="11"/>
                    </a:cubicBezTo>
                    <a:cubicBezTo>
                      <a:pt x="287" y="21"/>
                      <a:pt x="284" y="27"/>
                      <a:pt x="284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59556ECB-D3F1-43DE-838C-2A14312F8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4702175"/>
                <a:ext cx="431800" cy="120650"/>
              </a:xfrm>
              <a:custGeom>
                <a:avLst/>
                <a:gdLst>
                  <a:gd name="T0" fmla="*/ 9 w 96"/>
                  <a:gd name="T1" fmla="*/ 0 h 27"/>
                  <a:gd name="T2" fmla="*/ 0 w 96"/>
                  <a:gd name="T3" fmla="*/ 11 h 27"/>
                  <a:gd name="T4" fmla="*/ 10 w 96"/>
                  <a:gd name="T5" fmla="*/ 27 h 27"/>
                  <a:gd name="T6" fmla="*/ 92 w 96"/>
                  <a:gd name="T7" fmla="*/ 27 h 27"/>
                  <a:gd name="T8" fmla="*/ 96 w 96"/>
                  <a:gd name="T9" fmla="*/ 11 h 27"/>
                  <a:gd name="T10" fmla="*/ 91 w 96"/>
                  <a:gd name="T11" fmla="*/ 1 h 27"/>
                  <a:gd name="T12" fmla="*/ 9 w 96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7">
                    <a:moveTo>
                      <a:pt x="9" y="0"/>
                    </a:moveTo>
                    <a:cubicBezTo>
                      <a:pt x="9" y="0"/>
                      <a:pt x="0" y="3"/>
                      <a:pt x="0" y="11"/>
                    </a:cubicBezTo>
                    <a:cubicBezTo>
                      <a:pt x="0" y="20"/>
                      <a:pt x="7" y="25"/>
                      <a:pt x="1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6" y="20"/>
                      <a:pt x="96" y="11"/>
                    </a:cubicBezTo>
                    <a:cubicBezTo>
                      <a:pt x="95" y="3"/>
                      <a:pt x="91" y="1"/>
                      <a:pt x="91" y="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685540C5-2D02-4E7B-8020-8806B181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988" y="5056188"/>
                <a:ext cx="731837" cy="117475"/>
              </a:xfrm>
              <a:custGeom>
                <a:avLst/>
                <a:gdLst>
                  <a:gd name="T0" fmla="*/ 4 w 163"/>
                  <a:gd name="T1" fmla="*/ 0 h 26"/>
                  <a:gd name="T2" fmla="*/ 163 w 163"/>
                  <a:gd name="T3" fmla="*/ 0 h 26"/>
                  <a:gd name="T4" fmla="*/ 129 w 163"/>
                  <a:gd name="T5" fmla="*/ 25 h 26"/>
                  <a:gd name="T6" fmla="*/ 69 w 163"/>
                  <a:gd name="T7" fmla="*/ 26 h 26"/>
                  <a:gd name="T8" fmla="*/ 16 w 163"/>
                  <a:gd name="T9" fmla="*/ 26 h 26"/>
                  <a:gd name="T10" fmla="*/ 4 w 163"/>
                  <a:gd name="T11" fmla="*/ 13 h 26"/>
                  <a:gd name="T12" fmla="*/ 4 w 16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6">
                    <a:moveTo>
                      <a:pt x="4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35" y="23"/>
                      <a:pt x="129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7" y="19"/>
                      <a:pt x="4" y="13"/>
                    </a:cubicBezTo>
                    <a:cubicBezTo>
                      <a:pt x="0" y="7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23C321A0-5B27-4EEF-B7FE-9BE7ABCA4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38" y="5056188"/>
                <a:ext cx="395287" cy="117475"/>
              </a:xfrm>
              <a:custGeom>
                <a:avLst/>
                <a:gdLst>
                  <a:gd name="T0" fmla="*/ 0 w 88"/>
                  <a:gd name="T1" fmla="*/ 0 h 26"/>
                  <a:gd name="T2" fmla="*/ 10 w 88"/>
                  <a:gd name="T3" fmla="*/ 12 h 26"/>
                  <a:gd name="T4" fmla="*/ 0 w 88"/>
                  <a:gd name="T5" fmla="*/ 26 h 26"/>
                  <a:gd name="T6" fmla="*/ 54 w 88"/>
                  <a:gd name="T7" fmla="*/ 26 h 26"/>
                  <a:gd name="T8" fmla="*/ 88 w 88"/>
                  <a:gd name="T9" fmla="*/ 0 h 26"/>
                  <a:gd name="T10" fmla="*/ 0 w 8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75" y="11"/>
                      <a:pt x="69" y="16"/>
                      <a:pt x="8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5" name="Freeform 364">
                <a:extLst>
                  <a:ext uri="{FF2B5EF4-FFF2-40B4-BE49-F238E27FC236}">
                    <a16:creationId xmlns:a16="http://schemas.microsoft.com/office/drawing/2014/main" id="{329ACA36-951E-4E63-815E-157471BC1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5" y="5718175"/>
                <a:ext cx="855663" cy="134938"/>
              </a:xfrm>
              <a:custGeom>
                <a:avLst/>
                <a:gdLst>
                  <a:gd name="T0" fmla="*/ 36 w 190"/>
                  <a:gd name="T1" fmla="*/ 4 h 30"/>
                  <a:gd name="T2" fmla="*/ 162 w 190"/>
                  <a:gd name="T3" fmla="*/ 4 h 30"/>
                  <a:gd name="T4" fmla="*/ 189 w 190"/>
                  <a:gd name="T5" fmla="*/ 21 h 30"/>
                  <a:gd name="T6" fmla="*/ 188 w 190"/>
                  <a:gd name="T7" fmla="*/ 30 h 30"/>
                  <a:gd name="T8" fmla="*/ 0 w 190"/>
                  <a:gd name="T9" fmla="*/ 30 h 30"/>
                  <a:gd name="T10" fmla="*/ 36 w 190"/>
                  <a:gd name="T1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30">
                    <a:moveTo>
                      <a:pt x="36" y="4"/>
                    </a:move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84" y="0"/>
                      <a:pt x="189" y="21"/>
                    </a:cubicBezTo>
                    <a:cubicBezTo>
                      <a:pt x="189" y="21"/>
                      <a:pt x="190" y="28"/>
                      <a:pt x="188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8F8DBD80-D57C-450B-98E6-6AA6DF9A5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5735638"/>
                <a:ext cx="385762" cy="117475"/>
              </a:xfrm>
              <a:custGeom>
                <a:avLst/>
                <a:gdLst>
                  <a:gd name="T0" fmla="*/ 0 w 86"/>
                  <a:gd name="T1" fmla="*/ 0 h 26"/>
                  <a:gd name="T2" fmla="*/ 11 w 86"/>
                  <a:gd name="T3" fmla="*/ 12 h 26"/>
                  <a:gd name="T4" fmla="*/ 3 w 86"/>
                  <a:gd name="T5" fmla="*/ 26 h 26"/>
                  <a:gd name="T6" fmla="*/ 83 w 86"/>
                  <a:gd name="T7" fmla="*/ 26 h 26"/>
                  <a:gd name="T8" fmla="*/ 76 w 86"/>
                  <a:gd name="T9" fmla="*/ 4 h 26"/>
                  <a:gd name="T10" fmla="*/ 58 w 86"/>
                  <a:gd name="T11" fmla="*/ 0 h 26"/>
                  <a:gd name="T12" fmla="*/ 0 w 8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26">
                    <a:moveTo>
                      <a:pt x="0" y="0"/>
                    </a:moveTo>
                    <a:cubicBezTo>
                      <a:pt x="0" y="0"/>
                      <a:pt x="13" y="3"/>
                      <a:pt x="11" y="12"/>
                    </a:cubicBezTo>
                    <a:cubicBezTo>
                      <a:pt x="10" y="21"/>
                      <a:pt x="3" y="26"/>
                      <a:pt x="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6" y="12"/>
                      <a:pt x="76" y="4"/>
                    </a:cubicBezTo>
                    <a:cubicBezTo>
                      <a:pt x="76" y="4"/>
                      <a:pt x="67" y="0"/>
                      <a:pt x="58" y="0"/>
                    </a:cubicBezTo>
                    <a:cubicBezTo>
                      <a:pt x="49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D301C603-BF0C-489F-B405-05A43E097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363" y="6069013"/>
                <a:ext cx="1020762" cy="117475"/>
              </a:xfrm>
              <a:custGeom>
                <a:avLst/>
                <a:gdLst>
                  <a:gd name="T0" fmla="*/ 19 w 227"/>
                  <a:gd name="T1" fmla="*/ 0 h 26"/>
                  <a:gd name="T2" fmla="*/ 227 w 227"/>
                  <a:gd name="T3" fmla="*/ 0 h 26"/>
                  <a:gd name="T4" fmla="*/ 201 w 227"/>
                  <a:gd name="T5" fmla="*/ 26 h 26"/>
                  <a:gd name="T6" fmla="*/ 75 w 227"/>
                  <a:gd name="T7" fmla="*/ 26 h 26"/>
                  <a:gd name="T8" fmla="*/ 0 w 227"/>
                  <a:gd name="T9" fmla="*/ 26 h 26"/>
                  <a:gd name="T10" fmla="*/ 19 w 22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26">
                    <a:moveTo>
                      <a:pt x="19" y="0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01" y="26"/>
                      <a:pt x="201" y="26"/>
                      <a:pt x="201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3" y="6"/>
                      <a:pt x="19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5A3EF0B3-7044-4487-95A4-EC34C5DF3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3" y="6064250"/>
                <a:ext cx="544512" cy="117475"/>
              </a:xfrm>
              <a:custGeom>
                <a:avLst/>
                <a:gdLst>
                  <a:gd name="T0" fmla="*/ 10 w 121"/>
                  <a:gd name="T1" fmla="*/ 0 h 26"/>
                  <a:gd name="T2" fmla="*/ 1 w 121"/>
                  <a:gd name="T3" fmla="*/ 13 h 26"/>
                  <a:gd name="T4" fmla="*/ 11 w 121"/>
                  <a:gd name="T5" fmla="*/ 26 h 26"/>
                  <a:gd name="T6" fmla="*/ 95 w 121"/>
                  <a:gd name="T7" fmla="*/ 26 h 26"/>
                  <a:gd name="T8" fmla="*/ 121 w 121"/>
                  <a:gd name="T9" fmla="*/ 0 h 26"/>
                  <a:gd name="T10" fmla="*/ 10 w 12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26">
                    <a:moveTo>
                      <a:pt x="10" y="0"/>
                    </a:moveTo>
                    <a:cubicBezTo>
                      <a:pt x="10" y="0"/>
                      <a:pt x="2" y="2"/>
                      <a:pt x="1" y="13"/>
                    </a:cubicBezTo>
                    <a:cubicBezTo>
                      <a:pt x="0" y="23"/>
                      <a:pt x="7" y="26"/>
                      <a:pt x="11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116" y="6"/>
                      <a:pt x="12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65B6E4FE-FB61-434D-AC8E-DD722BE4A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2870200"/>
                <a:ext cx="1565275" cy="1646238"/>
              </a:xfrm>
              <a:custGeom>
                <a:avLst/>
                <a:gdLst>
                  <a:gd name="T0" fmla="*/ 340 w 348"/>
                  <a:gd name="T1" fmla="*/ 0 h 366"/>
                  <a:gd name="T2" fmla="*/ 335 w 348"/>
                  <a:gd name="T3" fmla="*/ 74 h 366"/>
                  <a:gd name="T4" fmla="*/ 259 w 348"/>
                  <a:gd name="T5" fmla="*/ 154 h 366"/>
                  <a:gd name="T6" fmla="*/ 137 w 348"/>
                  <a:gd name="T7" fmla="*/ 231 h 366"/>
                  <a:gd name="T8" fmla="*/ 7 w 348"/>
                  <a:gd name="T9" fmla="*/ 366 h 366"/>
                  <a:gd name="T10" fmla="*/ 5 w 348"/>
                  <a:gd name="T11" fmla="*/ 320 h 366"/>
                  <a:gd name="T12" fmla="*/ 35 w 348"/>
                  <a:gd name="T13" fmla="*/ 250 h 366"/>
                  <a:gd name="T14" fmla="*/ 140 w 348"/>
                  <a:gd name="T15" fmla="*/ 160 h 366"/>
                  <a:gd name="T16" fmla="*/ 262 w 348"/>
                  <a:gd name="T17" fmla="*/ 87 h 366"/>
                  <a:gd name="T18" fmla="*/ 340 w 348"/>
                  <a:gd name="T1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8" h="366">
                    <a:moveTo>
                      <a:pt x="340" y="0"/>
                    </a:moveTo>
                    <a:cubicBezTo>
                      <a:pt x="340" y="0"/>
                      <a:pt x="348" y="36"/>
                      <a:pt x="335" y="74"/>
                    </a:cubicBezTo>
                    <a:cubicBezTo>
                      <a:pt x="323" y="111"/>
                      <a:pt x="294" y="135"/>
                      <a:pt x="259" y="154"/>
                    </a:cubicBezTo>
                    <a:cubicBezTo>
                      <a:pt x="224" y="173"/>
                      <a:pt x="137" y="231"/>
                      <a:pt x="137" y="231"/>
                    </a:cubicBezTo>
                    <a:cubicBezTo>
                      <a:pt x="137" y="231"/>
                      <a:pt x="24" y="293"/>
                      <a:pt x="7" y="366"/>
                    </a:cubicBezTo>
                    <a:cubicBezTo>
                      <a:pt x="7" y="366"/>
                      <a:pt x="0" y="359"/>
                      <a:pt x="5" y="320"/>
                    </a:cubicBezTo>
                    <a:cubicBezTo>
                      <a:pt x="5" y="320"/>
                      <a:pt x="9" y="284"/>
                      <a:pt x="35" y="250"/>
                    </a:cubicBezTo>
                    <a:cubicBezTo>
                      <a:pt x="61" y="215"/>
                      <a:pt x="108" y="180"/>
                      <a:pt x="140" y="160"/>
                    </a:cubicBezTo>
                    <a:cubicBezTo>
                      <a:pt x="173" y="141"/>
                      <a:pt x="262" y="87"/>
                      <a:pt x="262" y="87"/>
                    </a:cubicBezTo>
                    <a:cubicBezTo>
                      <a:pt x="262" y="87"/>
                      <a:pt x="330" y="49"/>
                      <a:pt x="340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4158592F-D736-4FEA-8598-E4BC40B2C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375" y="4764088"/>
                <a:ext cx="1381125" cy="1547812"/>
              </a:xfrm>
              <a:custGeom>
                <a:avLst/>
                <a:gdLst>
                  <a:gd name="T0" fmla="*/ 301 w 307"/>
                  <a:gd name="T1" fmla="*/ 0 h 344"/>
                  <a:gd name="T2" fmla="*/ 304 w 307"/>
                  <a:gd name="T3" fmla="*/ 46 h 344"/>
                  <a:gd name="T4" fmla="*/ 277 w 307"/>
                  <a:gd name="T5" fmla="*/ 118 h 344"/>
                  <a:gd name="T6" fmla="*/ 191 w 307"/>
                  <a:gd name="T7" fmla="*/ 182 h 344"/>
                  <a:gd name="T8" fmla="*/ 63 w 307"/>
                  <a:gd name="T9" fmla="*/ 278 h 344"/>
                  <a:gd name="T10" fmla="*/ 26 w 307"/>
                  <a:gd name="T11" fmla="*/ 334 h 344"/>
                  <a:gd name="T12" fmla="*/ 15 w 307"/>
                  <a:gd name="T13" fmla="*/ 333 h 344"/>
                  <a:gd name="T14" fmla="*/ 0 w 307"/>
                  <a:gd name="T15" fmla="*/ 303 h 344"/>
                  <a:gd name="T16" fmla="*/ 55 w 307"/>
                  <a:gd name="T17" fmla="*/ 219 h 344"/>
                  <a:gd name="T18" fmla="*/ 191 w 307"/>
                  <a:gd name="T19" fmla="*/ 116 h 344"/>
                  <a:gd name="T20" fmla="*/ 301 w 307"/>
                  <a:gd name="T2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344">
                    <a:moveTo>
                      <a:pt x="301" y="0"/>
                    </a:moveTo>
                    <a:cubicBezTo>
                      <a:pt x="301" y="0"/>
                      <a:pt x="307" y="17"/>
                      <a:pt x="304" y="46"/>
                    </a:cubicBezTo>
                    <a:cubicBezTo>
                      <a:pt x="302" y="76"/>
                      <a:pt x="296" y="96"/>
                      <a:pt x="277" y="118"/>
                    </a:cubicBezTo>
                    <a:cubicBezTo>
                      <a:pt x="259" y="140"/>
                      <a:pt x="191" y="182"/>
                      <a:pt x="191" y="182"/>
                    </a:cubicBezTo>
                    <a:cubicBezTo>
                      <a:pt x="191" y="182"/>
                      <a:pt x="94" y="242"/>
                      <a:pt x="63" y="278"/>
                    </a:cubicBezTo>
                    <a:cubicBezTo>
                      <a:pt x="33" y="313"/>
                      <a:pt x="26" y="334"/>
                      <a:pt x="26" y="334"/>
                    </a:cubicBezTo>
                    <a:cubicBezTo>
                      <a:pt x="26" y="334"/>
                      <a:pt x="20" y="344"/>
                      <a:pt x="15" y="333"/>
                    </a:cubicBezTo>
                    <a:cubicBezTo>
                      <a:pt x="15" y="333"/>
                      <a:pt x="1" y="307"/>
                      <a:pt x="0" y="303"/>
                    </a:cubicBezTo>
                    <a:cubicBezTo>
                      <a:pt x="0" y="298"/>
                      <a:pt x="10" y="266"/>
                      <a:pt x="55" y="219"/>
                    </a:cubicBezTo>
                    <a:cubicBezTo>
                      <a:pt x="55" y="219"/>
                      <a:pt x="141" y="146"/>
                      <a:pt x="191" y="116"/>
                    </a:cubicBezTo>
                    <a:cubicBezTo>
                      <a:pt x="242" y="85"/>
                      <a:pt x="293" y="52"/>
                      <a:pt x="301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B906247-B9BB-48AB-8770-1F2EF3E1E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1624013"/>
                <a:ext cx="1587500" cy="1849437"/>
              </a:xfrm>
              <a:custGeom>
                <a:avLst/>
                <a:gdLst>
                  <a:gd name="T0" fmla="*/ 346 w 353"/>
                  <a:gd name="T1" fmla="*/ 0 h 411"/>
                  <a:gd name="T2" fmla="*/ 347 w 353"/>
                  <a:gd name="T3" fmla="*/ 61 h 411"/>
                  <a:gd name="T4" fmla="*/ 285 w 353"/>
                  <a:gd name="T5" fmla="*/ 153 h 411"/>
                  <a:gd name="T6" fmla="*/ 198 w 353"/>
                  <a:gd name="T7" fmla="*/ 211 h 411"/>
                  <a:gd name="T8" fmla="*/ 69 w 353"/>
                  <a:gd name="T9" fmla="*/ 307 h 411"/>
                  <a:gd name="T10" fmla="*/ 12 w 353"/>
                  <a:gd name="T11" fmla="*/ 411 h 411"/>
                  <a:gd name="T12" fmla="*/ 11 w 353"/>
                  <a:gd name="T13" fmla="*/ 341 h 411"/>
                  <a:gd name="T14" fmla="*/ 36 w 353"/>
                  <a:gd name="T15" fmla="*/ 286 h 411"/>
                  <a:gd name="T16" fmla="*/ 118 w 353"/>
                  <a:gd name="T17" fmla="*/ 207 h 411"/>
                  <a:gd name="T18" fmla="*/ 257 w 353"/>
                  <a:gd name="T19" fmla="*/ 106 h 411"/>
                  <a:gd name="T20" fmla="*/ 346 w 353"/>
                  <a:gd name="T2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411">
                    <a:moveTo>
                      <a:pt x="346" y="0"/>
                    </a:moveTo>
                    <a:cubicBezTo>
                      <a:pt x="346" y="0"/>
                      <a:pt x="353" y="19"/>
                      <a:pt x="347" y="61"/>
                    </a:cubicBezTo>
                    <a:cubicBezTo>
                      <a:pt x="342" y="103"/>
                      <a:pt x="315" y="134"/>
                      <a:pt x="285" y="153"/>
                    </a:cubicBezTo>
                    <a:cubicBezTo>
                      <a:pt x="198" y="211"/>
                      <a:pt x="198" y="211"/>
                      <a:pt x="198" y="211"/>
                    </a:cubicBezTo>
                    <a:cubicBezTo>
                      <a:pt x="198" y="211"/>
                      <a:pt x="116" y="264"/>
                      <a:pt x="69" y="307"/>
                    </a:cubicBezTo>
                    <a:cubicBezTo>
                      <a:pt x="69" y="307"/>
                      <a:pt x="11" y="365"/>
                      <a:pt x="12" y="411"/>
                    </a:cubicBezTo>
                    <a:cubicBezTo>
                      <a:pt x="12" y="411"/>
                      <a:pt x="0" y="397"/>
                      <a:pt x="11" y="341"/>
                    </a:cubicBezTo>
                    <a:cubicBezTo>
                      <a:pt x="11" y="341"/>
                      <a:pt x="18" y="311"/>
                      <a:pt x="36" y="286"/>
                    </a:cubicBezTo>
                    <a:cubicBezTo>
                      <a:pt x="36" y="286"/>
                      <a:pt x="70" y="243"/>
                      <a:pt x="118" y="207"/>
                    </a:cubicBezTo>
                    <a:cubicBezTo>
                      <a:pt x="118" y="207"/>
                      <a:pt x="228" y="124"/>
                      <a:pt x="257" y="106"/>
                    </a:cubicBezTo>
                    <a:cubicBezTo>
                      <a:pt x="257" y="106"/>
                      <a:pt x="347" y="56"/>
                      <a:pt x="34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47BDD52-5320-463B-89BA-5095B214D4DD}"/>
                </a:ext>
              </a:extLst>
            </p:cNvPr>
            <p:cNvCxnSpPr>
              <a:endCxn id="279" idx="1"/>
            </p:cNvCxnSpPr>
            <p:nvPr/>
          </p:nvCxnSpPr>
          <p:spPr bwMode="auto">
            <a:xfrm>
              <a:off x="6946354" y="2797030"/>
              <a:ext cx="376536" cy="1774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D4627CD-079B-499E-B66F-5EE2D389FDB6}"/>
                </a:ext>
              </a:extLst>
            </p:cNvPr>
            <p:cNvCxnSpPr>
              <a:endCxn id="278" idx="1"/>
            </p:cNvCxnSpPr>
            <p:nvPr/>
          </p:nvCxnSpPr>
          <p:spPr bwMode="auto">
            <a:xfrm flipV="1">
              <a:off x="6888082" y="2602477"/>
              <a:ext cx="434808" cy="14847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78" name="TextBox 143">
              <a:extLst>
                <a:ext uri="{FF2B5EF4-FFF2-40B4-BE49-F238E27FC236}">
                  <a16:creationId xmlns:a16="http://schemas.microsoft.com/office/drawing/2014/main" id="{7E0A550F-17FA-49C7-B0AA-2068146F0FE3}"/>
                </a:ext>
              </a:extLst>
            </p:cNvPr>
            <p:cNvSpPr txBox="1"/>
            <p:nvPr/>
          </p:nvSpPr>
          <p:spPr>
            <a:xfrm>
              <a:off x="7322890" y="2485650"/>
              <a:ext cx="715982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-CH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9" name="TextBox 144">
              <a:extLst>
                <a:ext uri="{FF2B5EF4-FFF2-40B4-BE49-F238E27FC236}">
                  <a16:creationId xmlns:a16="http://schemas.microsoft.com/office/drawing/2014/main" id="{60A7E782-A4F1-4EB6-BB3F-51D4E2C76F81}"/>
                </a:ext>
              </a:extLst>
            </p:cNvPr>
            <p:cNvSpPr txBox="1"/>
            <p:nvPr/>
          </p:nvSpPr>
          <p:spPr>
            <a:xfrm>
              <a:off x="7322889" y="2697952"/>
              <a:ext cx="715982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-CH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36805AA-0954-492F-8EA8-24083C2B4EC9}"/>
                </a:ext>
              </a:extLst>
            </p:cNvPr>
            <p:cNvCxnSpPr/>
            <p:nvPr/>
          </p:nvCxnSpPr>
          <p:spPr bwMode="auto">
            <a:xfrm rot="16200000" flipV="1">
              <a:off x="7983513" y="2603380"/>
              <a:ext cx="63795" cy="6091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F732377-558F-4AB9-B9F2-8308C850C066}"/>
                </a:ext>
              </a:extLst>
            </p:cNvPr>
            <p:cNvCxnSpPr/>
            <p:nvPr/>
          </p:nvCxnSpPr>
          <p:spPr bwMode="auto">
            <a:xfrm flipV="1">
              <a:off x="7978189" y="2749578"/>
              <a:ext cx="63795" cy="6091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2" name="TextBox 147">
              <a:extLst>
                <a:ext uri="{FF2B5EF4-FFF2-40B4-BE49-F238E27FC236}">
                  <a16:creationId xmlns:a16="http://schemas.microsoft.com/office/drawing/2014/main" id="{3016B3AF-B9D4-4035-B40F-365E045E09FD}"/>
                </a:ext>
              </a:extLst>
            </p:cNvPr>
            <p:cNvSpPr txBox="1"/>
            <p:nvPr/>
          </p:nvSpPr>
          <p:spPr>
            <a:xfrm>
              <a:off x="8032724" y="2603044"/>
              <a:ext cx="594531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N–CH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3</a:t>
              </a: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3" name="TextBox 148">
              <a:extLst>
                <a:ext uri="{FF2B5EF4-FFF2-40B4-BE49-F238E27FC236}">
                  <a16:creationId xmlns:a16="http://schemas.microsoft.com/office/drawing/2014/main" id="{BBC95375-F363-49CD-A1E5-5DFD826579BD}"/>
                </a:ext>
              </a:extLst>
            </p:cNvPr>
            <p:cNvSpPr txBox="1"/>
            <p:nvPr/>
          </p:nvSpPr>
          <p:spPr>
            <a:xfrm>
              <a:off x="7318746" y="3956055"/>
              <a:ext cx="715982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-CH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4" name="TextBox 149">
              <a:extLst>
                <a:ext uri="{FF2B5EF4-FFF2-40B4-BE49-F238E27FC236}">
                  <a16:creationId xmlns:a16="http://schemas.microsoft.com/office/drawing/2014/main" id="{2568DD12-9E29-45B9-91BE-2252FC102816}"/>
                </a:ext>
              </a:extLst>
            </p:cNvPr>
            <p:cNvSpPr txBox="1"/>
            <p:nvPr/>
          </p:nvSpPr>
          <p:spPr>
            <a:xfrm>
              <a:off x="7309839" y="4168357"/>
              <a:ext cx="715982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-CH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49A42E4E-58C4-4BAC-A227-076EECC82668}"/>
                </a:ext>
              </a:extLst>
            </p:cNvPr>
            <p:cNvCxnSpPr/>
            <p:nvPr/>
          </p:nvCxnSpPr>
          <p:spPr bwMode="auto">
            <a:xfrm rot="16200000" flipV="1">
              <a:off x="7975453" y="4086219"/>
              <a:ext cx="63795" cy="6091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12F7D314-0557-4280-AAB8-C74170852A96}"/>
                </a:ext>
              </a:extLst>
            </p:cNvPr>
            <p:cNvCxnSpPr/>
            <p:nvPr/>
          </p:nvCxnSpPr>
          <p:spPr bwMode="auto">
            <a:xfrm flipV="1">
              <a:off x="7970129" y="4232417"/>
              <a:ext cx="63795" cy="6091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7" name="TextBox 152">
              <a:extLst>
                <a:ext uri="{FF2B5EF4-FFF2-40B4-BE49-F238E27FC236}">
                  <a16:creationId xmlns:a16="http://schemas.microsoft.com/office/drawing/2014/main" id="{E94BE819-E10F-47B8-AF5F-DF77A6776431}"/>
                </a:ext>
              </a:extLst>
            </p:cNvPr>
            <p:cNvSpPr txBox="1"/>
            <p:nvPr/>
          </p:nvSpPr>
          <p:spPr>
            <a:xfrm>
              <a:off x="7991796" y="4078769"/>
              <a:ext cx="594531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N–CH</a:t>
              </a:r>
              <a:r>
                <a:rPr lang="en-GB" sz="1200" baseline="-25000" dirty="0">
                  <a:solidFill>
                    <a:prstClr val="black"/>
                  </a:solidFill>
                  <a:latin typeface="Arial"/>
                </a:rPr>
                <a:t>3</a:t>
              </a:r>
              <a:endParaRPr lang="en-GB" sz="12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10387327-C2C3-4075-9267-D24389EB43C9}"/>
                </a:ext>
              </a:extLst>
            </p:cNvPr>
            <p:cNvCxnSpPr>
              <a:endCxn id="283" idx="1"/>
            </p:cNvCxnSpPr>
            <p:nvPr/>
          </p:nvCxnSpPr>
          <p:spPr bwMode="auto">
            <a:xfrm flipV="1">
              <a:off x="6888083" y="4072882"/>
              <a:ext cx="430663" cy="12463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EF9908E-0B2D-43F3-9FB9-5EAD3762D781}"/>
                </a:ext>
              </a:extLst>
            </p:cNvPr>
            <p:cNvCxnSpPr>
              <a:endCxn id="284" idx="1"/>
            </p:cNvCxnSpPr>
            <p:nvPr/>
          </p:nvCxnSpPr>
          <p:spPr bwMode="auto">
            <a:xfrm flipV="1">
              <a:off x="6769271" y="4285184"/>
              <a:ext cx="540568" cy="3394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4256F0AF-74E1-4493-B5D9-98063256CDE0}"/>
                </a:ext>
              </a:extLst>
            </p:cNvPr>
            <p:cNvCxnSpPr/>
            <p:nvPr/>
          </p:nvCxnSpPr>
          <p:spPr bwMode="auto">
            <a:xfrm>
              <a:off x="5511398" y="3142492"/>
              <a:ext cx="906739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1" name="Curved Connector 290">
              <a:extLst>
                <a:ext uri="{FF2B5EF4-FFF2-40B4-BE49-F238E27FC236}">
                  <a16:creationId xmlns:a16="http://schemas.microsoft.com/office/drawing/2014/main" id="{36BCDE43-8118-47E0-A3F6-31EA9251CC04}"/>
                </a:ext>
              </a:extLst>
            </p:cNvPr>
            <p:cNvCxnSpPr/>
            <p:nvPr/>
          </p:nvCxnSpPr>
          <p:spPr bwMode="auto">
            <a:xfrm rot="5400000" flipH="1" flipV="1">
              <a:off x="6044386" y="2929464"/>
              <a:ext cx="230846" cy="195209"/>
            </a:xfrm>
            <a:prstGeom prst="curvedConnector3">
              <a:avLst>
                <a:gd name="adj1" fmla="val 2833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2" name="TextBox 157">
              <a:extLst>
                <a:ext uri="{FF2B5EF4-FFF2-40B4-BE49-F238E27FC236}">
                  <a16:creationId xmlns:a16="http://schemas.microsoft.com/office/drawing/2014/main" id="{05FFAF33-6E93-485A-9ADB-E43EA19A3EFC}"/>
                </a:ext>
              </a:extLst>
            </p:cNvPr>
            <p:cNvSpPr txBox="1"/>
            <p:nvPr/>
          </p:nvSpPr>
          <p:spPr>
            <a:xfrm>
              <a:off x="6082965" y="2752529"/>
              <a:ext cx="442718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2 Cl</a:t>
              </a:r>
              <a:r>
                <a:rPr lang="en-GB" sz="1200" baseline="30000" dirty="0">
                  <a:solidFill>
                    <a:prstClr val="black"/>
                  </a:solidFill>
                  <a:latin typeface="Arial"/>
                </a:rPr>
                <a:t>-</a:t>
              </a:r>
            </a:p>
          </p:txBody>
        </p:sp>
        <p:sp>
          <p:nvSpPr>
            <p:cNvPr id="293" name="TextBox 158">
              <a:extLst>
                <a:ext uri="{FF2B5EF4-FFF2-40B4-BE49-F238E27FC236}">
                  <a16:creationId xmlns:a16="http://schemas.microsoft.com/office/drawing/2014/main" id="{F3314367-DAD6-405F-9A40-21995AD69BDC}"/>
                </a:ext>
              </a:extLst>
            </p:cNvPr>
            <p:cNvSpPr txBox="1"/>
            <p:nvPr/>
          </p:nvSpPr>
          <p:spPr>
            <a:xfrm>
              <a:off x="7273368" y="3027070"/>
              <a:ext cx="1233124" cy="873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Binding </a:t>
              </a:r>
              <a:br>
                <a:rPr lang="en-GB" sz="1200" dirty="0">
                  <a:solidFill>
                    <a:prstClr val="black"/>
                  </a:solidFill>
                  <a:latin typeface="Arial"/>
                </a:rPr>
              </a:br>
              <a:r>
                <a:rPr lang="en-GB" sz="1200" b="1" dirty="0">
                  <a:solidFill>
                    <a:schemeClr val="accent2"/>
                  </a:solidFill>
                  <a:latin typeface="Arial"/>
                </a:rPr>
                <a:t>twice to one strand</a:t>
              </a:r>
              <a:r>
                <a:rPr lang="en-GB" sz="1200" dirty="0">
                  <a:solidFill>
                    <a:schemeClr val="accent2"/>
                  </a:solidFill>
                  <a:latin typeface="Arial"/>
                </a:rPr>
                <a:t> </a:t>
              </a:r>
              <a:br>
                <a:rPr lang="en-GB" sz="1200" dirty="0">
                  <a:solidFill>
                    <a:schemeClr val="accent2"/>
                  </a:solidFill>
                  <a:latin typeface="Arial"/>
                </a:rPr>
              </a:b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(intrastrand crosslink)</a:t>
              </a:r>
            </a:p>
          </p:txBody>
        </p:sp>
        <p:sp>
          <p:nvSpPr>
            <p:cNvPr id="294" name="TextBox 159">
              <a:extLst>
                <a:ext uri="{FF2B5EF4-FFF2-40B4-BE49-F238E27FC236}">
                  <a16:creationId xmlns:a16="http://schemas.microsoft.com/office/drawing/2014/main" id="{5EDF91EA-D1BC-46BF-9B20-ADCE0D9037D4}"/>
                </a:ext>
              </a:extLst>
            </p:cNvPr>
            <p:cNvSpPr txBox="1"/>
            <p:nvPr/>
          </p:nvSpPr>
          <p:spPr>
            <a:xfrm>
              <a:off x="7259832" y="4489985"/>
              <a:ext cx="1246660" cy="712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Binding to </a:t>
              </a:r>
              <a:br>
                <a:rPr lang="en-GB" sz="1200" dirty="0">
                  <a:solidFill>
                    <a:prstClr val="black"/>
                  </a:solidFill>
                  <a:latin typeface="Arial"/>
                </a:rPr>
              </a:br>
              <a:r>
                <a:rPr lang="en-GB" sz="1200" b="1" dirty="0">
                  <a:solidFill>
                    <a:schemeClr val="accent2"/>
                  </a:solidFill>
                  <a:latin typeface="Arial"/>
                </a:rPr>
                <a:t>both strands </a:t>
              </a:r>
              <a:r>
                <a:rPr lang="en-GB" sz="1200" b="1" dirty="0">
                  <a:solidFill>
                    <a:prstClr val="black"/>
                  </a:solidFill>
                  <a:latin typeface="Arial"/>
                </a:rPr>
                <a:t/>
              </a:r>
              <a:br>
                <a:rPr lang="en-GB" sz="1200" b="1" dirty="0">
                  <a:solidFill>
                    <a:prstClr val="black"/>
                  </a:solidFill>
                  <a:latin typeface="Arial"/>
                </a:rPr>
              </a:b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(interstrand crosslink)</a:t>
              </a:r>
            </a:p>
          </p:txBody>
        </p:sp>
        <p:sp>
          <p:nvSpPr>
            <p:cNvPr id="295" name="TextBox 160">
              <a:extLst>
                <a:ext uri="{FF2B5EF4-FFF2-40B4-BE49-F238E27FC236}">
                  <a16:creationId xmlns:a16="http://schemas.microsoft.com/office/drawing/2014/main" id="{55D8230B-14C3-40CD-A880-865A5ACC4ADB}"/>
                </a:ext>
              </a:extLst>
            </p:cNvPr>
            <p:cNvSpPr txBox="1"/>
            <p:nvPr/>
          </p:nvSpPr>
          <p:spPr>
            <a:xfrm>
              <a:off x="4855924" y="2741921"/>
              <a:ext cx="458622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DNA</a:t>
              </a:r>
            </a:p>
          </p:txBody>
        </p:sp>
        <p:sp>
          <p:nvSpPr>
            <p:cNvPr id="296" name="TextBox 161">
              <a:extLst>
                <a:ext uri="{FF2B5EF4-FFF2-40B4-BE49-F238E27FC236}">
                  <a16:creationId xmlns:a16="http://schemas.microsoft.com/office/drawing/2014/main" id="{3651BC0B-DBF4-4DB8-91AD-E4BF418E18A6}"/>
                </a:ext>
              </a:extLst>
            </p:cNvPr>
            <p:cNvSpPr txBox="1"/>
            <p:nvPr/>
          </p:nvSpPr>
          <p:spPr>
            <a:xfrm>
              <a:off x="5498223" y="3629492"/>
              <a:ext cx="351629" cy="23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GB" sz="1200" b="1" dirty="0">
                  <a:solidFill>
                    <a:schemeClr val="accent2"/>
                  </a:solidFill>
                  <a:latin typeface="Arial"/>
                </a:rPr>
                <a:t>CL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9DDD973-6342-417E-BAB0-D5F621C57BA2}"/>
                </a:ext>
              </a:extLst>
            </p:cNvPr>
            <p:cNvGrpSpPr/>
            <p:nvPr/>
          </p:nvGrpSpPr>
          <p:grpSpPr>
            <a:xfrm>
              <a:off x="5286775" y="3203928"/>
              <a:ext cx="1425435" cy="445955"/>
              <a:chOff x="4536697" y="3086195"/>
              <a:chExt cx="1900573" cy="594605"/>
            </a:xfrm>
          </p:grpSpPr>
          <p:sp>
            <p:nvSpPr>
              <p:cNvPr id="333" name="TextBox 198">
                <a:extLst>
                  <a:ext uri="{FF2B5EF4-FFF2-40B4-BE49-F238E27FC236}">
                    <a16:creationId xmlns:a16="http://schemas.microsoft.com/office/drawing/2014/main" id="{E1311E03-7A85-41C8-BC98-A5E526DA875A}"/>
                  </a:ext>
                </a:extLst>
              </p:cNvPr>
              <p:cNvSpPr txBox="1"/>
              <p:nvPr/>
            </p:nvSpPr>
            <p:spPr>
              <a:xfrm>
                <a:off x="4548573" y="3086195"/>
                <a:ext cx="1201395" cy="311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r>
                  <a:rPr lang="en-GB" sz="1200" b="1" i="1" dirty="0">
                    <a:solidFill>
                      <a:schemeClr val="accent2"/>
                    </a:solidFill>
                    <a:latin typeface="Arial"/>
                  </a:rPr>
                  <a:t>Cl-</a:t>
                </a:r>
                <a:r>
                  <a:rPr lang="en-GB" sz="1200" b="1" dirty="0">
                    <a:solidFill>
                      <a:schemeClr val="accent2"/>
                    </a:solidFill>
                    <a:latin typeface="Arial"/>
                  </a:rPr>
                  <a:t>CH</a:t>
                </a:r>
                <a:r>
                  <a:rPr lang="en-GB" sz="1200" b="1" baseline="-25000" dirty="0">
                    <a:solidFill>
                      <a:schemeClr val="accent2"/>
                    </a:solidFill>
                    <a:latin typeface="Arial"/>
                  </a:rPr>
                  <a:t>2</a:t>
                </a:r>
                <a:r>
                  <a:rPr lang="en-GB" sz="1200" b="1" dirty="0">
                    <a:solidFill>
                      <a:schemeClr val="accent2"/>
                    </a:solidFill>
                    <a:latin typeface="Arial"/>
                  </a:rPr>
                  <a:t>-CH</a:t>
                </a:r>
                <a:r>
                  <a:rPr lang="en-GB" sz="1200" b="1" baseline="-25000" dirty="0">
                    <a:solidFill>
                      <a:schemeClr val="accent2"/>
                    </a:solidFill>
                    <a:latin typeface="Arial"/>
                  </a:rPr>
                  <a:t>2</a:t>
                </a:r>
                <a:endParaRPr lang="en-GB" sz="1200" b="1" dirty="0">
                  <a:solidFill>
                    <a:schemeClr val="accent2"/>
                  </a:solidFill>
                  <a:latin typeface="Arial"/>
                </a:endParaRPr>
              </a:p>
            </p:txBody>
          </p:sp>
          <p:sp>
            <p:nvSpPr>
              <p:cNvPr id="334" name="TextBox 199">
                <a:extLst>
                  <a:ext uri="{FF2B5EF4-FFF2-40B4-BE49-F238E27FC236}">
                    <a16:creationId xmlns:a16="http://schemas.microsoft.com/office/drawing/2014/main" id="{1FC8F2A6-16BC-4C5A-8722-F6D47D54EF9C}"/>
                  </a:ext>
                </a:extLst>
              </p:cNvPr>
              <p:cNvSpPr txBox="1"/>
              <p:nvPr/>
            </p:nvSpPr>
            <p:spPr>
              <a:xfrm>
                <a:off x="4536697" y="3369264"/>
                <a:ext cx="1201395" cy="311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r>
                  <a:rPr lang="en-GB" sz="1200" b="1" i="1" dirty="0">
                    <a:solidFill>
                      <a:schemeClr val="accent2"/>
                    </a:solidFill>
                    <a:latin typeface="Arial"/>
                  </a:rPr>
                  <a:t>Cl-</a:t>
                </a:r>
                <a:r>
                  <a:rPr lang="en-GB" sz="1200" b="1" dirty="0">
                    <a:solidFill>
                      <a:schemeClr val="accent2"/>
                    </a:solidFill>
                    <a:latin typeface="Arial"/>
                  </a:rPr>
                  <a:t>CH</a:t>
                </a:r>
                <a:r>
                  <a:rPr lang="en-GB" sz="1200" b="1" baseline="-25000" dirty="0">
                    <a:solidFill>
                      <a:schemeClr val="accent2"/>
                    </a:solidFill>
                    <a:latin typeface="Arial"/>
                  </a:rPr>
                  <a:t>2</a:t>
                </a:r>
                <a:r>
                  <a:rPr lang="en-GB" sz="1200" b="1" dirty="0">
                    <a:solidFill>
                      <a:schemeClr val="accent2"/>
                    </a:solidFill>
                    <a:latin typeface="Arial"/>
                  </a:rPr>
                  <a:t>-CH</a:t>
                </a:r>
                <a:r>
                  <a:rPr lang="en-GB" sz="1200" b="1" baseline="-25000" dirty="0">
                    <a:solidFill>
                      <a:schemeClr val="accent2"/>
                    </a:solidFill>
                    <a:latin typeface="Arial"/>
                  </a:rPr>
                  <a:t>2</a:t>
                </a:r>
                <a:endParaRPr lang="en-GB" sz="1200" b="1" dirty="0">
                  <a:solidFill>
                    <a:schemeClr val="accent2"/>
                  </a:solidFill>
                  <a:latin typeface="Arial"/>
                </a:endParaRP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CEFD702D-12AB-4004-B278-5EDA64AC4665}"/>
                  </a:ext>
                </a:extLst>
              </p:cNvPr>
              <p:cNvCxnSpPr/>
              <p:nvPr/>
            </p:nvCxnSpPr>
            <p:spPr bwMode="auto">
              <a:xfrm rot="16200000" flipV="1">
                <a:off x="5622773" y="3228133"/>
                <a:ext cx="85060" cy="81214"/>
              </a:xfrm>
              <a:prstGeom prst="line">
                <a:avLst/>
              </a:prstGeom>
              <a:noFill/>
              <a:ln w="9525" cap="flat" cmpd="sng" algn="ctr">
                <a:solidFill>
                  <a:srgbClr val="952B8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9FBA2C3-1D50-44EE-B2CB-8300FA2EDFE1}"/>
                  </a:ext>
                </a:extLst>
              </p:cNvPr>
              <p:cNvCxnSpPr/>
              <p:nvPr/>
            </p:nvCxnSpPr>
            <p:spPr bwMode="auto">
              <a:xfrm flipV="1">
                <a:off x="5615678" y="3423065"/>
                <a:ext cx="85060" cy="81214"/>
              </a:xfrm>
              <a:prstGeom prst="line">
                <a:avLst/>
              </a:prstGeom>
              <a:noFill/>
              <a:ln w="9525" cap="flat" cmpd="sng" algn="ctr">
                <a:solidFill>
                  <a:srgbClr val="952B8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7" name="TextBox 202">
                <a:extLst>
                  <a:ext uri="{FF2B5EF4-FFF2-40B4-BE49-F238E27FC236}">
                    <a16:creationId xmlns:a16="http://schemas.microsoft.com/office/drawing/2014/main" id="{E80F9050-789C-4DDE-A592-E1686A272379}"/>
                  </a:ext>
                </a:extLst>
              </p:cNvPr>
              <p:cNvSpPr txBox="1"/>
              <p:nvPr/>
            </p:nvSpPr>
            <p:spPr>
              <a:xfrm>
                <a:off x="5644565" y="3218199"/>
                <a:ext cx="792705" cy="311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r>
                  <a:rPr lang="en-GB" sz="1200" b="1" dirty="0">
                    <a:solidFill>
                      <a:schemeClr val="accent2"/>
                    </a:solidFill>
                    <a:latin typeface="Arial"/>
                  </a:rPr>
                  <a:t>N–CH</a:t>
                </a:r>
                <a:r>
                  <a:rPr lang="en-GB" sz="1200" b="1" baseline="-25000" dirty="0">
                    <a:solidFill>
                      <a:schemeClr val="accent2"/>
                    </a:solidFill>
                    <a:latin typeface="Arial"/>
                  </a:rPr>
                  <a:t>3</a:t>
                </a:r>
                <a:endParaRPr lang="en-GB" sz="1200" b="1" dirty="0">
                  <a:solidFill>
                    <a:schemeClr val="accent2"/>
                  </a:solidFill>
                  <a:latin typeface="Arial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F539D2E-6B91-4946-90A1-C54F8BE1C7BF}"/>
                </a:ext>
              </a:extLst>
            </p:cNvPr>
            <p:cNvGrpSpPr/>
            <p:nvPr/>
          </p:nvGrpSpPr>
          <p:grpSpPr>
            <a:xfrm>
              <a:off x="4831730" y="2973430"/>
              <a:ext cx="445440" cy="1164470"/>
              <a:chOff x="1905000" y="1174750"/>
              <a:chExt cx="1597025" cy="5232400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05B47D12-07CE-4FB2-A973-449B47112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1174750"/>
                <a:ext cx="534988" cy="642938"/>
              </a:xfrm>
              <a:custGeom>
                <a:avLst/>
                <a:gdLst>
                  <a:gd name="T0" fmla="*/ 0 w 119"/>
                  <a:gd name="T1" fmla="*/ 0 h 143"/>
                  <a:gd name="T2" fmla="*/ 79 w 119"/>
                  <a:gd name="T3" fmla="*/ 75 h 143"/>
                  <a:gd name="T4" fmla="*/ 103 w 119"/>
                  <a:gd name="T5" fmla="*/ 143 h 143"/>
                  <a:gd name="T6" fmla="*/ 118 w 119"/>
                  <a:gd name="T7" fmla="*/ 104 h 143"/>
                  <a:gd name="T8" fmla="*/ 91 w 119"/>
                  <a:gd name="T9" fmla="*/ 36 h 143"/>
                  <a:gd name="T10" fmla="*/ 57 w 119"/>
                  <a:gd name="T11" fmla="*/ 0 h 143"/>
                  <a:gd name="T12" fmla="*/ 0 w 11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43">
                    <a:moveTo>
                      <a:pt x="0" y="0"/>
                    </a:moveTo>
                    <a:cubicBezTo>
                      <a:pt x="0" y="0"/>
                      <a:pt x="58" y="45"/>
                      <a:pt x="79" y="75"/>
                    </a:cubicBezTo>
                    <a:cubicBezTo>
                      <a:pt x="79" y="75"/>
                      <a:pt x="105" y="112"/>
                      <a:pt x="103" y="143"/>
                    </a:cubicBezTo>
                    <a:cubicBezTo>
                      <a:pt x="103" y="143"/>
                      <a:pt x="118" y="124"/>
                      <a:pt x="118" y="104"/>
                    </a:cubicBezTo>
                    <a:cubicBezTo>
                      <a:pt x="119" y="83"/>
                      <a:pt x="115" y="73"/>
                      <a:pt x="91" y="36"/>
                    </a:cubicBezTo>
                    <a:cubicBezTo>
                      <a:pt x="91" y="36"/>
                      <a:pt x="59" y="4"/>
                      <a:pt x="5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0C7809B1-99E8-47B5-BA70-B49CD178F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1187450"/>
                <a:ext cx="1060450" cy="1066800"/>
              </a:xfrm>
              <a:custGeom>
                <a:avLst/>
                <a:gdLst>
                  <a:gd name="T0" fmla="*/ 36 w 236"/>
                  <a:gd name="T1" fmla="*/ 0 h 237"/>
                  <a:gd name="T2" fmla="*/ 113 w 236"/>
                  <a:gd name="T3" fmla="*/ 110 h 237"/>
                  <a:gd name="T4" fmla="*/ 219 w 236"/>
                  <a:gd name="T5" fmla="*/ 197 h 237"/>
                  <a:gd name="T6" fmla="*/ 236 w 236"/>
                  <a:gd name="T7" fmla="*/ 212 h 237"/>
                  <a:gd name="T8" fmla="*/ 199 w 236"/>
                  <a:gd name="T9" fmla="*/ 237 h 237"/>
                  <a:gd name="T10" fmla="*/ 123 w 236"/>
                  <a:gd name="T11" fmla="*/ 171 h 237"/>
                  <a:gd name="T12" fmla="*/ 72 w 236"/>
                  <a:gd name="T13" fmla="*/ 123 h 237"/>
                  <a:gd name="T14" fmla="*/ 3 w 236"/>
                  <a:gd name="T15" fmla="*/ 0 h 237"/>
                  <a:gd name="T16" fmla="*/ 36 w 236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37">
                    <a:moveTo>
                      <a:pt x="36" y="0"/>
                    </a:moveTo>
                    <a:cubicBezTo>
                      <a:pt x="36" y="0"/>
                      <a:pt x="58" y="59"/>
                      <a:pt x="113" y="110"/>
                    </a:cubicBezTo>
                    <a:cubicBezTo>
                      <a:pt x="113" y="110"/>
                      <a:pt x="183" y="166"/>
                      <a:pt x="219" y="197"/>
                    </a:cubicBezTo>
                    <a:cubicBezTo>
                      <a:pt x="236" y="212"/>
                      <a:pt x="236" y="212"/>
                      <a:pt x="236" y="212"/>
                    </a:cubicBezTo>
                    <a:cubicBezTo>
                      <a:pt x="199" y="237"/>
                      <a:pt x="199" y="237"/>
                      <a:pt x="199" y="237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3" y="171"/>
                      <a:pt x="90" y="141"/>
                      <a:pt x="72" y="123"/>
                    </a:cubicBezTo>
                    <a:cubicBezTo>
                      <a:pt x="54" y="105"/>
                      <a:pt x="0" y="45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EEC85B16-BC85-4288-8C84-68164492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5" y="2308225"/>
                <a:ext cx="471488" cy="750888"/>
              </a:xfrm>
              <a:custGeom>
                <a:avLst/>
                <a:gdLst>
                  <a:gd name="T0" fmla="*/ 37 w 105"/>
                  <a:gd name="T1" fmla="*/ 0 h 167"/>
                  <a:gd name="T2" fmla="*/ 97 w 105"/>
                  <a:gd name="T3" fmla="*/ 115 h 167"/>
                  <a:gd name="T4" fmla="*/ 76 w 105"/>
                  <a:gd name="T5" fmla="*/ 167 h 167"/>
                  <a:gd name="T6" fmla="*/ 63 w 105"/>
                  <a:gd name="T7" fmla="*/ 99 h 167"/>
                  <a:gd name="T8" fmla="*/ 0 w 105"/>
                  <a:gd name="T9" fmla="*/ 25 h 167"/>
                  <a:gd name="T10" fmla="*/ 37 w 105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67">
                    <a:moveTo>
                      <a:pt x="37" y="0"/>
                    </a:moveTo>
                    <a:cubicBezTo>
                      <a:pt x="37" y="0"/>
                      <a:pt x="86" y="48"/>
                      <a:pt x="97" y="115"/>
                    </a:cubicBezTo>
                    <a:cubicBezTo>
                      <a:pt x="97" y="115"/>
                      <a:pt x="105" y="133"/>
                      <a:pt x="76" y="167"/>
                    </a:cubicBezTo>
                    <a:cubicBezTo>
                      <a:pt x="76" y="167"/>
                      <a:pt x="84" y="141"/>
                      <a:pt x="63" y="99"/>
                    </a:cubicBezTo>
                    <a:cubicBezTo>
                      <a:pt x="42" y="58"/>
                      <a:pt x="0" y="25"/>
                      <a:pt x="0" y="2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3CACE4AA-092C-4F1A-A47D-E8C5A67C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450" y="3252788"/>
                <a:ext cx="1530350" cy="1687512"/>
              </a:xfrm>
              <a:custGeom>
                <a:avLst/>
                <a:gdLst>
                  <a:gd name="T0" fmla="*/ 17 w 340"/>
                  <a:gd name="T1" fmla="*/ 0 h 375"/>
                  <a:gd name="T2" fmla="*/ 146 w 340"/>
                  <a:gd name="T3" fmla="*/ 149 h 375"/>
                  <a:gd name="T4" fmla="*/ 316 w 340"/>
                  <a:gd name="T5" fmla="*/ 285 h 375"/>
                  <a:gd name="T6" fmla="*/ 337 w 340"/>
                  <a:gd name="T7" fmla="*/ 337 h 375"/>
                  <a:gd name="T8" fmla="*/ 323 w 340"/>
                  <a:gd name="T9" fmla="*/ 375 h 375"/>
                  <a:gd name="T10" fmla="*/ 280 w 340"/>
                  <a:gd name="T11" fmla="*/ 298 h 375"/>
                  <a:gd name="T12" fmla="*/ 168 w 340"/>
                  <a:gd name="T13" fmla="*/ 217 h 375"/>
                  <a:gd name="T14" fmla="*/ 52 w 340"/>
                  <a:gd name="T15" fmla="*/ 132 h 375"/>
                  <a:gd name="T16" fmla="*/ 2 w 340"/>
                  <a:gd name="T17" fmla="*/ 48 h 375"/>
                  <a:gd name="T18" fmla="*/ 17 w 340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75">
                    <a:moveTo>
                      <a:pt x="17" y="0"/>
                    </a:moveTo>
                    <a:cubicBezTo>
                      <a:pt x="17" y="0"/>
                      <a:pt x="30" y="79"/>
                      <a:pt x="146" y="149"/>
                    </a:cubicBezTo>
                    <a:cubicBezTo>
                      <a:pt x="146" y="149"/>
                      <a:pt x="273" y="229"/>
                      <a:pt x="316" y="285"/>
                    </a:cubicBezTo>
                    <a:cubicBezTo>
                      <a:pt x="316" y="285"/>
                      <a:pt x="340" y="315"/>
                      <a:pt x="337" y="337"/>
                    </a:cubicBezTo>
                    <a:cubicBezTo>
                      <a:pt x="334" y="358"/>
                      <a:pt x="323" y="375"/>
                      <a:pt x="323" y="375"/>
                    </a:cubicBezTo>
                    <a:cubicBezTo>
                      <a:pt x="323" y="375"/>
                      <a:pt x="320" y="335"/>
                      <a:pt x="280" y="298"/>
                    </a:cubicBezTo>
                    <a:cubicBezTo>
                      <a:pt x="241" y="261"/>
                      <a:pt x="232" y="265"/>
                      <a:pt x="168" y="217"/>
                    </a:cubicBezTo>
                    <a:cubicBezTo>
                      <a:pt x="168" y="217"/>
                      <a:pt x="71" y="152"/>
                      <a:pt x="52" y="132"/>
                    </a:cubicBezTo>
                    <a:cubicBezTo>
                      <a:pt x="32" y="112"/>
                      <a:pt x="4" y="75"/>
                      <a:pt x="2" y="48"/>
                    </a:cubicBezTo>
                    <a:cubicBezTo>
                      <a:pt x="2" y="48"/>
                      <a:pt x="0" y="32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11DF3C07-C665-4275-83D2-0F2684D30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5" y="5789613"/>
                <a:ext cx="419100" cy="617537"/>
              </a:xfrm>
              <a:custGeom>
                <a:avLst/>
                <a:gdLst>
                  <a:gd name="T0" fmla="*/ 86 w 93"/>
                  <a:gd name="T1" fmla="*/ 0 h 137"/>
                  <a:gd name="T2" fmla="*/ 53 w 93"/>
                  <a:gd name="T3" fmla="*/ 53 h 137"/>
                  <a:gd name="T4" fmla="*/ 0 w 93"/>
                  <a:gd name="T5" fmla="*/ 100 h 137"/>
                  <a:gd name="T6" fmla="*/ 27 w 93"/>
                  <a:gd name="T7" fmla="*/ 134 h 137"/>
                  <a:gd name="T8" fmla="*/ 54 w 93"/>
                  <a:gd name="T9" fmla="*/ 115 h 137"/>
                  <a:gd name="T10" fmla="*/ 86 w 93"/>
                  <a:gd name="T1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37">
                    <a:moveTo>
                      <a:pt x="86" y="0"/>
                    </a:moveTo>
                    <a:cubicBezTo>
                      <a:pt x="86" y="0"/>
                      <a:pt x="71" y="34"/>
                      <a:pt x="53" y="53"/>
                    </a:cubicBezTo>
                    <a:cubicBezTo>
                      <a:pt x="35" y="72"/>
                      <a:pt x="13" y="94"/>
                      <a:pt x="0" y="100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31" y="137"/>
                      <a:pt x="54" y="115"/>
                    </a:cubicBezTo>
                    <a:cubicBezTo>
                      <a:pt x="76" y="93"/>
                      <a:pt x="93" y="41"/>
                      <a:pt x="8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DF0D9822-454C-4DB1-8AEF-2D3DE7A1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4400550"/>
                <a:ext cx="1528763" cy="1550988"/>
              </a:xfrm>
              <a:custGeom>
                <a:avLst/>
                <a:gdLst>
                  <a:gd name="T0" fmla="*/ 12 w 340"/>
                  <a:gd name="T1" fmla="*/ 0 h 345"/>
                  <a:gd name="T2" fmla="*/ 33 w 340"/>
                  <a:gd name="T3" fmla="*/ 48 h 345"/>
                  <a:gd name="T4" fmla="*/ 147 w 340"/>
                  <a:gd name="T5" fmla="*/ 138 h 345"/>
                  <a:gd name="T6" fmla="*/ 320 w 340"/>
                  <a:gd name="T7" fmla="*/ 261 h 345"/>
                  <a:gd name="T8" fmla="*/ 335 w 340"/>
                  <a:gd name="T9" fmla="*/ 311 h 345"/>
                  <a:gd name="T10" fmla="*/ 317 w 340"/>
                  <a:gd name="T11" fmla="*/ 345 h 345"/>
                  <a:gd name="T12" fmla="*/ 285 w 340"/>
                  <a:gd name="T13" fmla="*/ 281 h 345"/>
                  <a:gd name="T14" fmla="*/ 190 w 340"/>
                  <a:gd name="T15" fmla="*/ 215 h 345"/>
                  <a:gd name="T16" fmla="*/ 24 w 340"/>
                  <a:gd name="T17" fmla="*/ 95 h 345"/>
                  <a:gd name="T18" fmla="*/ 1 w 340"/>
                  <a:gd name="T19" fmla="*/ 41 h 345"/>
                  <a:gd name="T20" fmla="*/ 12 w 340"/>
                  <a:gd name="T21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345">
                    <a:moveTo>
                      <a:pt x="12" y="0"/>
                    </a:moveTo>
                    <a:cubicBezTo>
                      <a:pt x="12" y="0"/>
                      <a:pt x="15" y="22"/>
                      <a:pt x="33" y="48"/>
                    </a:cubicBezTo>
                    <a:cubicBezTo>
                      <a:pt x="50" y="74"/>
                      <a:pt x="92" y="106"/>
                      <a:pt x="147" y="138"/>
                    </a:cubicBezTo>
                    <a:cubicBezTo>
                      <a:pt x="202" y="170"/>
                      <a:pt x="295" y="220"/>
                      <a:pt x="320" y="261"/>
                    </a:cubicBezTo>
                    <a:cubicBezTo>
                      <a:pt x="320" y="261"/>
                      <a:pt x="340" y="284"/>
                      <a:pt x="335" y="311"/>
                    </a:cubicBezTo>
                    <a:cubicBezTo>
                      <a:pt x="335" y="311"/>
                      <a:pt x="325" y="332"/>
                      <a:pt x="317" y="345"/>
                    </a:cubicBezTo>
                    <a:cubicBezTo>
                      <a:pt x="317" y="345"/>
                      <a:pt x="325" y="327"/>
                      <a:pt x="285" y="281"/>
                    </a:cubicBezTo>
                    <a:cubicBezTo>
                      <a:pt x="285" y="281"/>
                      <a:pt x="271" y="260"/>
                      <a:pt x="190" y="215"/>
                    </a:cubicBezTo>
                    <a:cubicBezTo>
                      <a:pt x="110" y="170"/>
                      <a:pt x="62" y="139"/>
                      <a:pt x="24" y="95"/>
                    </a:cubicBezTo>
                    <a:cubicBezTo>
                      <a:pt x="24" y="95"/>
                      <a:pt x="0" y="65"/>
                      <a:pt x="1" y="41"/>
                    </a:cubicBezTo>
                    <a:cubicBezTo>
                      <a:pt x="2" y="16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26F38053-6636-4108-83C3-408654B5D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1236663"/>
                <a:ext cx="1211262" cy="117475"/>
              </a:xfrm>
              <a:custGeom>
                <a:avLst/>
                <a:gdLst>
                  <a:gd name="T0" fmla="*/ 2 w 269"/>
                  <a:gd name="T1" fmla="*/ 0 h 26"/>
                  <a:gd name="T2" fmla="*/ 258 w 269"/>
                  <a:gd name="T3" fmla="*/ 0 h 26"/>
                  <a:gd name="T4" fmla="*/ 266 w 269"/>
                  <a:gd name="T5" fmla="*/ 11 h 26"/>
                  <a:gd name="T6" fmla="*/ 263 w 269"/>
                  <a:gd name="T7" fmla="*/ 26 h 26"/>
                  <a:gd name="T8" fmla="*/ 14 w 269"/>
                  <a:gd name="T9" fmla="*/ 26 h 26"/>
                  <a:gd name="T10" fmla="*/ 2 w 269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" h="26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63" y="3"/>
                      <a:pt x="266" y="11"/>
                    </a:cubicBezTo>
                    <a:cubicBezTo>
                      <a:pt x="269" y="19"/>
                      <a:pt x="263" y="26"/>
                      <a:pt x="26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0" y="20"/>
                      <a:pt x="2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E57E4552-0D66-4110-A7D3-A38AADD4C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1236663"/>
                <a:ext cx="473075" cy="117475"/>
              </a:xfrm>
              <a:custGeom>
                <a:avLst/>
                <a:gdLst>
                  <a:gd name="T0" fmla="*/ 11 w 105"/>
                  <a:gd name="T1" fmla="*/ 0 h 26"/>
                  <a:gd name="T2" fmla="*/ 0 w 105"/>
                  <a:gd name="T3" fmla="*/ 14 h 26"/>
                  <a:gd name="T4" fmla="*/ 11 w 105"/>
                  <a:gd name="T5" fmla="*/ 26 h 26"/>
                  <a:gd name="T6" fmla="*/ 100 w 105"/>
                  <a:gd name="T7" fmla="*/ 25 h 26"/>
                  <a:gd name="T8" fmla="*/ 104 w 105"/>
                  <a:gd name="T9" fmla="*/ 14 h 26"/>
                  <a:gd name="T10" fmla="*/ 94 w 105"/>
                  <a:gd name="T11" fmla="*/ 0 h 26"/>
                  <a:gd name="T12" fmla="*/ 11 w 10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6">
                    <a:moveTo>
                      <a:pt x="1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5" y="21"/>
                      <a:pt x="104" y="14"/>
                    </a:cubicBezTo>
                    <a:cubicBezTo>
                      <a:pt x="102" y="7"/>
                      <a:pt x="97" y="0"/>
                      <a:pt x="94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77B3A7B9-63FF-489A-A923-0B4DC14BA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1587500"/>
                <a:ext cx="1143000" cy="112713"/>
              </a:xfrm>
              <a:custGeom>
                <a:avLst/>
                <a:gdLst>
                  <a:gd name="T0" fmla="*/ 2 w 254"/>
                  <a:gd name="T1" fmla="*/ 0 h 25"/>
                  <a:gd name="T2" fmla="*/ 122 w 254"/>
                  <a:gd name="T3" fmla="*/ 0 h 25"/>
                  <a:gd name="T4" fmla="*/ 240 w 254"/>
                  <a:gd name="T5" fmla="*/ 0 h 25"/>
                  <a:gd name="T6" fmla="*/ 252 w 254"/>
                  <a:gd name="T7" fmla="*/ 12 h 25"/>
                  <a:gd name="T8" fmla="*/ 246 w 254"/>
                  <a:gd name="T9" fmla="*/ 25 h 25"/>
                  <a:gd name="T10" fmla="*/ 11 w 254"/>
                  <a:gd name="T11" fmla="*/ 25 h 25"/>
                  <a:gd name="T12" fmla="*/ 2 w 254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">
                    <a:moveTo>
                      <a:pt x="2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0"/>
                      <a:pt x="251" y="2"/>
                      <a:pt x="252" y="12"/>
                    </a:cubicBezTo>
                    <a:cubicBezTo>
                      <a:pt x="254" y="21"/>
                      <a:pt x="251" y="25"/>
                      <a:pt x="246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0" y="21"/>
                      <a:pt x="2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7CB9D3FE-8C44-4EE8-A45A-1C05E2C45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587500"/>
                <a:ext cx="481013" cy="112713"/>
              </a:xfrm>
              <a:custGeom>
                <a:avLst/>
                <a:gdLst>
                  <a:gd name="T0" fmla="*/ 107 w 107"/>
                  <a:gd name="T1" fmla="*/ 0 h 25"/>
                  <a:gd name="T2" fmla="*/ 91 w 107"/>
                  <a:gd name="T3" fmla="*/ 12 h 25"/>
                  <a:gd name="T4" fmla="*/ 107 w 107"/>
                  <a:gd name="T5" fmla="*/ 25 h 25"/>
                  <a:gd name="T6" fmla="*/ 12 w 107"/>
                  <a:gd name="T7" fmla="*/ 25 h 25"/>
                  <a:gd name="T8" fmla="*/ 3 w 107"/>
                  <a:gd name="T9" fmla="*/ 0 h 25"/>
                  <a:gd name="T10" fmla="*/ 107 w 10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25">
                    <a:moveTo>
                      <a:pt x="107" y="0"/>
                    </a:moveTo>
                    <a:cubicBezTo>
                      <a:pt x="107" y="0"/>
                      <a:pt x="89" y="10"/>
                      <a:pt x="91" y="12"/>
                    </a:cubicBezTo>
                    <a:cubicBezTo>
                      <a:pt x="93" y="14"/>
                      <a:pt x="107" y="25"/>
                      <a:pt x="10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0" y="20"/>
                      <a:pt x="3" y="0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694EC836-C4F1-4D0E-92C9-55F5DB07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200" y="1925638"/>
                <a:ext cx="674688" cy="120650"/>
              </a:xfrm>
              <a:custGeom>
                <a:avLst/>
                <a:gdLst>
                  <a:gd name="T0" fmla="*/ 8 w 150"/>
                  <a:gd name="T1" fmla="*/ 1 h 27"/>
                  <a:gd name="T2" fmla="*/ 141 w 150"/>
                  <a:gd name="T3" fmla="*/ 1 h 27"/>
                  <a:gd name="T4" fmla="*/ 147 w 150"/>
                  <a:gd name="T5" fmla="*/ 4 h 27"/>
                  <a:gd name="T6" fmla="*/ 118 w 150"/>
                  <a:gd name="T7" fmla="*/ 27 h 27"/>
                  <a:gd name="T8" fmla="*/ 24 w 150"/>
                  <a:gd name="T9" fmla="*/ 27 h 27"/>
                  <a:gd name="T10" fmla="*/ 8 w 150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27">
                    <a:moveTo>
                      <a:pt x="8" y="1"/>
                    </a:moveTo>
                    <a:cubicBezTo>
                      <a:pt x="141" y="1"/>
                      <a:pt x="141" y="1"/>
                      <a:pt x="141" y="1"/>
                    </a:cubicBezTo>
                    <a:cubicBezTo>
                      <a:pt x="141" y="1"/>
                      <a:pt x="150" y="0"/>
                      <a:pt x="147" y="4"/>
                    </a:cubicBezTo>
                    <a:cubicBezTo>
                      <a:pt x="147" y="4"/>
                      <a:pt x="126" y="24"/>
                      <a:pt x="118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0" y="17"/>
                      <a:pt x="8" y="1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6BE9BBBD-3BB3-4E28-B7D1-14258EF9D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930400"/>
                <a:ext cx="296863" cy="115888"/>
              </a:xfrm>
              <a:custGeom>
                <a:avLst/>
                <a:gdLst>
                  <a:gd name="T0" fmla="*/ 15 w 66"/>
                  <a:gd name="T1" fmla="*/ 0 h 26"/>
                  <a:gd name="T2" fmla="*/ 3 w 66"/>
                  <a:gd name="T3" fmla="*/ 10 h 26"/>
                  <a:gd name="T4" fmla="*/ 5 w 66"/>
                  <a:gd name="T5" fmla="*/ 16 h 26"/>
                  <a:gd name="T6" fmla="*/ 15 w 66"/>
                  <a:gd name="T7" fmla="*/ 26 h 26"/>
                  <a:gd name="T8" fmla="*/ 37 w 66"/>
                  <a:gd name="T9" fmla="*/ 26 h 26"/>
                  <a:gd name="T10" fmla="*/ 65 w 66"/>
                  <a:gd name="T11" fmla="*/ 2 h 26"/>
                  <a:gd name="T12" fmla="*/ 59 w 66"/>
                  <a:gd name="T13" fmla="*/ 0 h 26"/>
                  <a:gd name="T14" fmla="*/ 15 w 66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26">
                    <a:moveTo>
                      <a:pt x="15" y="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12"/>
                      <a:pt x="5" y="16"/>
                    </a:cubicBezTo>
                    <a:cubicBezTo>
                      <a:pt x="9" y="20"/>
                      <a:pt x="15" y="26"/>
                      <a:pt x="15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61" y="8"/>
                      <a:pt x="65" y="2"/>
                    </a:cubicBezTo>
                    <a:cubicBezTo>
                      <a:pt x="65" y="2"/>
                      <a:pt x="66" y="0"/>
                      <a:pt x="59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3FD4A700-EC0A-4638-8631-714D8C01F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2627313"/>
                <a:ext cx="765175" cy="122237"/>
              </a:xfrm>
              <a:custGeom>
                <a:avLst/>
                <a:gdLst>
                  <a:gd name="T0" fmla="*/ 38 w 170"/>
                  <a:gd name="T1" fmla="*/ 0 h 27"/>
                  <a:gd name="T2" fmla="*/ 149 w 170"/>
                  <a:gd name="T3" fmla="*/ 0 h 27"/>
                  <a:gd name="T4" fmla="*/ 169 w 170"/>
                  <a:gd name="T5" fmla="*/ 14 h 27"/>
                  <a:gd name="T6" fmla="*/ 158 w 170"/>
                  <a:gd name="T7" fmla="*/ 26 h 27"/>
                  <a:gd name="T8" fmla="*/ 0 w 170"/>
                  <a:gd name="T9" fmla="*/ 27 h 27"/>
                  <a:gd name="T10" fmla="*/ 38 w 17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7">
                    <a:moveTo>
                      <a:pt x="38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69" y="4"/>
                      <a:pt x="169" y="14"/>
                    </a:cubicBezTo>
                    <a:cubicBezTo>
                      <a:pt x="170" y="24"/>
                      <a:pt x="169" y="25"/>
                      <a:pt x="158" y="26"/>
                    </a:cubicBezTo>
                    <a:cubicBezTo>
                      <a:pt x="147" y="27"/>
                      <a:pt x="0" y="27"/>
                      <a:pt x="0" y="27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15C16C7F-3125-4AAF-B6C9-8B5FB6C5B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2627313"/>
                <a:ext cx="355600" cy="117475"/>
              </a:xfrm>
              <a:custGeom>
                <a:avLst/>
                <a:gdLst>
                  <a:gd name="T0" fmla="*/ 74 w 79"/>
                  <a:gd name="T1" fmla="*/ 0 h 26"/>
                  <a:gd name="T2" fmla="*/ 63 w 79"/>
                  <a:gd name="T3" fmla="*/ 10 h 26"/>
                  <a:gd name="T4" fmla="*/ 79 w 79"/>
                  <a:gd name="T5" fmla="*/ 26 h 26"/>
                  <a:gd name="T6" fmla="*/ 0 w 79"/>
                  <a:gd name="T7" fmla="*/ 26 h 26"/>
                  <a:gd name="T8" fmla="*/ 38 w 79"/>
                  <a:gd name="T9" fmla="*/ 0 h 26"/>
                  <a:gd name="T10" fmla="*/ 74 w 79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6">
                    <a:moveTo>
                      <a:pt x="74" y="0"/>
                    </a:moveTo>
                    <a:cubicBezTo>
                      <a:pt x="74" y="0"/>
                      <a:pt x="63" y="3"/>
                      <a:pt x="63" y="10"/>
                    </a:cubicBezTo>
                    <a:cubicBezTo>
                      <a:pt x="63" y="17"/>
                      <a:pt x="65" y="24"/>
                      <a:pt x="7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AAF21E9A-EC7C-4702-B352-6C377A8E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2960688"/>
                <a:ext cx="1273175" cy="120650"/>
              </a:xfrm>
              <a:custGeom>
                <a:avLst/>
                <a:gdLst>
                  <a:gd name="T0" fmla="*/ 26 w 283"/>
                  <a:gd name="T1" fmla="*/ 0 h 27"/>
                  <a:gd name="T2" fmla="*/ 275 w 283"/>
                  <a:gd name="T3" fmla="*/ 0 h 27"/>
                  <a:gd name="T4" fmla="*/ 281 w 283"/>
                  <a:gd name="T5" fmla="*/ 8 h 27"/>
                  <a:gd name="T6" fmla="*/ 268 w 283"/>
                  <a:gd name="T7" fmla="*/ 26 h 27"/>
                  <a:gd name="T8" fmla="*/ 0 w 283"/>
                  <a:gd name="T9" fmla="*/ 27 h 27"/>
                  <a:gd name="T10" fmla="*/ 26 w 28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27">
                    <a:moveTo>
                      <a:pt x="26" y="0"/>
                    </a:move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83" y="5"/>
                      <a:pt x="281" y="8"/>
                    </a:cubicBezTo>
                    <a:cubicBezTo>
                      <a:pt x="281" y="8"/>
                      <a:pt x="273" y="20"/>
                      <a:pt x="268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7" y="7"/>
                      <a:pt x="26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B52042A8-5B73-4FA9-BA78-9015A40C0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888" y="2960688"/>
                <a:ext cx="449262" cy="115887"/>
              </a:xfrm>
              <a:custGeom>
                <a:avLst/>
                <a:gdLst>
                  <a:gd name="T0" fmla="*/ 100 w 100"/>
                  <a:gd name="T1" fmla="*/ 0 h 26"/>
                  <a:gd name="T2" fmla="*/ 91 w 100"/>
                  <a:gd name="T3" fmla="*/ 12 h 26"/>
                  <a:gd name="T4" fmla="*/ 92 w 100"/>
                  <a:gd name="T5" fmla="*/ 18 h 26"/>
                  <a:gd name="T6" fmla="*/ 99 w 100"/>
                  <a:gd name="T7" fmla="*/ 26 h 26"/>
                  <a:gd name="T8" fmla="*/ 0 w 100"/>
                  <a:gd name="T9" fmla="*/ 26 h 26"/>
                  <a:gd name="T10" fmla="*/ 26 w 100"/>
                  <a:gd name="T11" fmla="*/ 0 h 26"/>
                  <a:gd name="T12" fmla="*/ 100 w 10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26">
                    <a:moveTo>
                      <a:pt x="100" y="0"/>
                    </a:move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89" y="15"/>
                      <a:pt x="92" y="18"/>
                    </a:cubicBezTo>
                    <a:cubicBezTo>
                      <a:pt x="94" y="20"/>
                      <a:pt x="99" y="26"/>
                      <a:pt x="9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2" y="1"/>
                      <a:pt x="26" y="0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F24E680D-A8A6-4AEA-B510-CA729E16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3319463"/>
                <a:ext cx="1047750" cy="127000"/>
              </a:xfrm>
              <a:custGeom>
                <a:avLst/>
                <a:gdLst>
                  <a:gd name="T0" fmla="*/ 3 w 233"/>
                  <a:gd name="T1" fmla="*/ 0 h 28"/>
                  <a:gd name="T2" fmla="*/ 233 w 233"/>
                  <a:gd name="T3" fmla="*/ 0 h 28"/>
                  <a:gd name="T4" fmla="*/ 189 w 233"/>
                  <a:gd name="T5" fmla="*/ 26 h 28"/>
                  <a:gd name="T6" fmla="*/ 18 w 233"/>
                  <a:gd name="T7" fmla="*/ 26 h 28"/>
                  <a:gd name="T8" fmla="*/ 0 w 233"/>
                  <a:gd name="T9" fmla="*/ 7 h 28"/>
                  <a:gd name="T10" fmla="*/ 3 w 23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28">
                    <a:moveTo>
                      <a:pt x="3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189" y="26"/>
                      <a:pt x="189" y="26"/>
                      <a:pt x="18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7" y="28"/>
                      <a:pt x="0" y="7"/>
                    </a:cubicBezTo>
                    <a:cubicBezTo>
                      <a:pt x="0" y="7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55174C75-2A17-4075-B588-CB31AB45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3319463"/>
                <a:ext cx="238125" cy="117475"/>
              </a:xfrm>
              <a:custGeom>
                <a:avLst/>
                <a:gdLst>
                  <a:gd name="T0" fmla="*/ 13 w 53"/>
                  <a:gd name="T1" fmla="*/ 0 h 26"/>
                  <a:gd name="T2" fmla="*/ 0 w 53"/>
                  <a:gd name="T3" fmla="*/ 13 h 26"/>
                  <a:gd name="T4" fmla="*/ 7 w 53"/>
                  <a:gd name="T5" fmla="*/ 26 h 26"/>
                  <a:gd name="T6" fmla="*/ 53 w 53"/>
                  <a:gd name="T7" fmla="*/ 0 h 26"/>
                  <a:gd name="T8" fmla="*/ 13 w 5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6">
                    <a:moveTo>
                      <a:pt x="13" y="0"/>
                    </a:moveTo>
                    <a:cubicBezTo>
                      <a:pt x="13" y="0"/>
                      <a:pt x="0" y="3"/>
                      <a:pt x="0" y="13"/>
                    </a:cubicBezTo>
                    <a:cubicBezTo>
                      <a:pt x="0" y="23"/>
                      <a:pt x="7" y="26"/>
                      <a:pt x="7" y="26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58E2494A-F1F2-470C-B1BE-5154E1DB8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3644900"/>
                <a:ext cx="319088" cy="120650"/>
              </a:xfrm>
              <a:custGeom>
                <a:avLst/>
                <a:gdLst>
                  <a:gd name="T0" fmla="*/ 71 w 71"/>
                  <a:gd name="T1" fmla="*/ 1 h 27"/>
                  <a:gd name="T2" fmla="*/ 9 w 71"/>
                  <a:gd name="T3" fmla="*/ 1 h 27"/>
                  <a:gd name="T4" fmla="*/ 2 w 71"/>
                  <a:gd name="T5" fmla="*/ 9 h 27"/>
                  <a:gd name="T6" fmla="*/ 18 w 71"/>
                  <a:gd name="T7" fmla="*/ 27 h 27"/>
                  <a:gd name="T8" fmla="*/ 38 w 71"/>
                  <a:gd name="T9" fmla="*/ 27 h 27"/>
                  <a:gd name="T10" fmla="*/ 71 w 71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7">
                    <a:moveTo>
                      <a:pt x="71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0" y="0"/>
                      <a:pt x="2" y="9"/>
                    </a:cubicBezTo>
                    <a:cubicBezTo>
                      <a:pt x="5" y="17"/>
                      <a:pt x="12" y="27"/>
                      <a:pt x="18" y="27"/>
                    </a:cubicBezTo>
                    <a:cubicBezTo>
                      <a:pt x="23" y="27"/>
                      <a:pt x="38" y="27"/>
                      <a:pt x="38" y="27"/>
                    </a:cubicBezTo>
                    <a:cubicBezTo>
                      <a:pt x="38" y="27"/>
                      <a:pt x="59" y="8"/>
                      <a:pt x="71" y="1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A15A765D-7FA2-4695-A592-1645FE508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838" y="3981450"/>
                <a:ext cx="436562" cy="134938"/>
              </a:xfrm>
              <a:custGeom>
                <a:avLst/>
                <a:gdLst>
                  <a:gd name="T0" fmla="*/ 39 w 97"/>
                  <a:gd name="T1" fmla="*/ 0 h 30"/>
                  <a:gd name="T2" fmla="*/ 85 w 97"/>
                  <a:gd name="T3" fmla="*/ 0 h 30"/>
                  <a:gd name="T4" fmla="*/ 96 w 97"/>
                  <a:gd name="T5" fmla="*/ 11 h 30"/>
                  <a:gd name="T6" fmla="*/ 97 w 97"/>
                  <a:gd name="T7" fmla="*/ 30 h 30"/>
                  <a:gd name="T8" fmla="*/ 0 w 97"/>
                  <a:gd name="T9" fmla="*/ 30 h 30"/>
                  <a:gd name="T10" fmla="*/ 39 w 9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0">
                    <a:moveTo>
                      <a:pt x="39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96" y="3"/>
                      <a:pt x="96" y="11"/>
                    </a:cubicBezTo>
                    <a:cubicBezTo>
                      <a:pt x="96" y="19"/>
                      <a:pt x="97" y="30"/>
                      <a:pt x="97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0" y="20"/>
                      <a:pt x="39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461742A7-4A56-42BA-A8EA-A6F740AA5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038" y="3981450"/>
                <a:ext cx="233362" cy="134938"/>
              </a:xfrm>
              <a:custGeom>
                <a:avLst/>
                <a:gdLst>
                  <a:gd name="T0" fmla="*/ 11 w 52"/>
                  <a:gd name="T1" fmla="*/ 0 h 30"/>
                  <a:gd name="T2" fmla="*/ 1 w 52"/>
                  <a:gd name="T3" fmla="*/ 16 h 30"/>
                  <a:gd name="T4" fmla="*/ 11 w 52"/>
                  <a:gd name="T5" fmla="*/ 30 h 30"/>
                  <a:gd name="T6" fmla="*/ 52 w 52"/>
                  <a:gd name="T7" fmla="*/ 30 h 30"/>
                  <a:gd name="T8" fmla="*/ 51 w 52"/>
                  <a:gd name="T9" fmla="*/ 10 h 30"/>
                  <a:gd name="T10" fmla="*/ 38 w 52"/>
                  <a:gd name="T11" fmla="*/ 0 h 30"/>
                  <a:gd name="T12" fmla="*/ 11 w 5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0">
                    <a:moveTo>
                      <a:pt x="11" y="0"/>
                    </a:moveTo>
                    <a:cubicBezTo>
                      <a:pt x="11" y="0"/>
                      <a:pt x="0" y="13"/>
                      <a:pt x="1" y="1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49" y="1"/>
                      <a:pt x="38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1350A02F-BEC3-45C2-8FE7-DF6CA9C85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4354513"/>
                <a:ext cx="1133475" cy="117475"/>
              </a:xfrm>
              <a:custGeom>
                <a:avLst/>
                <a:gdLst>
                  <a:gd name="T0" fmla="*/ 13 w 252"/>
                  <a:gd name="T1" fmla="*/ 0 h 26"/>
                  <a:gd name="T2" fmla="*/ 218 w 252"/>
                  <a:gd name="T3" fmla="*/ 0 h 26"/>
                  <a:gd name="T4" fmla="*/ 244 w 252"/>
                  <a:gd name="T5" fmla="*/ 0 h 26"/>
                  <a:gd name="T6" fmla="*/ 252 w 252"/>
                  <a:gd name="T7" fmla="*/ 14 h 26"/>
                  <a:gd name="T8" fmla="*/ 250 w 252"/>
                  <a:gd name="T9" fmla="*/ 26 h 26"/>
                  <a:gd name="T10" fmla="*/ 91 w 252"/>
                  <a:gd name="T11" fmla="*/ 26 h 26"/>
                  <a:gd name="T12" fmla="*/ 0 w 252"/>
                  <a:gd name="T13" fmla="*/ 26 h 26"/>
                  <a:gd name="T14" fmla="*/ 13 w 252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2" h="26">
                    <a:moveTo>
                      <a:pt x="13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52" y="4"/>
                      <a:pt x="252" y="14"/>
                    </a:cubicBezTo>
                    <a:cubicBezTo>
                      <a:pt x="252" y="23"/>
                      <a:pt x="250" y="26"/>
                      <a:pt x="250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3" y="15"/>
                      <a:pt x="13" y="0"/>
                    </a:cubicBez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A2946477-3D24-4A04-AF36-FCE8179D7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4354513"/>
                <a:ext cx="463550" cy="122237"/>
              </a:xfrm>
              <a:custGeom>
                <a:avLst/>
                <a:gdLst>
                  <a:gd name="T0" fmla="*/ 103 w 103"/>
                  <a:gd name="T1" fmla="*/ 0 h 27"/>
                  <a:gd name="T2" fmla="*/ 93 w 103"/>
                  <a:gd name="T3" fmla="*/ 14 h 27"/>
                  <a:gd name="T4" fmla="*/ 102 w 103"/>
                  <a:gd name="T5" fmla="*/ 26 h 27"/>
                  <a:gd name="T6" fmla="*/ 0 w 103"/>
                  <a:gd name="T7" fmla="*/ 27 h 27"/>
                  <a:gd name="T8" fmla="*/ 13 w 103"/>
                  <a:gd name="T9" fmla="*/ 0 h 27"/>
                  <a:gd name="T10" fmla="*/ 103 w 10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7">
                    <a:moveTo>
                      <a:pt x="103" y="0"/>
                    </a:moveTo>
                    <a:cubicBezTo>
                      <a:pt x="93" y="14"/>
                      <a:pt x="93" y="14"/>
                      <a:pt x="93" y="14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4" y="14"/>
                      <a:pt x="13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4BCDA12-530D-4B22-9955-8C9D6E351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5" y="4702175"/>
                <a:ext cx="1295400" cy="120650"/>
              </a:xfrm>
              <a:custGeom>
                <a:avLst/>
                <a:gdLst>
                  <a:gd name="T0" fmla="*/ 9 w 288"/>
                  <a:gd name="T1" fmla="*/ 0 h 27"/>
                  <a:gd name="T2" fmla="*/ 281 w 288"/>
                  <a:gd name="T3" fmla="*/ 0 h 27"/>
                  <a:gd name="T4" fmla="*/ 288 w 288"/>
                  <a:gd name="T5" fmla="*/ 11 h 27"/>
                  <a:gd name="T6" fmla="*/ 284 w 288"/>
                  <a:gd name="T7" fmla="*/ 27 h 27"/>
                  <a:gd name="T8" fmla="*/ 99 w 288"/>
                  <a:gd name="T9" fmla="*/ 27 h 27"/>
                  <a:gd name="T10" fmla="*/ 18 w 288"/>
                  <a:gd name="T11" fmla="*/ 27 h 27"/>
                  <a:gd name="T12" fmla="*/ 9 w 288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7">
                    <a:moveTo>
                      <a:pt x="9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81" y="0"/>
                      <a:pt x="288" y="2"/>
                      <a:pt x="288" y="11"/>
                    </a:cubicBezTo>
                    <a:cubicBezTo>
                      <a:pt x="287" y="21"/>
                      <a:pt x="284" y="27"/>
                      <a:pt x="284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3CD98442-AE22-4D64-AA97-49024E83F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4702175"/>
                <a:ext cx="431800" cy="120650"/>
              </a:xfrm>
              <a:custGeom>
                <a:avLst/>
                <a:gdLst>
                  <a:gd name="T0" fmla="*/ 9 w 96"/>
                  <a:gd name="T1" fmla="*/ 0 h 27"/>
                  <a:gd name="T2" fmla="*/ 0 w 96"/>
                  <a:gd name="T3" fmla="*/ 11 h 27"/>
                  <a:gd name="T4" fmla="*/ 10 w 96"/>
                  <a:gd name="T5" fmla="*/ 27 h 27"/>
                  <a:gd name="T6" fmla="*/ 92 w 96"/>
                  <a:gd name="T7" fmla="*/ 27 h 27"/>
                  <a:gd name="T8" fmla="*/ 96 w 96"/>
                  <a:gd name="T9" fmla="*/ 11 h 27"/>
                  <a:gd name="T10" fmla="*/ 91 w 96"/>
                  <a:gd name="T11" fmla="*/ 1 h 27"/>
                  <a:gd name="T12" fmla="*/ 9 w 96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7">
                    <a:moveTo>
                      <a:pt x="9" y="0"/>
                    </a:moveTo>
                    <a:cubicBezTo>
                      <a:pt x="9" y="0"/>
                      <a:pt x="0" y="3"/>
                      <a:pt x="0" y="11"/>
                    </a:cubicBezTo>
                    <a:cubicBezTo>
                      <a:pt x="0" y="20"/>
                      <a:pt x="7" y="25"/>
                      <a:pt x="1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6" y="20"/>
                      <a:pt x="96" y="11"/>
                    </a:cubicBezTo>
                    <a:cubicBezTo>
                      <a:pt x="95" y="3"/>
                      <a:pt x="91" y="1"/>
                      <a:pt x="91" y="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09BFBA97-F33E-47AC-A4CA-690B76F96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988" y="5056188"/>
                <a:ext cx="731837" cy="117475"/>
              </a:xfrm>
              <a:custGeom>
                <a:avLst/>
                <a:gdLst>
                  <a:gd name="T0" fmla="*/ 4 w 163"/>
                  <a:gd name="T1" fmla="*/ 0 h 26"/>
                  <a:gd name="T2" fmla="*/ 163 w 163"/>
                  <a:gd name="T3" fmla="*/ 0 h 26"/>
                  <a:gd name="T4" fmla="*/ 129 w 163"/>
                  <a:gd name="T5" fmla="*/ 25 h 26"/>
                  <a:gd name="T6" fmla="*/ 69 w 163"/>
                  <a:gd name="T7" fmla="*/ 26 h 26"/>
                  <a:gd name="T8" fmla="*/ 16 w 163"/>
                  <a:gd name="T9" fmla="*/ 26 h 26"/>
                  <a:gd name="T10" fmla="*/ 4 w 163"/>
                  <a:gd name="T11" fmla="*/ 13 h 26"/>
                  <a:gd name="T12" fmla="*/ 4 w 16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6">
                    <a:moveTo>
                      <a:pt x="4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35" y="23"/>
                      <a:pt x="129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7" y="19"/>
                      <a:pt x="4" y="13"/>
                    </a:cubicBezTo>
                    <a:cubicBezTo>
                      <a:pt x="0" y="7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C4F31A3B-E460-4505-B7D8-FAA3A7363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38" y="5056188"/>
                <a:ext cx="395287" cy="117475"/>
              </a:xfrm>
              <a:custGeom>
                <a:avLst/>
                <a:gdLst>
                  <a:gd name="T0" fmla="*/ 0 w 88"/>
                  <a:gd name="T1" fmla="*/ 0 h 26"/>
                  <a:gd name="T2" fmla="*/ 10 w 88"/>
                  <a:gd name="T3" fmla="*/ 12 h 26"/>
                  <a:gd name="T4" fmla="*/ 0 w 88"/>
                  <a:gd name="T5" fmla="*/ 26 h 26"/>
                  <a:gd name="T6" fmla="*/ 54 w 88"/>
                  <a:gd name="T7" fmla="*/ 26 h 26"/>
                  <a:gd name="T8" fmla="*/ 88 w 88"/>
                  <a:gd name="T9" fmla="*/ 0 h 26"/>
                  <a:gd name="T10" fmla="*/ 0 w 8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75" y="11"/>
                      <a:pt x="69" y="16"/>
                      <a:pt x="8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2FE10375-93B3-4E53-A9D3-D93F2B0B9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5" y="5718175"/>
                <a:ext cx="855663" cy="134938"/>
              </a:xfrm>
              <a:custGeom>
                <a:avLst/>
                <a:gdLst>
                  <a:gd name="T0" fmla="*/ 36 w 190"/>
                  <a:gd name="T1" fmla="*/ 4 h 30"/>
                  <a:gd name="T2" fmla="*/ 162 w 190"/>
                  <a:gd name="T3" fmla="*/ 4 h 30"/>
                  <a:gd name="T4" fmla="*/ 189 w 190"/>
                  <a:gd name="T5" fmla="*/ 21 h 30"/>
                  <a:gd name="T6" fmla="*/ 188 w 190"/>
                  <a:gd name="T7" fmla="*/ 30 h 30"/>
                  <a:gd name="T8" fmla="*/ 0 w 190"/>
                  <a:gd name="T9" fmla="*/ 30 h 30"/>
                  <a:gd name="T10" fmla="*/ 36 w 190"/>
                  <a:gd name="T1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30">
                    <a:moveTo>
                      <a:pt x="36" y="4"/>
                    </a:move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84" y="0"/>
                      <a:pt x="189" y="21"/>
                    </a:cubicBezTo>
                    <a:cubicBezTo>
                      <a:pt x="189" y="21"/>
                      <a:pt x="190" y="28"/>
                      <a:pt x="188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CC99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27038B48-AFAC-4921-8BB1-8DBE080CE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5735638"/>
                <a:ext cx="385762" cy="117475"/>
              </a:xfrm>
              <a:custGeom>
                <a:avLst/>
                <a:gdLst>
                  <a:gd name="T0" fmla="*/ 0 w 86"/>
                  <a:gd name="T1" fmla="*/ 0 h 26"/>
                  <a:gd name="T2" fmla="*/ 11 w 86"/>
                  <a:gd name="T3" fmla="*/ 12 h 26"/>
                  <a:gd name="T4" fmla="*/ 3 w 86"/>
                  <a:gd name="T5" fmla="*/ 26 h 26"/>
                  <a:gd name="T6" fmla="*/ 83 w 86"/>
                  <a:gd name="T7" fmla="*/ 26 h 26"/>
                  <a:gd name="T8" fmla="*/ 76 w 86"/>
                  <a:gd name="T9" fmla="*/ 4 h 26"/>
                  <a:gd name="T10" fmla="*/ 58 w 86"/>
                  <a:gd name="T11" fmla="*/ 0 h 26"/>
                  <a:gd name="T12" fmla="*/ 0 w 8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26">
                    <a:moveTo>
                      <a:pt x="0" y="0"/>
                    </a:moveTo>
                    <a:cubicBezTo>
                      <a:pt x="0" y="0"/>
                      <a:pt x="13" y="3"/>
                      <a:pt x="11" y="12"/>
                    </a:cubicBezTo>
                    <a:cubicBezTo>
                      <a:pt x="10" y="21"/>
                      <a:pt x="3" y="26"/>
                      <a:pt x="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6" y="12"/>
                      <a:pt x="76" y="4"/>
                    </a:cubicBezTo>
                    <a:cubicBezTo>
                      <a:pt x="76" y="4"/>
                      <a:pt x="67" y="0"/>
                      <a:pt x="58" y="0"/>
                    </a:cubicBezTo>
                    <a:cubicBezTo>
                      <a:pt x="49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CC00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1593BF02-F9E9-49AF-AC7C-ED377D6FA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363" y="6069013"/>
                <a:ext cx="1020762" cy="117475"/>
              </a:xfrm>
              <a:custGeom>
                <a:avLst/>
                <a:gdLst>
                  <a:gd name="T0" fmla="*/ 19 w 227"/>
                  <a:gd name="T1" fmla="*/ 0 h 26"/>
                  <a:gd name="T2" fmla="*/ 227 w 227"/>
                  <a:gd name="T3" fmla="*/ 0 h 26"/>
                  <a:gd name="T4" fmla="*/ 201 w 227"/>
                  <a:gd name="T5" fmla="*/ 26 h 26"/>
                  <a:gd name="T6" fmla="*/ 75 w 227"/>
                  <a:gd name="T7" fmla="*/ 26 h 26"/>
                  <a:gd name="T8" fmla="*/ 0 w 227"/>
                  <a:gd name="T9" fmla="*/ 26 h 26"/>
                  <a:gd name="T10" fmla="*/ 19 w 22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26">
                    <a:moveTo>
                      <a:pt x="19" y="0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01" y="26"/>
                      <a:pt x="201" y="26"/>
                      <a:pt x="201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3" y="6"/>
                      <a:pt x="19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6E123175-4AC3-488C-AF18-1FED6489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3" y="6064250"/>
                <a:ext cx="544512" cy="117475"/>
              </a:xfrm>
              <a:custGeom>
                <a:avLst/>
                <a:gdLst>
                  <a:gd name="T0" fmla="*/ 10 w 121"/>
                  <a:gd name="T1" fmla="*/ 0 h 26"/>
                  <a:gd name="T2" fmla="*/ 1 w 121"/>
                  <a:gd name="T3" fmla="*/ 13 h 26"/>
                  <a:gd name="T4" fmla="*/ 11 w 121"/>
                  <a:gd name="T5" fmla="*/ 26 h 26"/>
                  <a:gd name="T6" fmla="*/ 95 w 121"/>
                  <a:gd name="T7" fmla="*/ 26 h 26"/>
                  <a:gd name="T8" fmla="*/ 121 w 121"/>
                  <a:gd name="T9" fmla="*/ 0 h 26"/>
                  <a:gd name="T10" fmla="*/ 10 w 12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26">
                    <a:moveTo>
                      <a:pt x="10" y="0"/>
                    </a:moveTo>
                    <a:cubicBezTo>
                      <a:pt x="10" y="0"/>
                      <a:pt x="2" y="2"/>
                      <a:pt x="1" y="13"/>
                    </a:cubicBezTo>
                    <a:cubicBezTo>
                      <a:pt x="0" y="23"/>
                      <a:pt x="7" y="26"/>
                      <a:pt x="11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116" y="6"/>
                      <a:pt x="12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99CC"/>
              </a:solidFill>
              <a:ln w="63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D7E59D9C-4D1E-4172-9D09-CCB78F1E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2870200"/>
                <a:ext cx="1565275" cy="1646238"/>
              </a:xfrm>
              <a:custGeom>
                <a:avLst/>
                <a:gdLst>
                  <a:gd name="T0" fmla="*/ 340 w 348"/>
                  <a:gd name="T1" fmla="*/ 0 h 366"/>
                  <a:gd name="T2" fmla="*/ 335 w 348"/>
                  <a:gd name="T3" fmla="*/ 74 h 366"/>
                  <a:gd name="T4" fmla="*/ 259 w 348"/>
                  <a:gd name="T5" fmla="*/ 154 h 366"/>
                  <a:gd name="T6" fmla="*/ 137 w 348"/>
                  <a:gd name="T7" fmla="*/ 231 h 366"/>
                  <a:gd name="T8" fmla="*/ 7 w 348"/>
                  <a:gd name="T9" fmla="*/ 366 h 366"/>
                  <a:gd name="T10" fmla="*/ 5 w 348"/>
                  <a:gd name="T11" fmla="*/ 320 h 366"/>
                  <a:gd name="T12" fmla="*/ 35 w 348"/>
                  <a:gd name="T13" fmla="*/ 250 h 366"/>
                  <a:gd name="T14" fmla="*/ 140 w 348"/>
                  <a:gd name="T15" fmla="*/ 160 h 366"/>
                  <a:gd name="T16" fmla="*/ 262 w 348"/>
                  <a:gd name="T17" fmla="*/ 87 h 366"/>
                  <a:gd name="T18" fmla="*/ 340 w 348"/>
                  <a:gd name="T1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8" h="366">
                    <a:moveTo>
                      <a:pt x="340" y="0"/>
                    </a:moveTo>
                    <a:cubicBezTo>
                      <a:pt x="340" y="0"/>
                      <a:pt x="348" y="36"/>
                      <a:pt x="335" y="74"/>
                    </a:cubicBezTo>
                    <a:cubicBezTo>
                      <a:pt x="323" y="111"/>
                      <a:pt x="294" y="135"/>
                      <a:pt x="259" y="154"/>
                    </a:cubicBezTo>
                    <a:cubicBezTo>
                      <a:pt x="224" y="173"/>
                      <a:pt x="137" y="231"/>
                      <a:pt x="137" y="231"/>
                    </a:cubicBezTo>
                    <a:cubicBezTo>
                      <a:pt x="137" y="231"/>
                      <a:pt x="24" y="293"/>
                      <a:pt x="7" y="366"/>
                    </a:cubicBezTo>
                    <a:cubicBezTo>
                      <a:pt x="7" y="366"/>
                      <a:pt x="0" y="359"/>
                      <a:pt x="5" y="320"/>
                    </a:cubicBezTo>
                    <a:cubicBezTo>
                      <a:pt x="5" y="320"/>
                      <a:pt x="9" y="284"/>
                      <a:pt x="35" y="250"/>
                    </a:cubicBezTo>
                    <a:cubicBezTo>
                      <a:pt x="61" y="215"/>
                      <a:pt x="108" y="180"/>
                      <a:pt x="140" y="160"/>
                    </a:cubicBezTo>
                    <a:cubicBezTo>
                      <a:pt x="173" y="141"/>
                      <a:pt x="262" y="87"/>
                      <a:pt x="262" y="87"/>
                    </a:cubicBezTo>
                    <a:cubicBezTo>
                      <a:pt x="262" y="87"/>
                      <a:pt x="330" y="49"/>
                      <a:pt x="340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C14FB2CD-385D-40EE-80C7-F10AB66B8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375" y="4764088"/>
                <a:ext cx="1381125" cy="1547812"/>
              </a:xfrm>
              <a:custGeom>
                <a:avLst/>
                <a:gdLst>
                  <a:gd name="T0" fmla="*/ 301 w 307"/>
                  <a:gd name="T1" fmla="*/ 0 h 344"/>
                  <a:gd name="T2" fmla="*/ 304 w 307"/>
                  <a:gd name="T3" fmla="*/ 46 h 344"/>
                  <a:gd name="T4" fmla="*/ 277 w 307"/>
                  <a:gd name="T5" fmla="*/ 118 h 344"/>
                  <a:gd name="T6" fmla="*/ 191 w 307"/>
                  <a:gd name="T7" fmla="*/ 182 h 344"/>
                  <a:gd name="T8" fmla="*/ 63 w 307"/>
                  <a:gd name="T9" fmla="*/ 278 h 344"/>
                  <a:gd name="T10" fmla="*/ 26 w 307"/>
                  <a:gd name="T11" fmla="*/ 334 h 344"/>
                  <a:gd name="T12" fmla="*/ 15 w 307"/>
                  <a:gd name="T13" fmla="*/ 333 h 344"/>
                  <a:gd name="T14" fmla="*/ 0 w 307"/>
                  <a:gd name="T15" fmla="*/ 303 h 344"/>
                  <a:gd name="T16" fmla="*/ 55 w 307"/>
                  <a:gd name="T17" fmla="*/ 219 h 344"/>
                  <a:gd name="T18" fmla="*/ 191 w 307"/>
                  <a:gd name="T19" fmla="*/ 116 h 344"/>
                  <a:gd name="T20" fmla="*/ 301 w 307"/>
                  <a:gd name="T2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344">
                    <a:moveTo>
                      <a:pt x="301" y="0"/>
                    </a:moveTo>
                    <a:cubicBezTo>
                      <a:pt x="301" y="0"/>
                      <a:pt x="307" y="17"/>
                      <a:pt x="304" y="46"/>
                    </a:cubicBezTo>
                    <a:cubicBezTo>
                      <a:pt x="302" y="76"/>
                      <a:pt x="296" y="96"/>
                      <a:pt x="277" y="118"/>
                    </a:cubicBezTo>
                    <a:cubicBezTo>
                      <a:pt x="259" y="140"/>
                      <a:pt x="191" y="182"/>
                      <a:pt x="191" y="182"/>
                    </a:cubicBezTo>
                    <a:cubicBezTo>
                      <a:pt x="191" y="182"/>
                      <a:pt x="94" y="242"/>
                      <a:pt x="63" y="278"/>
                    </a:cubicBezTo>
                    <a:cubicBezTo>
                      <a:pt x="33" y="313"/>
                      <a:pt x="26" y="334"/>
                      <a:pt x="26" y="334"/>
                    </a:cubicBezTo>
                    <a:cubicBezTo>
                      <a:pt x="26" y="334"/>
                      <a:pt x="20" y="344"/>
                      <a:pt x="15" y="333"/>
                    </a:cubicBezTo>
                    <a:cubicBezTo>
                      <a:pt x="15" y="333"/>
                      <a:pt x="1" y="307"/>
                      <a:pt x="0" y="303"/>
                    </a:cubicBezTo>
                    <a:cubicBezTo>
                      <a:pt x="0" y="298"/>
                      <a:pt x="10" y="266"/>
                      <a:pt x="55" y="219"/>
                    </a:cubicBezTo>
                    <a:cubicBezTo>
                      <a:pt x="55" y="219"/>
                      <a:pt x="141" y="146"/>
                      <a:pt x="191" y="116"/>
                    </a:cubicBezTo>
                    <a:cubicBezTo>
                      <a:pt x="242" y="85"/>
                      <a:pt x="293" y="52"/>
                      <a:pt x="301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1A6396E2-6EC2-401D-A07B-07682942F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1624013"/>
                <a:ext cx="1587500" cy="1849437"/>
              </a:xfrm>
              <a:custGeom>
                <a:avLst/>
                <a:gdLst>
                  <a:gd name="T0" fmla="*/ 346 w 353"/>
                  <a:gd name="T1" fmla="*/ 0 h 411"/>
                  <a:gd name="T2" fmla="*/ 347 w 353"/>
                  <a:gd name="T3" fmla="*/ 61 h 411"/>
                  <a:gd name="T4" fmla="*/ 285 w 353"/>
                  <a:gd name="T5" fmla="*/ 153 h 411"/>
                  <a:gd name="T6" fmla="*/ 198 w 353"/>
                  <a:gd name="T7" fmla="*/ 211 h 411"/>
                  <a:gd name="T8" fmla="*/ 69 w 353"/>
                  <a:gd name="T9" fmla="*/ 307 h 411"/>
                  <a:gd name="T10" fmla="*/ 12 w 353"/>
                  <a:gd name="T11" fmla="*/ 411 h 411"/>
                  <a:gd name="T12" fmla="*/ 11 w 353"/>
                  <a:gd name="T13" fmla="*/ 341 h 411"/>
                  <a:gd name="T14" fmla="*/ 36 w 353"/>
                  <a:gd name="T15" fmla="*/ 286 h 411"/>
                  <a:gd name="T16" fmla="*/ 118 w 353"/>
                  <a:gd name="T17" fmla="*/ 207 h 411"/>
                  <a:gd name="T18" fmla="*/ 257 w 353"/>
                  <a:gd name="T19" fmla="*/ 106 h 411"/>
                  <a:gd name="T20" fmla="*/ 346 w 353"/>
                  <a:gd name="T2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411">
                    <a:moveTo>
                      <a:pt x="346" y="0"/>
                    </a:moveTo>
                    <a:cubicBezTo>
                      <a:pt x="346" y="0"/>
                      <a:pt x="353" y="19"/>
                      <a:pt x="347" y="61"/>
                    </a:cubicBezTo>
                    <a:cubicBezTo>
                      <a:pt x="342" y="103"/>
                      <a:pt x="315" y="134"/>
                      <a:pt x="285" y="153"/>
                    </a:cubicBezTo>
                    <a:cubicBezTo>
                      <a:pt x="198" y="211"/>
                      <a:pt x="198" y="211"/>
                      <a:pt x="198" y="211"/>
                    </a:cubicBezTo>
                    <a:cubicBezTo>
                      <a:pt x="198" y="211"/>
                      <a:pt x="116" y="264"/>
                      <a:pt x="69" y="307"/>
                    </a:cubicBezTo>
                    <a:cubicBezTo>
                      <a:pt x="69" y="307"/>
                      <a:pt x="11" y="365"/>
                      <a:pt x="12" y="411"/>
                    </a:cubicBezTo>
                    <a:cubicBezTo>
                      <a:pt x="12" y="411"/>
                      <a:pt x="0" y="397"/>
                      <a:pt x="11" y="341"/>
                    </a:cubicBezTo>
                    <a:cubicBezTo>
                      <a:pt x="11" y="341"/>
                      <a:pt x="18" y="311"/>
                      <a:pt x="36" y="286"/>
                    </a:cubicBezTo>
                    <a:cubicBezTo>
                      <a:pt x="36" y="286"/>
                      <a:pt x="70" y="243"/>
                      <a:pt x="118" y="207"/>
                    </a:cubicBezTo>
                    <a:cubicBezTo>
                      <a:pt x="118" y="207"/>
                      <a:pt x="228" y="124"/>
                      <a:pt x="257" y="106"/>
                    </a:cubicBezTo>
                    <a:cubicBezTo>
                      <a:pt x="257" y="106"/>
                      <a:pt x="347" y="56"/>
                      <a:pt x="34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/>
                <a:endParaRPr lang="en-GB" sz="12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826B56C0-0245-4D09-80FE-D05D3DD889B0}"/>
              </a:ext>
            </a:extLst>
          </p:cNvPr>
          <p:cNvSpPr txBox="1"/>
          <p:nvPr/>
        </p:nvSpPr>
        <p:spPr>
          <a:xfrm>
            <a:off x="3499734" y="4771367"/>
            <a:ext cx="5357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 Narrow" panose="020B0606020202030204" pitchFamily="34" charset="0"/>
              </a:rPr>
              <a:t>National </a:t>
            </a:r>
            <a:r>
              <a:rPr lang="en-US" sz="900" dirty="0">
                <a:latin typeface="Arial Narrow" panose="020B0606020202030204" pitchFamily="34" charset="0"/>
              </a:rPr>
              <a:t>Comprehensive Cancer Network (NCCN); </a:t>
            </a:r>
            <a:r>
              <a:rPr lang="en-US" sz="900" dirty="0">
                <a:latin typeface="Arial Narrow" panose="020B0606020202030204" pitchFamily="34" charset="0"/>
                <a:hlinkClick r:id="rId2"/>
              </a:rPr>
              <a:t>https://www.nccn.org/professionals/physician_gls/default.aspx</a:t>
            </a:r>
            <a:r>
              <a:rPr lang="en-US" sz="900" dirty="0">
                <a:latin typeface="Arial Narrow" panose="020B0606020202030204" pitchFamily="34" charset="0"/>
              </a:rPr>
              <a:t>. </a:t>
            </a:r>
            <a:endParaRPr lang="en-US" sz="900" baseline="300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 smtClean="0">
                <a:latin typeface="Arial Narrow" panose="020B0606020202030204" pitchFamily="34" charset="0"/>
              </a:rPr>
              <a:t>Trautinger</a:t>
            </a:r>
            <a:r>
              <a:rPr lang="en-US" sz="900" dirty="0" smtClean="0">
                <a:latin typeface="Arial Narrow" panose="020B0606020202030204" pitchFamily="34" charset="0"/>
              </a:rPr>
              <a:t> </a:t>
            </a:r>
            <a:r>
              <a:rPr lang="en-US" sz="900" dirty="0">
                <a:latin typeface="Arial Narrow" panose="020B0606020202030204" pitchFamily="34" charset="0"/>
              </a:rPr>
              <a:t>F, et al. </a:t>
            </a:r>
            <a:r>
              <a:rPr lang="en-US" sz="900" i="1" dirty="0">
                <a:latin typeface="Arial Narrow" panose="020B0606020202030204" pitchFamily="34" charset="0"/>
              </a:rPr>
              <a:t>Eur J Cancer</a:t>
            </a:r>
            <a:r>
              <a:rPr lang="en-US" sz="900" dirty="0">
                <a:latin typeface="Arial Narrow" panose="020B0606020202030204" pitchFamily="34" charset="0"/>
              </a:rPr>
              <a:t>. 2017;77:57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US" sz="900" dirty="0">
                <a:latin typeface="Arial Narrow" panose="020B0606020202030204" pitchFamily="34" charset="0"/>
              </a:rPr>
              <a:t>74. </a:t>
            </a:r>
            <a:endParaRPr lang="en-US" sz="900" baseline="300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 smtClean="0">
                <a:latin typeface="Arial Narrow" panose="020B0606020202030204" pitchFamily="34" charset="0"/>
              </a:rPr>
              <a:t>Willemze</a:t>
            </a:r>
            <a:r>
              <a:rPr lang="en-US" sz="900" dirty="0" smtClean="0">
                <a:latin typeface="Arial Narrow" panose="020B0606020202030204" pitchFamily="34" charset="0"/>
              </a:rPr>
              <a:t> </a:t>
            </a:r>
            <a:r>
              <a:rPr lang="en-US" sz="900" dirty="0">
                <a:latin typeface="Arial Narrow" panose="020B0606020202030204" pitchFamily="34" charset="0"/>
              </a:rPr>
              <a:t>R, et al. </a:t>
            </a:r>
            <a:r>
              <a:rPr lang="en-US" sz="900" i="1" dirty="0">
                <a:latin typeface="Arial Narrow" panose="020B0606020202030204" pitchFamily="34" charset="0"/>
              </a:rPr>
              <a:t>Ann Oncol</a:t>
            </a:r>
            <a:r>
              <a:rPr lang="en-US" sz="900" dirty="0">
                <a:latin typeface="Arial Narrow" panose="020B0606020202030204" pitchFamily="34" charset="0"/>
              </a:rPr>
              <a:t>. 2018;iv30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US" sz="900" dirty="0">
                <a:latin typeface="Arial Narrow" panose="020B0606020202030204" pitchFamily="34" charset="0"/>
              </a:rPr>
              <a:t>iv40.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84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 smtClean="0"/>
              <a:t>Objective</a:t>
            </a:r>
            <a:endParaRPr lang="fr-CH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248636" y="1008673"/>
            <a:ext cx="8668800" cy="360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impact of </a:t>
            </a:r>
            <a:r>
              <a:rPr lang="en-US" dirty="0" err="1"/>
              <a:t>chlormethine</a:t>
            </a:r>
            <a:r>
              <a:rPr lang="en-US" dirty="0"/>
              <a:t> (CL) on malignant skin T cells regarding:</a:t>
            </a:r>
          </a:p>
          <a:p>
            <a:endParaRPr lang="fr-CH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6804" y="1760172"/>
            <a:ext cx="8438014" cy="3176102"/>
          </a:xfrm>
        </p:spPr>
        <p:txBody>
          <a:bodyPr/>
          <a:lstStyle/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en-GB" sz="1600" dirty="0">
                <a:solidFill>
                  <a:schemeClr val="tx1"/>
                </a:solidFill>
              </a:rPr>
              <a:t>Treatment susceptibility (MTT assay)</a:t>
            </a:r>
          </a:p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en-GB" sz="1600" dirty="0" smtClean="0">
                <a:solidFill>
                  <a:schemeClr val="tx1"/>
                </a:solidFill>
              </a:rPr>
              <a:t>Alkylated-nucleotide-excision </a:t>
            </a:r>
            <a:r>
              <a:rPr lang="en-GB" sz="1600" dirty="0">
                <a:solidFill>
                  <a:schemeClr val="tx1"/>
                </a:solidFill>
              </a:rPr>
              <a:t>gene expression (RT-qPCR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en-GB" sz="1600" dirty="0">
                <a:solidFill>
                  <a:schemeClr val="tx1"/>
                </a:solidFill>
              </a:rPr>
              <a:t>DNA double-stranded breaks (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fr-CH" sz="1600" dirty="0">
                <a:solidFill>
                  <a:schemeClr val="tx1"/>
                </a:solidFill>
              </a:rPr>
              <a:t>H2AX Ser139 expression by flow </a:t>
            </a:r>
            <a:r>
              <a:rPr lang="fr-CH" sz="1600" dirty="0" err="1">
                <a:solidFill>
                  <a:schemeClr val="tx1"/>
                </a:solidFill>
              </a:rPr>
              <a:t>cytometry</a:t>
            </a:r>
            <a:r>
              <a:rPr lang="fr-CH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 3" panose="05040102010807070707" pitchFamily="18" charset="2"/>
              <a:buChar char=""/>
            </a:pPr>
            <a:r>
              <a:rPr lang="fr-CH" sz="1600" dirty="0" err="1">
                <a:solidFill>
                  <a:schemeClr val="tx1"/>
                </a:solidFill>
              </a:rPr>
              <a:t>Proliferation</a:t>
            </a:r>
            <a:r>
              <a:rPr lang="fr-CH" sz="1600" dirty="0">
                <a:solidFill>
                  <a:schemeClr val="tx1"/>
                </a:solidFill>
              </a:rPr>
              <a:t> (</a:t>
            </a:r>
            <a:r>
              <a:rPr lang="fr-CH" sz="1600" dirty="0" err="1">
                <a:solidFill>
                  <a:schemeClr val="tx1"/>
                </a:solidFill>
              </a:rPr>
              <a:t>BrdU</a:t>
            </a:r>
            <a:r>
              <a:rPr lang="fr-CH" sz="1600" dirty="0">
                <a:solidFill>
                  <a:schemeClr val="tx1"/>
                </a:solidFill>
              </a:rPr>
              <a:t> </a:t>
            </a:r>
            <a:r>
              <a:rPr lang="fr-CH" sz="1600" dirty="0" err="1">
                <a:solidFill>
                  <a:schemeClr val="tx1"/>
                </a:solidFill>
              </a:rPr>
              <a:t>assay</a:t>
            </a:r>
            <a:r>
              <a:rPr lang="fr-CH" sz="1600" dirty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Wingdings 3" panose="05040102010807070707" pitchFamily="18" charset="2"/>
              <a:buChar char="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Wingdings 3" panose="05040102010807070707" pitchFamily="18" charset="2"/>
              <a:buChar char=""/>
            </a:pP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300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CL </a:t>
            </a:r>
            <a:r>
              <a:rPr lang="de-CH" sz="2000" dirty="0" err="1" smtClean="0"/>
              <a:t>decreases</a:t>
            </a:r>
            <a:r>
              <a:rPr lang="de-CH" sz="2000" dirty="0" smtClean="0"/>
              <a:t> T </a:t>
            </a:r>
            <a:r>
              <a:rPr lang="de-CH" sz="2000" dirty="0" err="1" smtClean="0"/>
              <a:t>cell</a:t>
            </a:r>
            <a:r>
              <a:rPr lang="de-CH" sz="2000" dirty="0" smtClean="0"/>
              <a:t> </a:t>
            </a:r>
            <a:r>
              <a:rPr lang="de-CH" sz="2000" dirty="0" err="1" smtClean="0"/>
              <a:t>viability</a:t>
            </a:r>
            <a:r>
              <a:rPr lang="de-CH" sz="2000" dirty="0" smtClean="0"/>
              <a:t> time- </a:t>
            </a:r>
            <a:r>
              <a:rPr lang="de-CH" sz="2000" dirty="0" err="1" smtClean="0"/>
              <a:t>and</a:t>
            </a:r>
            <a:r>
              <a:rPr lang="de-CH" sz="2000" dirty="0" smtClean="0"/>
              <a:t> dose-</a:t>
            </a:r>
            <a:r>
              <a:rPr lang="de-CH" sz="2000" dirty="0" err="1" smtClean="0"/>
              <a:t>dependently</a:t>
            </a:r>
            <a:endParaRPr lang="fr-CH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7AC9BFB2-FE42-4C08-B9A3-E8BC1D95FE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184735"/>
            <a:ext cx="5810170" cy="37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MF skin T cells have reduced expression of DNA-repair pathways</a:t>
            </a:r>
            <a:endParaRPr lang="fr-CH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A30E0D7-08DF-468F-BB58-E8C97CE818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90"/>
          <a:stretch/>
        </p:blipFill>
        <p:spPr bwMode="auto">
          <a:xfrm>
            <a:off x="248636" y="1625079"/>
            <a:ext cx="3992555" cy="2401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0BA630C-E503-43D7-8CBB-57082B815D1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1"/>
          <a:stretch/>
        </p:blipFill>
        <p:spPr bwMode="auto">
          <a:xfrm>
            <a:off x="4725852" y="1553170"/>
            <a:ext cx="4169804" cy="2738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64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CL exposure further suppresses the expression of genes related to DNA repair in MF skin T cells, especially </a:t>
            </a:r>
            <a:r>
              <a:rPr lang="en-US" sz="2000" i="1" dirty="0"/>
              <a:t>BRCA2</a:t>
            </a:r>
            <a:endParaRPr lang="fr-CH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BC0540D0-F6A4-4F2B-9625-31C39CF9FF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2" b="48567"/>
          <a:stretch/>
        </p:blipFill>
        <p:spPr bwMode="auto">
          <a:xfrm>
            <a:off x="2218040" y="825963"/>
            <a:ext cx="4401591" cy="2011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DA1BFAEA-B4CE-437B-9292-5BC6BFB1B8E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3"/>
          <a:stretch/>
        </p:blipFill>
        <p:spPr bwMode="auto">
          <a:xfrm>
            <a:off x="2218040" y="3002265"/>
            <a:ext cx="4401591" cy="1843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29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Double-stranded DNA breaks in malignant MF skin T cells are increased in the presence of CL</a:t>
            </a:r>
            <a:endParaRPr lang="fr-CH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0020B03F-5688-425F-A599-DC7B13CF9D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9"/>
          <a:stretch/>
        </p:blipFill>
        <p:spPr bwMode="auto">
          <a:xfrm>
            <a:off x="2221574" y="1098072"/>
            <a:ext cx="1919907" cy="3892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1ABEB545-7D01-4C39-8DDE-86B20C5807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t="-1160" b="10076"/>
          <a:stretch/>
        </p:blipFill>
        <p:spPr bwMode="auto">
          <a:xfrm>
            <a:off x="4834211" y="1098072"/>
            <a:ext cx="2303592" cy="3892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6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Proliferation of malignant T cells is not significantly influenced by CL</a:t>
            </a:r>
            <a:endParaRPr lang="fr-CH" sz="2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Yun-Tsan Chang, </a:t>
            </a:r>
            <a:r>
              <a:rPr lang="de-CH" dirty="0" err="1" smtClean="0"/>
              <a:t>PhD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Chang YT et al. JID Innovations, 2021; </a:t>
            </a:r>
            <a:r>
              <a:rPr lang="fr-CH" dirty="0" err="1"/>
              <a:t>accepted</a:t>
            </a:r>
            <a:endParaRPr lang="fr-CH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5C0F5DD-94DD-4A3F-AC0A-3E2F0285FF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3" b="47735"/>
          <a:stretch/>
        </p:blipFill>
        <p:spPr bwMode="auto">
          <a:xfrm>
            <a:off x="1411462" y="1156049"/>
            <a:ext cx="1918913" cy="1954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BA75B7BE-D8C8-440A-99DF-2D14CBDB90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5" r="67825"/>
          <a:stretch/>
        </p:blipFill>
        <p:spPr bwMode="auto">
          <a:xfrm>
            <a:off x="1303466" y="3074313"/>
            <a:ext cx="2026909" cy="1878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491E9BF-3AA2-4D92-A979-818C1E7427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0" b="6258"/>
          <a:stretch/>
        </p:blipFill>
        <p:spPr bwMode="auto">
          <a:xfrm>
            <a:off x="3438372" y="1121216"/>
            <a:ext cx="4613808" cy="3978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60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Personalized_shades_Accents">
      <a:dk1>
        <a:sysClr val="windowText" lastClr="000000"/>
      </a:dk1>
      <a:lt1>
        <a:sysClr val="window" lastClr="FFFFFF"/>
      </a:lt1>
      <a:dk2>
        <a:srgbClr val="004179"/>
      </a:dk2>
      <a:lt2>
        <a:srgbClr val="E5EAED"/>
      </a:lt2>
      <a:accent1>
        <a:srgbClr val="0057A2"/>
      </a:accent1>
      <a:accent2>
        <a:srgbClr val="86929A"/>
      </a:accent2>
      <a:accent3>
        <a:srgbClr val="FABC34"/>
      </a:accent3>
      <a:accent4>
        <a:srgbClr val="478B7D"/>
      </a:accent4>
      <a:accent5>
        <a:srgbClr val="A0B2BD"/>
      </a:accent5>
      <a:accent6>
        <a:srgbClr val="A64633"/>
      </a:accent6>
      <a:hlink>
        <a:srgbClr val="0057A2"/>
      </a:hlink>
      <a:folHlink>
        <a:srgbClr val="8F69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474</Words>
  <Application>Microsoft Office PowerPoint</Application>
  <PresentationFormat>On-screen Show (16:10)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メイリオ</vt:lpstr>
      <vt:lpstr>Verdana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Zenthe</dc:creator>
  <cp:lastModifiedBy>Chang Yun-Tsan</cp:lastModifiedBy>
  <cp:revision>633</cp:revision>
  <cp:lastPrinted>2020-02-04T12:18:51Z</cp:lastPrinted>
  <dcterms:created xsi:type="dcterms:W3CDTF">2019-01-15T11:24:18Z</dcterms:created>
  <dcterms:modified xsi:type="dcterms:W3CDTF">2021-10-07T08:53:00Z</dcterms:modified>
</cp:coreProperties>
</file>