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56" r:id="rId5"/>
  </p:sldIdLst>
  <p:sldSz cx="36510913" cy="51120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r. Tanja Wulff" initials="DTW" lastIdx="10" clrIdx="0">
    <p:extLst>
      <p:ext uri="{19B8F6BF-5375-455C-9EA6-DF929625EA0E}">
        <p15:presenceInfo xmlns:p15="http://schemas.microsoft.com/office/powerpoint/2012/main" userId="S::Tanja.Wulff@4sc.com::92ac10bc-2d4e-4e94-85f7-f9f081d63079" providerId="AD"/>
      </p:ext>
    </p:extLst>
  </p:cmAuthor>
  <p:cmAuthor id="2" name="Dr. Gundula Streubel" initials="DGS" lastIdx="9" clrIdx="1">
    <p:extLst>
      <p:ext uri="{19B8F6BF-5375-455C-9EA6-DF929625EA0E}">
        <p15:presenceInfo xmlns:p15="http://schemas.microsoft.com/office/powerpoint/2012/main" userId="S::gundula.streubel@4sc.com::03d9caef-cdca-4fe5-9ad4-0bd9084d61da" providerId="AD"/>
      </p:ext>
    </p:extLst>
  </p:cmAuthor>
  <p:cmAuthor id="3" name="Martin Orlovius" initials="MO" lastIdx="1" clrIdx="2">
    <p:extLst>
      <p:ext uri="{19B8F6BF-5375-455C-9EA6-DF929625EA0E}">
        <p15:presenceInfo xmlns:p15="http://schemas.microsoft.com/office/powerpoint/2012/main" userId="S::martin.orlovius@4sc.com::2f47ab63-9229-49d6-a37e-1e174596b20d" providerId="AD"/>
      </p:ext>
    </p:extLst>
  </p:cmAuthor>
  <p:cmAuthor id="4" name="Susanne" initials="S" lastIdx="4" clrIdx="3">
    <p:extLst>
      <p:ext uri="{19B8F6BF-5375-455C-9EA6-DF929625EA0E}">
        <p15:presenceInfo xmlns:p15="http://schemas.microsoft.com/office/powerpoint/2012/main" userId="S::Susanne.Danhauser-Riedl@4sc.com::6ecfb40a-0057-4f78-a45c-5b294823fb9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AD0BD1-1A06-4170-9573-59D1FFF4425F}" v="30" dt="2021-10-05T14:50:01.926"/>
  </p1510:revLst>
</p1510:revInfo>
</file>

<file path=ppt/tableStyles.xml><?xml version="1.0" encoding="utf-8"?>
<a:tblStyleLst xmlns:a="http://schemas.openxmlformats.org/drawingml/2006/main" def="{5C22544A-7EE6-4342-B048-85BDC9FD1C3A}">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5" d="100"/>
          <a:sy n="15" d="100"/>
        </p:scale>
        <p:origin x="3696" y="4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349AFBE-D83F-4CD6-B7BF-5234951ED13A}" type="datetimeFigureOut">
              <a:rPr lang="en-US" smtClean="0"/>
              <a:t>10/5/21</a:t>
            </a:fld>
            <a:endParaRPr lang="en-US"/>
          </a:p>
        </p:txBody>
      </p:sp>
      <p:sp>
        <p:nvSpPr>
          <p:cNvPr id="4" name="Folienbildplatzhalter 3"/>
          <p:cNvSpPr>
            <a:spLocks noGrp="1" noRot="1" noChangeAspect="1"/>
          </p:cNvSpPr>
          <p:nvPr>
            <p:ph type="sldImg" idx="2"/>
          </p:nvPr>
        </p:nvSpPr>
        <p:spPr>
          <a:xfrm>
            <a:off x="2203450" y="1241425"/>
            <a:ext cx="239077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6" name="Fußzeilenplatzhalt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198E73B-564D-44BD-B67A-E336A95FCF87}" type="slidenum">
              <a:rPr lang="en-US" smtClean="0"/>
              <a:t>‹Nr.›</a:t>
            </a:fld>
            <a:endParaRPr lang="en-US"/>
          </a:p>
        </p:txBody>
      </p:sp>
    </p:spTree>
    <p:extLst>
      <p:ext uri="{BB962C8B-B14F-4D97-AF65-F5344CB8AC3E}">
        <p14:creationId xmlns:p14="http://schemas.microsoft.com/office/powerpoint/2010/main" val="4227154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5"/>
          </p:nvPr>
        </p:nvSpPr>
        <p:spPr/>
        <p:txBody>
          <a:bodyPr/>
          <a:lstStyle/>
          <a:p>
            <a:fld id="{5198E73B-564D-44BD-B67A-E336A95FCF87}" type="slidenum">
              <a:rPr lang="en-US" smtClean="0"/>
              <a:t>1</a:t>
            </a:fld>
            <a:endParaRPr lang="en-US"/>
          </a:p>
        </p:txBody>
      </p:sp>
    </p:spTree>
    <p:extLst>
      <p:ext uri="{BB962C8B-B14F-4D97-AF65-F5344CB8AC3E}">
        <p14:creationId xmlns:p14="http://schemas.microsoft.com/office/powerpoint/2010/main" val="451079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738319" y="8366281"/>
            <a:ext cx="31034276" cy="17797568"/>
          </a:xfrm>
        </p:spPr>
        <p:txBody>
          <a:bodyPr anchor="b"/>
          <a:lstStyle>
            <a:lvl1pPr algn="ctr">
              <a:defRPr sz="23957"/>
            </a:lvl1pPr>
          </a:lstStyle>
          <a:p>
            <a:r>
              <a:rPr lang="de-DE"/>
              <a:t>Mastertitelformat bearbeiten</a:t>
            </a:r>
            <a:endParaRPr lang="en-US"/>
          </a:p>
        </p:txBody>
      </p:sp>
      <p:sp>
        <p:nvSpPr>
          <p:cNvPr id="3" name="Subtitle 2"/>
          <p:cNvSpPr>
            <a:spLocks noGrp="1"/>
          </p:cNvSpPr>
          <p:nvPr>
            <p:ph type="subTitle" idx="1"/>
          </p:nvPr>
        </p:nvSpPr>
        <p:spPr>
          <a:xfrm>
            <a:off x="4563864" y="26850192"/>
            <a:ext cx="27383185" cy="12342326"/>
          </a:xfrm>
        </p:spPr>
        <p:txBody>
          <a:bodyPr/>
          <a:lstStyle>
            <a:lvl1pPr marL="0" indent="0" algn="ctr">
              <a:buNone/>
              <a:defRPr sz="9583"/>
            </a:lvl1pPr>
            <a:lvl2pPr marL="1825554" indent="0" algn="ctr">
              <a:buNone/>
              <a:defRPr sz="7986"/>
            </a:lvl2pPr>
            <a:lvl3pPr marL="3651108" indent="0" algn="ctr">
              <a:buNone/>
              <a:defRPr sz="7187"/>
            </a:lvl3pPr>
            <a:lvl4pPr marL="5476662" indent="0" algn="ctr">
              <a:buNone/>
              <a:defRPr sz="6389"/>
            </a:lvl4pPr>
            <a:lvl5pPr marL="7302216" indent="0" algn="ctr">
              <a:buNone/>
              <a:defRPr sz="6389"/>
            </a:lvl5pPr>
            <a:lvl6pPr marL="9127769" indent="0" algn="ctr">
              <a:buNone/>
              <a:defRPr sz="6389"/>
            </a:lvl6pPr>
            <a:lvl7pPr marL="10953323" indent="0" algn="ctr">
              <a:buNone/>
              <a:defRPr sz="6389"/>
            </a:lvl7pPr>
            <a:lvl8pPr marL="12778877" indent="0" algn="ctr">
              <a:buNone/>
              <a:defRPr sz="6389"/>
            </a:lvl8pPr>
            <a:lvl9pPr marL="14604431" indent="0" algn="ctr">
              <a:buNone/>
              <a:defRPr sz="6389"/>
            </a:lvl9pPr>
          </a:lstStyle>
          <a:p>
            <a:r>
              <a:rPr lang="de-DE"/>
              <a:t>Master-Untertitelformat bearbeiten</a:t>
            </a:r>
            <a:endParaRPr lang="en-US"/>
          </a:p>
        </p:txBody>
      </p:sp>
      <p:sp>
        <p:nvSpPr>
          <p:cNvPr id="4" name="Date Placeholder 3"/>
          <p:cNvSpPr>
            <a:spLocks noGrp="1"/>
          </p:cNvSpPr>
          <p:nvPr>
            <p:ph type="dt" sz="half" idx="10"/>
          </p:nvPr>
        </p:nvSpPr>
        <p:spPr/>
        <p:txBody>
          <a:bodyPr/>
          <a:lstStyle/>
          <a:p>
            <a:fld id="{7E6121D5-36B2-4DE5-9818-DCCBF20E5F5E}" type="datetimeFigureOut">
              <a:rPr lang="de-DE" smtClean="0"/>
              <a:t>05.10.21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315FDF6-2A4F-422C-8276-8B615664E58B}" type="slidenum">
              <a:rPr lang="de-DE" smtClean="0"/>
              <a:t>‹Nr.›</a:t>
            </a:fld>
            <a:endParaRPr lang="de-DE"/>
          </a:p>
        </p:txBody>
      </p:sp>
    </p:spTree>
    <p:extLst>
      <p:ext uri="{BB962C8B-B14F-4D97-AF65-F5344CB8AC3E}">
        <p14:creationId xmlns:p14="http://schemas.microsoft.com/office/powerpoint/2010/main" val="2075186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7E6121D5-36B2-4DE5-9818-DCCBF20E5F5E}" type="datetimeFigureOut">
              <a:rPr lang="de-DE" smtClean="0"/>
              <a:t>05.10.21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315FDF6-2A4F-422C-8276-8B615664E58B}" type="slidenum">
              <a:rPr lang="de-DE" smtClean="0"/>
              <a:t>‹Nr.›</a:t>
            </a:fld>
            <a:endParaRPr lang="de-DE"/>
          </a:p>
        </p:txBody>
      </p:sp>
    </p:spTree>
    <p:extLst>
      <p:ext uri="{BB962C8B-B14F-4D97-AF65-F5344CB8AC3E}">
        <p14:creationId xmlns:p14="http://schemas.microsoft.com/office/powerpoint/2010/main" val="620040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28124" y="2721703"/>
            <a:ext cx="7872666" cy="43322409"/>
          </a:xfrm>
        </p:spPr>
        <p:txBody>
          <a:bodyPr vert="eaVert"/>
          <a:lstStyle/>
          <a:p>
            <a:r>
              <a:rPr lang="de-DE"/>
              <a:t>Mastertitelformat bearbeiten</a:t>
            </a:r>
            <a:endParaRPr lang="en-US"/>
          </a:p>
        </p:txBody>
      </p:sp>
      <p:sp>
        <p:nvSpPr>
          <p:cNvPr id="3" name="Vertical Text Placeholder 2"/>
          <p:cNvSpPr>
            <a:spLocks noGrp="1"/>
          </p:cNvSpPr>
          <p:nvPr>
            <p:ph type="body" orient="vert" idx="1"/>
          </p:nvPr>
        </p:nvSpPr>
        <p:spPr>
          <a:xfrm>
            <a:off x="2510127" y="2721703"/>
            <a:ext cx="23161610" cy="43322409"/>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7E6121D5-36B2-4DE5-9818-DCCBF20E5F5E}" type="datetimeFigureOut">
              <a:rPr lang="de-DE" smtClean="0"/>
              <a:t>05.10.21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315FDF6-2A4F-422C-8276-8B615664E58B}" type="slidenum">
              <a:rPr lang="de-DE" smtClean="0"/>
              <a:t>‹Nr.›</a:t>
            </a:fld>
            <a:endParaRPr lang="de-DE"/>
          </a:p>
        </p:txBody>
      </p:sp>
    </p:spTree>
    <p:extLst>
      <p:ext uri="{BB962C8B-B14F-4D97-AF65-F5344CB8AC3E}">
        <p14:creationId xmlns:p14="http://schemas.microsoft.com/office/powerpoint/2010/main" val="132409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7E6121D5-36B2-4DE5-9818-DCCBF20E5F5E}" type="datetimeFigureOut">
              <a:rPr lang="de-DE" smtClean="0"/>
              <a:t>05.10.21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315FDF6-2A4F-422C-8276-8B615664E58B}" type="slidenum">
              <a:rPr lang="de-DE" smtClean="0"/>
              <a:t>‹Nr.›</a:t>
            </a:fld>
            <a:endParaRPr lang="de-DE"/>
          </a:p>
        </p:txBody>
      </p:sp>
    </p:spTree>
    <p:extLst>
      <p:ext uri="{BB962C8B-B14F-4D97-AF65-F5344CB8AC3E}">
        <p14:creationId xmlns:p14="http://schemas.microsoft.com/office/powerpoint/2010/main" val="3767400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491111" y="12744683"/>
            <a:ext cx="31490662" cy="21264777"/>
          </a:xfrm>
        </p:spPr>
        <p:txBody>
          <a:bodyPr anchor="b"/>
          <a:lstStyle>
            <a:lvl1pPr>
              <a:defRPr sz="23957"/>
            </a:lvl1pPr>
          </a:lstStyle>
          <a:p>
            <a:r>
              <a:rPr lang="de-DE"/>
              <a:t>Mastertitelformat bearbeiten</a:t>
            </a:r>
            <a:endParaRPr lang="en-US"/>
          </a:p>
        </p:txBody>
      </p:sp>
      <p:sp>
        <p:nvSpPr>
          <p:cNvPr id="3" name="Text Placeholder 2"/>
          <p:cNvSpPr>
            <a:spLocks noGrp="1"/>
          </p:cNvSpPr>
          <p:nvPr>
            <p:ph type="body" idx="1"/>
          </p:nvPr>
        </p:nvSpPr>
        <p:spPr>
          <a:xfrm>
            <a:off x="2491111" y="34210633"/>
            <a:ext cx="31490662" cy="11182644"/>
          </a:xfrm>
        </p:spPr>
        <p:txBody>
          <a:bodyPr/>
          <a:lstStyle>
            <a:lvl1pPr marL="0" indent="0">
              <a:buNone/>
              <a:defRPr sz="9583">
                <a:solidFill>
                  <a:schemeClr val="tx1"/>
                </a:solidFill>
              </a:defRPr>
            </a:lvl1pPr>
            <a:lvl2pPr marL="1825554" indent="0">
              <a:buNone/>
              <a:defRPr sz="7986">
                <a:solidFill>
                  <a:schemeClr val="tx1">
                    <a:tint val="75000"/>
                  </a:schemeClr>
                </a:solidFill>
              </a:defRPr>
            </a:lvl2pPr>
            <a:lvl3pPr marL="3651108" indent="0">
              <a:buNone/>
              <a:defRPr sz="7187">
                <a:solidFill>
                  <a:schemeClr val="tx1">
                    <a:tint val="75000"/>
                  </a:schemeClr>
                </a:solidFill>
              </a:defRPr>
            </a:lvl3pPr>
            <a:lvl4pPr marL="5476662" indent="0">
              <a:buNone/>
              <a:defRPr sz="6389">
                <a:solidFill>
                  <a:schemeClr val="tx1">
                    <a:tint val="75000"/>
                  </a:schemeClr>
                </a:solidFill>
              </a:defRPr>
            </a:lvl4pPr>
            <a:lvl5pPr marL="7302216" indent="0">
              <a:buNone/>
              <a:defRPr sz="6389">
                <a:solidFill>
                  <a:schemeClr val="tx1">
                    <a:tint val="75000"/>
                  </a:schemeClr>
                </a:solidFill>
              </a:defRPr>
            </a:lvl5pPr>
            <a:lvl6pPr marL="9127769" indent="0">
              <a:buNone/>
              <a:defRPr sz="6389">
                <a:solidFill>
                  <a:schemeClr val="tx1">
                    <a:tint val="75000"/>
                  </a:schemeClr>
                </a:solidFill>
              </a:defRPr>
            </a:lvl6pPr>
            <a:lvl7pPr marL="10953323" indent="0">
              <a:buNone/>
              <a:defRPr sz="6389">
                <a:solidFill>
                  <a:schemeClr val="tx1">
                    <a:tint val="75000"/>
                  </a:schemeClr>
                </a:solidFill>
              </a:defRPr>
            </a:lvl7pPr>
            <a:lvl8pPr marL="12778877" indent="0">
              <a:buNone/>
              <a:defRPr sz="6389">
                <a:solidFill>
                  <a:schemeClr val="tx1">
                    <a:tint val="75000"/>
                  </a:schemeClr>
                </a:solidFill>
              </a:defRPr>
            </a:lvl8pPr>
            <a:lvl9pPr marL="14604431" indent="0">
              <a:buNone/>
              <a:defRPr sz="6389">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7E6121D5-36B2-4DE5-9818-DCCBF20E5F5E}" type="datetimeFigureOut">
              <a:rPr lang="de-DE" smtClean="0"/>
              <a:t>05.10.21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315FDF6-2A4F-422C-8276-8B615664E58B}" type="slidenum">
              <a:rPr lang="de-DE" smtClean="0"/>
              <a:t>‹Nr.›</a:t>
            </a:fld>
            <a:endParaRPr lang="de-DE"/>
          </a:p>
        </p:txBody>
      </p:sp>
    </p:spTree>
    <p:extLst>
      <p:ext uri="{BB962C8B-B14F-4D97-AF65-F5344CB8AC3E}">
        <p14:creationId xmlns:p14="http://schemas.microsoft.com/office/powerpoint/2010/main" val="160604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Content Placeholder 2"/>
          <p:cNvSpPr>
            <a:spLocks noGrp="1"/>
          </p:cNvSpPr>
          <p:nvPr>
            <p:ph sz="half" idx="1"/>
          </p:nvPr>
        </p:nvSpPr>
        <p:spPr>
          <a:xfrm>
            <a:off x="2510125" y="13608513"/>
            <a:ext cx="15517138" cy="3243559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p:cNvSpPr>
            <a:spLocks noGrp="1"/>
          </p:cNvSpPr>
          <p:nvPr>
            <p:ph sz="half" idx="2"/>
          </p:nvPr>
        </p:nvSpPr>
        <p:spPr>
          <a:xfrm>
            <a:off x="18483650" y="13608513"/>
            <a:ext cx="15517138" cy="3243559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e Placeholder 4"/>
          <p:cNvSpPr>
            <a:spLocks noGrp="1"/>
          </p:cNvSpPr>
          <p:nvPr>
            <p:ph type="dt" sz="half" idx="10"/>
          </p:nvPr>
        </p:nvSpPr>
        <p:spPr/>
        <p:txBody>
          <a:bodyPr/>
          <a:lstStyle/>
          <a:p>
            <a:fld id="{7E6121D5-36B2-4DE5-9818-DCCBF20E5F5E}" type="datetimeFigureOut">
              <a:rPr lang="de-DE" smtClean="0"/>
              <a:t>05.10.21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315FDF6-2A4F-422C-8276-8B615664E58B}" type="slidenum">
              <a:rPr lang="de-DE" smtClean="0"/>
              <a:t>‹Nr.›</a:t>
            </a:fld>
            <a:endParaRPr lang="de-DE"/>
          </a:p>
        </p:txBody>
      </p:sp>
    </p:spTree>
    <p:extLst>
      <p:ext uri="{BB962C8B-B14F-4D97-AF65-F5344CB8AC3E}">
        <p14:creationId xmlns:p14="http://schemas.microsoft.com/office/powerpoint/2010/main" val="71395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2514881" y="2721714"/>
            <a:ext cx="31490662" cy="9880968"/>
          </a:xfrm>
        </p:spPr>
        <p:txBody>
          <a:bodyPr/>
          <a:lstStyle/>
          <a:p>
            <a:r>
              <a:rPr lang="de-DE"/>
              <a:t>Mastertitelformat bearbeiten</a:t>
            </a:r>
            <a:endParaRPr lang="en-US"/>
          </a:p>
        </p:txBody>
      </p:sp>
      <p:sp>
        <p:nvSpPr>
          <p:cNvPr id="3" name="Text Placeholder 2"/>
          <p:cNvSpPr>
            <a:spLocks noGrp="1"/>
          </p:cNvSpPr>
          <p:nvPr>
            <p:ph type="body" idx="1"/>
          </p:nvPr>
        </p:nvSpPr>
        <p:spPr>
          <a:xfrm>
            <a:off x="2514885" y="12531669"/>
            <a:ext cx="15445825" cy="6141577"/>
          </a:xfrm>
        </p:spPr>
        <p:txBody>
          <a:bodyPr anchor="b"/>
          <a:lstStyle>
            <a:lvl1pPr marL="0" indent="0">
              <a:buNone/>
              <a:defRPr sz="9583" b="1"/>
            </a:lvl1pPr>
            <a:lvl2pPr marL="1825554" indent="0">
              <a:buNone/>
              <a:defRPr sz="7986" b="1"/>
            </a:lvl2pPr>
            <a:lvl3pPr marL="3651108" indent="0">
              <a:buNone/>
              <a:defRPr sz="7187" b="1"/>
            </a:lvl3pPr>
            <a:lvl4pPr marL="5476662" indent="0">
              <a:buNone/>
              <a:defRPr sz="6389" b="1"/>
            </a:lvl4pPr>
            <a:lvl5pPr marL="7302216" indent="0">
              <a:buNone/>
              <a:defRPr sz="6389" b="1"/>
            </a:lvl5pPr>
            <a:lvl6pPr marL="9127769" indent="0">
              <a:buNone/>
              <a:defRPr sz="6389" b="1"/>
            </a:lvl6pPr>
            <a:lvl7pPr marL="10953323" indent="0">
              <a:buNone/>
              <a:defRPr sz="6389" b="1"/>
            </a:lvl7pPr>
            <a:lvl8pPr marL="12778877" indent="0">
              <a:buNone/>
              <a:defRPr sz="6389" b="1"/>
            </a:lvl8pPr>
            <a:lvl9pPr marL="14604431" indent="0">
              <a:buNone/>
              <a:defRPr sz="6389" b="1"/>
            </a:lvl9pPr>
          </a:lstStyle>
          <a:p>
            <a:pPr lvl="0"/>
            <a:r>
              <a:rPr lang="de-DE"/>
              <a:t>Mastertextformat bearbeiten</a:t>
            </a:r>
          </a:p>
        </p:txBody>
      </p:sp>
      <p:sp>
        <p:nvSpPr>
          <p:cNvPr id="4" name="Content Placeholder 3"/>
          <p:cNvSpPr>
            <a:spLocks noGrp="1"/>
          </p:cNvSpPr>
          <p:nvPr>
            <p:ph sz="half" idx="2"/>
          </p:nvPr>
        </p:nvSpPr>
        <p:spPr>
          <a:xfrm>
            <a:off x="2514885" y="18673247"/>
            <a:ext cx="15445825" cy="2746553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p:cNvSpPr>
            <a:spLocks noGrp="1"/>
          </p:cNvSpPr>
          <p:nvPr>
            <p:ph type="body" sz="quarter" idx="3"/>
          </p:nvPr>
        </p:nvSpPr>
        <p:spPr>
          <a:xfrm>
            <a:off x="18483651" y="12531669"/>
            <a:ext cx="15521894" cy="6141577"/>
          </a:xfrm>
        </p:spPr>
        <p:txBody>
          <a:bodyPr anchor="b"/>
          <a:lstStyle>
            <a:lvl1pPr marL="0" indent="0">
              <a:buNone/>
              <a:defRPr sz="9583" b="1"/>
            </a:lvl1pPr>
            <a:lvl2pPr marL="1825554" indent="0">
              <a:buNone/>
              <a:defRPr sz="7986" b="1"/>
            </a:lvl2pPr>
            <a:lvl3pPr marL="3651108" indent="0">
              <a:buNone/>
              <a:defRPr sz="7187" b="1"/>
            </a:lvl3pPr>
            <a:lvl4pPr marL="5476662" indent="0">
              <a:buNone/>
              <a:defRPr sz="6389" b="1"/>
            </a:lvl4pPr>
            <a:lvl5pPr marL="7302216" indent="0">
              <a:buNone/>
              <a:defRPr sz="6389" b="1"/>
            </a:lvl5pPr>
            <a:lvl6pPr marL="9127769" indent="0">
              <a:buNone/>
              <a:defRPr sz="6389" b="1"/>
            </a:lvl6pPr>
            <a:lvl7pPr marL="10953323" indent="0">
              <a:buNone/>
              <a:defRPr sz="6389" b="1"/>
            </a:lvl7pPr>
            <a:lvl8pPr marL="12778877" indent="0">
              <a:buNone/>
              <a:defRPr sz="6389" b="1"/>
            </a:lvl8pPr>
            <a:lvl9pPr marL="14604431" indent="0">
              <a:buNone/>
              <a:defRPr sz="6389" b="1"/>
            </a:lvl9pPr>
          </a:lstStyle>
          <a:p>
            <a:pPr lvl="0"/>
            <a:r>
              <a:rPr lang="de-DE"/>
              <a:t>Mastertextformat bearbeiten</a:t>
            </a:r>
          </a:p>
        </p:txBody>
      </p:sp>
      <p:sp>
        <p:nvSpPr>
          <p:cNvPr id="6" name="Content Placeholder 5"/>
          <p:cNvSpPr>
            <a:spLocks noGrp="1"/>
          </p:cNvSpPr>
          <p:nvPr>
            <p:ph sz="quarter" idx="4"/>
          </p:nvPr>
        </p:nvSpPr>
        <p:spPr>
          <a:xfrm>
            <a:off x="18483651" y="18673247"/>
            <a:ext cx="15521894" cy="2746553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e Placeholder 6"/>
          <p:cNvSpPr>
            <a:spLocks noGrp="1"/>
          </p:cNvSpPr>
          <p:nvPr>
            <p:ph type="dt" sz="half" idx="10"/>
          </p:nvPr>
        </p:nvSpPr>
        <p:spPr/>
        <p:txBody>
          <a:bodyPr/>
          <a:lstStyle/>
          <a:p>
            <a:fld id="{7E6121D5-36B2-4DE5-9818-DCCBF20E5F5E}" type="datetimeFigureOut">
              <a:rPr lang="de-DE" smtClean="0"/>
              <a:t>05.10.21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C315FDF6-2A4F-422C-8276-8B615664E58B}" type="slidenum">
              <a:rPr lang="de-DE" smtClean="0"/>
              <a:t>‹Nr.›</a:t>
            </a:fld>
            <a:endParaRPr lang="de-DE"/>
          </a:p>
        </p:txBody>
      </p:sp>
    </p:spTree>
    <p:extLst>
      <p:ext uri="{BB962C8B-B14F-4D97-AF65-F5344CB8AC3E}">
        <p14:creationId xmlns:p14="http://schemas.microsoft.com/office/powerpoint/2010/main" val="1365823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Date Placeholder 2"/>
          <p:cNvSpPr>
            <a:spLocks noGrp="1"/>
          </p:cNvSpPr>
          <p:nvPr>
            <p:ph type="dt" sz="half" idx="10"/>
          </p:nvPr>
        </p:nvSpPr>
        <p:spPr/>
        <p:txBody>
          <a:bodyPr/>
          <a:lstStyle/>
          <a:p>
            <a:fld id="{7E6121D5-36B2-4DE5-9818-DCCBF20E5F5E}" type="datetimeFigureOut">
              <a:rPr lang="de-DE" smtClean="0"/>
              <a:t>05.10.21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C315FDF6-2A4F-422C-8276-8B615664E58B}" type="slidenum">
              <a:rPr lang="de-DE" smtClean="0"/>
              <a:t>‹Nr.›</a:t>
            </a:fld>
            <a:endParaRPr lang="de-DE"/>
          </a:p>
        </p:txBody>
      </p:sp>
    </p:spTree>
    <p:extLst>
      <p:ext uri="{BB962C8B-B14F-4D97-AF65-F5344CB8AC3E}">
        <p14:creationId xmlns:p14="http://schemas.microsoft.com/office/powerpoint/2010/main" val="4109101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121D5-36B2-4DE5-9818-DCCBF20E5F5E}" type="datetimeFigureOut">
              <a:rPr lang="de-DE" smtClean="0"/>
              <a:t>05.10.21</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C315FDF6-2A4F-422C-8276-8B615664E58B}" type="slidenum">
              <a:rPr lang="de-DE" smtClean="0"/>
              <a:t>‹Nr.›</a:t>
            </a:fld>
            <a:endParaRPr lang="de-DE"/>
          </a:p>
        </p:txBody>
      </p:sp>
    </p:spTree>
    <p:extLst>
      <p:ext uri="{BB962C8B-B14F-4D97-AF65-F5344CB8AC3E}">
        <p14:creationId xmlns:p14="http://schemas.microsoft.com/office/powerpoint/2010/main" val="2670766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14881" y="3408045"/>
            <a:ext cx="11775720" cy="11928158"/>
          </a:xfrm>
        </p:spPr>
        <p:txBody>
          <a:bodyPr anchor="b"/>
          <a:lstStyle>
            <a:lvl1pPr>
              <a:defRPr sz="12777"/>
            </a:lvl1pPr>
          </a:lstStyle>
          <a:p>
            <a:r>
              <a:rPr lang="de-DE"/>
              <a:t>Mastertitelformat bearbeiten</a:t>
            </a:r>
            <a:endParaRPr lang="en-US"/>
          </a:p>
        </p:txBody>
      </p:sp>
      <p:sp>
        <p:nvSpPr>
          <p:cNvPr id="3" name="Content Placeholder 2"/>
          <p:cNvSpPr>
            <a:spLocks noGrp="1"/>
          </p:cNvSpPr>
          <p:nvPr>
            <p:ph idx="1"/>
          </p:nvPr>
        </p:nvSpPr>
        <p:spPr>
          <a:xfrm>
            <a:off x="15521893" y="7360442"/>
            <a:ext cx="18483650" cy="36328813"/>
          </a:xfrm>
        </p:spPr>
        <p:txBody>
          <a:bodyPr/>
          <a:lstStyle>
            <a:lvl1pPr>
              <a:defRPr sz="12777"/>
            </a:lvl1pPr>
            <a:lvl2pPr>
              <a:defRPr sz="11180"/>
            </a:lvl2pPr>
            <a:lvl3pPr>
              <a:defRPr sz="9583"/>
            </a:lvl3pPr>
            <a:lvl4pPr>
              <a:defRPr sz="7986"/>
            </a:lvl4pPr>
            <a:lvl5pPr>
              <a:defRPr sz="7986"/>
            </a:lvl5pPr>
            <a:lvl6pPr>
              <a:defRPr sz="7986"/>
            </a:lvl6pPr>
            <a:lvl7pPr>
              <a:defRPr sz="7986"/>
            </a:lvl7pPr>
            <a:lvl8pPr>
              <a:defRPr sz="7986"/>
            </a:lvl8pPr>
            <a:lvl9pPr>
              <a:defRPr sz="7986"/>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 Placeholder 3"/>
          <p:cNvSpPr>
            <a:spLocks noGrp="1"/>
          </p:cNvSpPr>
          <p:nvPr>
            <p:ph type="body" sz="half" idx="2"/>
          </p:nvPr>
        </p:nvSpPr>
        <p:spPr>
          <a:xfrm>
            <a:off x="2514881" y="15336203"/>
            <a:ext cx="11775720" cy="28412212"/>
          </a:xfrm>
        </p:spPr>
        <p:txBody>
          <a:bodyPr/>
          <a:lstStyle>
            <a:lvl1pPr marL="0" indent="0">
              <a:buNone/>
              <a:defRPr sz="6389"/>
            </a:lvl1pPr>
            <a:lvl2pPr marL="1825554" indent="0">
              <a:buNone/>
              <a:defRPr sz="5590"/>
            </a:lvl2pPr>
            <a:lvl3pPr marL="3651108" indent="0">
              <a:buNone/>
              <a:defRPr sz="4791"/>
            </a:lvl3pPr>
            <a:lvl4pPr marL="5476662" indent="0">
              <a:buNone/>
              <a:defRPr sz="3993"/>
            </a:lvl4pPr>
            <a:lvl5pPr marL="7302216" indent="0">
              <a:buNone/>
              <a:defRPr sz="3993"/>
            </a:lvl5pPr>
            <a:lvl6pPr marL="9127769" indent="0">
              <a:buNone/>
              <a:defRPr sz="3993"/>
            </a:lvl6pPr>
            <a:lvl7pPr marL="10953323" indent="0">
              <a:buNone/>
              <a:defRPr sz="3993"/>
            </a:lvl7pPr>
            <a:lvl8pPr marL="12778877" indent="0">
              <a:buNone/>
              <a:defRPr sz="3993"/>
            </a:lvl8pPr>
            <a:lvl9pPr marL="14604431" indent="0">
              <a:buNone/>
              <a:defRPr sz="3993"/>
            </a:lvl9pPr>
          </a:lstStyle>
          <a:p>
            <a:pPr lvl="0"/>
            <a:r>
              <a:rPr lang="de-DE"/>
              <a:t>Mastertextformat bearbeiten</a:t>
            </a:r>
          </a:p>
        </p:txBody>
      </p:sp>
      <p:sp>
        <p:nvSpPr>
          <p:cNvPr id="5" name="Date Placeholder 4"/>
          <p:cNvSpPr>
            <a:spLocks noGrp="1"/>
          </p:cNvSpPr>
          <p:nvPr>
            <p:ph type="dt" sz="half" idx="10"/>
          </p:nvPr>
        </p:nvSpPr>
        <p:spPr/>
        <p:txBody>
          <a:bodyPr/>
          <a:lstStyle/>
          <a:p>
            <a:fld id="{7E6121D5-36B2-4DE5-9818-DCCBF20E5F5E}" type="datetimeFigureOut">
              <a:rPr lang="de-DE" smtClean="0"/>
              <a:t>05.10.21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315FDF6-2A4F-422C-8276-8B615664E58B}" type="slidenum">
              <a:rPr lang="de-DE" smtClean="0"/>
              <a:t>‹Nr.›</a:t>
            </a:fld>
            <a:endParaRPr lang="de-DE"/>
          </a:p>
        </p:txBody>
      </p:sp>
    </p:spTree>
    <p:extLst>
      <p:ext uri="{BB962C8B-B14F-4D97-AF65-F5344CB8AC3E}">
        <p14:creationId xmlns:p14="http://schemas.microsoft.com/office/powerpoint/2010/main" val="2187549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14881" y="3408045"/>
            <a:ext cx="11775720" cy="11928158"/>
          </a:xfrm>
        </p:spPr>
        <p:txBody>
          <a:bodyPr anchor="b"/>
          <a:lstStyle>
            <a:lvl1pPr>
              <a:defRPr sz="12777"/>
            </a:lvl1pPr>
          </a:lstStyle>
          <a:p>
            <a:r>
              <a:rPr lang="de-DE"/>
              <a:t>Mastertitelformat bearbeiten</a:t>
            </a:r>
            <a:endParaRPr lang="en-US"/>
          </a:p>
        </p:txBody>
      </p:sp>
      <p:sp>
        <p:nvSpPr>
          <p:cNvPr id="3" name="Picture Placeholder 2"/>
          <p:cNvSpPr>
            <a:spLocks noGrp="1" noChangeAspect="1"/>
          </p:cNvSpPr>
          <p:nvPr>
            <p:ph type="pic" idx="1"/>
          </p:nvPr>
        </p:nvSpPr>
        <p:spPr>
          <a:xfrm>
            <a:off x="15521893" y="7360442"/>
            <a:ext cx="18483650" cy="36328813"/>
          </a:xfrm>
        </p:spPr>
        <p:txBody>
          <a:bodyPr anchor="t"/>
          <a:lstStyle>
            <a:lvl1pPr marL="0" indent="0">
              <a:buNone/>
              <a:defRPr sz="12777"/>
            </a:lvl1pPr>
            <a:lvl2pPr marL="1825554" indent="0">
              <a:buNone/>
              <a:defRPr sz="11180"/>
            </a:lvl2pPr>
            <a:lvl3pPr marL="3651108" indent="0">
              <a:buNone/>
              <a:defRPr sz="9583"/>
            </a:lvl3pPr>
            <a:lvl4pPr marL="5476662" indent="0">
              <a:buNone/>
              <a:defRPr sz="7986"/>
            </a:lvl4pPr>
            <a:lvl5pPr marL="7302216" indent="0">
              <a:buNone/>
              <a:defRPr sz="7986"/>
            </a:lvl5pPr>
            <a:lvl6pPr marL="9127769" indent="0">
              <a:buNone/>
              <a:defRPr sz="7986"/>
            </a:lvl6pPr>
            <a:lvl7pPr marL="10953323" indent="0">
              <a:buNone/>
              <a:defRPr sz="7986"/>
            </a:lvl7pPr>
            <a:lvl8pPr marL="12778877" indent="0">
              <a:buNone/>
              <a:defRPr sz="7986"/>
            </a:lvl8pPr>
            <a:lvl9pPr marL="14604431" indent="0">
              <a:buNone/>
              <a:defRPr sz="7986"/>
            </a:lvl9pPr>
          </a:lstStyle>
          <a:p>
            <a:r>
              <a:rPr lang="de-DE"/>
              <a:t>Bild durch Klicken auf Symbol hinzufügen</a:t>
            </a:r>
            <a:endParaRPr lang="en-US"/>
          </a:p>
        </p:txBody>
      </p:sp>
      <p:sp>
        <p:nvSpPr>
          <p:cNvPr id="4" name="Text Placeholder 3"/>
          <p:cNvSpPr>
            <a:spLocks noGrp="1"/>
          </p:cNvSpPr>
          <p:nvPr>
            <p:ph type="body" sz="half" idx="2"/>
          </p:nvPr>
        </p:nvSpPr>
        <p:spPr>
          <a:xfrm>
            <a:off x="2514881" y="15336203"/>
            <a:ext cx="11775720" cy="28412212"/>
          </a:xfrm>
        </p:spPr>
        <p:txBody>
          <a:bodyPr/>
          <a:lstStyle>
            <a:lvl1pPr marL="0" indent="0">
              <a:buNone/>
              <a:defRPr sz="6389"/>
            </a:lvl1pPr>
            <a:lvl2pPr marL="1825554" indent="0">
              <a:buNone/>
              <a:defRPr sz="5590"/>
            </a:lvl2pPr>
            <a:lvl3pPr marL="3651108" indent="0">
              <a:buNone/>
              <a:defRPr sz="4791"/>
            </a:lvl3pPr>
            <a:lvl4pPr marL="5476662" indent="0">
              <a:buNone/>
              <a:defRPr sz="3993"/>
            </a:lvl4pPr>
            <a:lvl5pPr marL="7302216" indent="0">
              <a:buNone/>
              <a:defRPr sz="3993"/>
            </a:lvl5pPr>
            <a:lvl6pPr marL="9127769" indent="0">
              <a:buNone/>
              <a:defRPr sz="3993"/>
            </a:lvl6pPr>
            <a:lvl7pPr marL="10953323" indent="0">
              <a:buNone/>
              <a:defRPr sz="3993"/>
            </a:lvl7pPr>
            <a:lvl8pPr marL="12778877" indent="0">
              <a:buNone/>
              <a:defRPr sz="3993"/>
            </a:lvl8pPr>
            <a:lvl9pPr marL="14604431" indent="0">
              <a:buNone/>
              <a:defRPr sz="3993"/>
            </a:lvl9pPr>
          </a:lstStyle>
          <a:p>
            <a:pPr lvl="0"/>
            <a:r>
              <a:rPr lang="de-DE"/>
              <a:t>Mastertextformat bearbeiten</a:t>
            </a:r>
          </a:p>
        </p:txBody>
      </p:sp>
      <p:sp>
        <p:nvSpPr>
          <p:cNvPr id="5" name="Date Placeholder 4"/>
          <p:cNvSpPr>
            <a:spLocks noGrp="1"/>
          </p:cNvSpPr>
          <p:nvPr>
            <p:ph type="dt" sz="half" idx="10"/>
          </p:nvPr>
        </p:nvSpPr>
        <p:spPr/>
        <p:txBody>
          <a:bodyPr/>
          <a:lstStyle/>
          <a:p>
            <a:fld id="{7E6121D5-36B2-4DE5-9818-DCCBF20E5F5E}" type="datetimeFigureOut">
              <a:rPr lang="de-DE" smtClean="0"/>
              <a:t>05.10.21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315FDF6-2A4F-422C-8276-8B615664E58B}" type="slidenum">
              <a:rPr lang="de-DE" smtClean="0"/>
              <a:t>‹Nr.›</a:t>
            </a:fld>
            <a:endParaRPr lang="de-DE"/>
          </a:p>
        </p:txBody>
      </p:sp>
    </p:spTree>
    <p:extLst>
      <p:ext uri="{BB962C8B-B14F-4D97-AF65-F5344CB8AC3E}">
        <p14:creationId xmlns:p14="http://schemas.microsoft.com/office/powerpoint/2010/main" val="4252873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0126" y="2721714"/>
            <a:ext cx="31490662" cy="9880968"/>
          </a:xfrm>
          <a:prstGeom prst="rect">
            <a:avLst/>
          </a:prstGeom>
        </p:spPr>
        <p:txBody>
          <a:bodyPr vert="horz" lIns="91440" tIns="45720" rIns="91440" bIns="45720" rtlCol="0" anchor="ctr">
            <a:normAutofit/>
          </a:bodyPr>
          <a:lstStyle/>
          <a:p>
            <a:r>
              <a:rPr lang="de-DE"/>
              <a:t>Mastertitelformat bearbeiten</a:t>
            </a:r>
            <a:endParaRPr lang="en-US"/>
          </a:p>
        </p:txBody>
      </p:sp>
      <p:sp>
        <p:nvSpPr>
          <p:cNvPr id="3" name="Text Placeholder 2"/>
          <p:cNvSpPr>
            <a:spLocks noGrp="1"/>
          </p:cNvSpPr>
          <p:nvPr>
            <p:ph type="body" idx="1"/>
          </p:nvPr>
        </p:nvSpPr>
        <p:spPr>
          <a:xfrm>
            <a:off x="2510126" y="13608513"/>
            <a:ext cx="31490662" cy="32435599"/>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2"/>
          </p:nvPr>
        </p:nvSpPr>
        <p:spPr>
          <a:xfrm>
            <a:off x="2510125" y="47381303"/>
            <a:ext cx="8214955" cy="2721703"/>
          </a:xfrm>
          <a:prstGeom prst="rect">
            <a:avLst/>
          </a:prstGeom>
        </p:spPr>
        <p:txBody>
          <a:bodyPr vert="horz" lIns="91440" tIns="45720" rIns="91440" bIns="45720" rtlCol="0" anchor="ctr"/>
          <a:lstStyle>
            <a:lvl1pPr algn="l">
              <a:defRPr sz="4791">
                <a:solidFill>
                  <a:schemeClr val="tx1">
                    <a:tint val="75000"/>
                  </a:schemeClr>
                </a:solidFill>
              </a:defRPr>
            </a:lvl1pPr>
          </a:lstStyle>
          <a:p>
            <a:fld id="{7E6121D5-36B2-4DE5-9818-DCCBF20E5F5E}" type="datetimeFigureOut">
              <a:rPr lang="de-DE" smtClean="0"/>
              <a:t>05.10.21</a:t>
            </a:fld>
            <a:endParaRPr lang="de-DE"/>
          </a:p>
        </p:txBody>
      </p:sp>
      <p:sp>
        <p:nvSpPr>
          <p:cNvPr id="5" name="Footer Placeholder 4"/>
          <p:cNvSpPr>
            <a:spLocks noGrp="1"/>
          </p:cNvSpPr>
          <p:nvPr>
            <p:ph type="ftr" sz="quarter" idx="3"/>
          </p:nvPr>
        </p:nvSpPr>
        <p:spPr>
          <a:xfrm>
            <a:off x="12094240" y="47381303"/>
            <a:ext cx="12322433" cy="2721703"/>
          </a:xfrm>
          <a:prstGeom prst="rect">
            <a:avLst/>
          </a:prstGeom>
        </p:spPr>
        <p:txBody>
          <a:bodyPr vert="horz" lIns="91440" tIns="45720" rIns="91440" bIns="45720" rtlCol="0" anchor="ctr"/>
          <a:lstStyle>
            <a:lvl1pPr algn="ctr">
              <a:defRPr sz="4791">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25785833" y="47381303"/>
            <a:ext cx="8214955" cy="2721703"/>
          </a:xfrm>
          <a:prstGeom prst="rect">
            <a:avLst/>
          </a:prstGeom>
        </p:spPr>
        <p:txBody>
          <a:bodyPr vert="horz" lIns="91440" tIns="45720" rIns="91440" bIns="45720" rtlCol="0" anchor="ctr"/>
          <a:lstStyle>
            <a:lvl1pPr algn="r">
              <a:defRPr sz="4791">
                <a:solidFill>
                  <a:schemeClr val="tx1">
                    <a:tint val="75000"/>
                  </a:schemeClr>
                </a:solidFill>
              </a:defRPr>
            </a:lvl1pPr>
          </a:lstStyle>
          <a:p>
            <a:fld id="{C315FDF6-2A4F-422C-8276-8B615664E58B}" type="slidenum">
              <a:rPr lang="de-DE" smtClean="0"/>
              <a:t>‹Nr.›</a:t>
            </a:fld>
            <a:endParaRPr lang="de-DE"/>
          </a:p>
        </p:txBody>
      </p:sp>
    </p:spTree>
    <p:extLst>
      <p:ext uri="{BB962C8B-B14F-4D97-AF65-F5344CB8AC3E}">
        <p14:creationId xmlns:p14="http://schemas.microsoft.com/office/powerpoint/2010/main" val="15308437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651108" rtl="0" eaLnBrk="1" latinLnBrk="0" hangingPunct="1">
        <a:lnSpc>
          <a:spcPct val="90000"/>
        </a:lnSpc>
        <a:spcBef>
          <a:spcPct val="0"/>
        </a:spcBef>
        <a:buNone/>
        <a:defRPr sz="17569" kern="1200">
          <a:solidFill>
            <a:schemeClr val="tx1"/>
          </a:solidFill>
          <a:latin typeface="+mj-lt"/>
          <a:ea typeface="+mj-ea"/>
          <a:cs typeface="+mj-cs"/>
        </a:defRPr>
      </a:lvl1pPr>
    </p:titleStyle>
    <p:bodyStyle>
      <a:lvl1pPr marL="912777" indent="-912777" algn="l" defTabSz="3651108" rtl="0" eaLnBrk="1" latinLnBrk="0" hangingPunct="1">
        <a:lnSpc>
          <a:spcPct val="90000"/>
        </a:lnSpc>
        <a:spcBef>
          <a:spcPts val="3993"/>
        </a:spcBef>
        <a:buFont typeface="Arial" panose="020B0604020202020204" pitchFamily="34" charset="0"/>
        <a:buChar char="•"/>
        <a:defRPr sz="11180" kern="1200">
          <a:solidFill>
            <a:schemeClr val="tx1"/>
          </a:solidFill>
          <a:latin typeface="+mn-lt"/>
          <a:ea typeface="+mn-ea"/>
          <a:cs typeface="+mn-cs"/>
        </a:defRPr>
      </a:lvl1pPr>
      <a:lvl2pPr marL="2738331" indent="-912777" algn="l" defTabSz="3651108" rtl="0" eaLnBrk="1" latinLnBrk="0" hangingPunct="1">
        <a:lnSpc>
          <a:spcPct val="90000"/>
        </a:lnSpc>
        <a:spcBef>
          <a:spcPts val="1996"/>
        </a:spcBef>
        <a:buFont typeface="Arial" panose="020B0604020202020204" pitchFamily="34" charset="0"/>
        <a:buChar char="•"/>
        <a:defRPr sz="9583" kern="1200">
          <a:solidFill>
            <a:schemeClr val="tx1"/>
          </a:solidFill>
          <a:latin typeface="+mn-lt"/>
          <a:ea typeface="+mn-ea"/>
          <a:cs typeface="+mn-cs"/>
        </a:defRPr>
      </a:lvl2pPr>
      <a:lvl3pPr marL="4563885" indent="-912777" algn="l" defTabSz="3651108" rtl="0" eaLnBrk="1" latinLnBrk="0" hangingPunct="1">
        <a:lnSpc>
          <a:spcPct val="90000"/>
        </a:lnSpc>
        <a:spcBef>
          <a:spcPts val="1996"/>
        </a:spcBef>
        <a:buFont typeface="Arial" panose="020B0604020202020204" pitchFamily="34" charset="0"/>
        <a:buChar char="•"/>
        <a:defRPr sz="7986" kern="1200">
          <a:solidFill>
            <a:schemeClr val="tx1"/>
          </a:solidFill>
          <a:latin typeface="+mn-lt"/>
          <a:ea typeface="+mn-ea"/>
          <a:cs typeface="+mn-cs"/>
        </a:defRPr>
      </a:lvl3pPr>
      <a:lvl4pPr marL="6389439" indent="-912777" algn="l" defTabSz="3651108" rtl="0" eaLnBrk="1" latinLnBrk="0" hangingPunct="1">
        <a:lnSpc>
          <a:spcPct val="90000"/>
        </a:lnSpc>
        <a:spcBef>
          <a:spcPts val="1996"/>
        </a:spcBef>
        <a:buFont typeface="Arial" panose="020B0604020202020204" pitchFamily="34" charset="0"/>
        <a:buChar char="•"/>
        <a:defRPr sz="7187" kern="1200">
          <a:solidFill>
            <a:schemeClr val="tx1"/>
          </a:solidFill>
          <a:latin typeface="+mn-lt"/>
          <a:ea typeface="+mn-ea"/>
          <a:cs typeface="+mn-cs"/>
        </a:defRPr>
      </a:lvl4pPr>
      <a:lvl5pPr marL="8214992" indent="-912777" algn="l" defTabSz="3651108" rtl="0" eaLnBrk="1" latinLnBrk="0" hangingPunct="1">
        <a:lnSpc>
          <a:spcPct val="90000"/>
        </a:lnSpc>
        <a:spcBef>
          <a:spcPts val="1996"/>
        </a:spcBef>
        <a:buFont typeface="Arial" panose="020B0604020202020204" pitchFamily="34" charset="0"/>
        <a:buChar char="•"/>
        <a:defRPr sz="7187" kern="1200">
          <a:solidFill>
            <a:schemeClr val="tx1"/>
          </a:solidFill>
          <a:latin typeface="+mn-lt"/>
          <a:ea typeface="+mn-ea"/>
          <a:cs typeface="+mn-cs"/>
        </a:defRPr>
      </a:lvl5pPr>
      <a:lvl6pPr marL="10040546" indent="-912777" algn="l" defTabSz="3651108" rtl="0" eaLnBrk="1" latinLnBrk="0" hangingPunct="1">
        <a:lnSpc>
          <a:spcPct val="90000"/>
        </a:lnSpc>
        <a:spcBef>
          <a:spcPts val="1996"/>
        </a:spcBef>
        <a:buFont typeface="Arial" panose="020B0604020202020204" pitchFamily="34" charset="0"/>
        <a:buChar char="•"/>
        <a:defRPr sz="7187" kern="1200">
          <a:solidFill>
            <a:schemeClr val="tx1"/>
          </a:solidFill>
          <a:latin typeface="+mn-lt"/>
          <a:ea typeface="+mn-ea"/>
          <a:cs typeface="+mn-cs"/>
        </a:defRPr>
      </a:lvl6pPr>
      <a:lvl7pPr marL="11866100" indent="-912777" algn="l" defTabSz="3651108" rtl="0" eaLnBrk="1" latinLnBrk="0" hangingPunct="1">
        <a:lnSpc>
          <a:spcPct val="90000"/>
        </a:lnSpc>
        <a:spcBef>
          <a:spcPts val="1996"/>
        </a:spcBef>
        <a:buFont typeface="Arial" panose="020B0604020202020204" pitchFamily="34" charset="0"/>
        <a:buChar char="•"/>
        <a:defRPr sz="7187" kern="1200">
          <a:solidFill>
            <a:schemeClr val="tx1"/>
          </a:solidFill>
          <a:latin typeface="+mn-lt"/>
          <a:ea typeface="+mn-ea"/>
          <a:cs typeface="+mn-cs"/>
        </a:defRPr>
      </a:lvl7pPr>
      <a:lvl8pPr marL="13691654" indent="-912777" algn="l" defTabSz="3651108" rtl="0" eaLnBrk="1" latinLnBrk="0" hangingPunct="1">
        <a:lnSpc>
          <a:spcPct val="90000"/>
        </a:lnSpc>
        <a:spcBef>
          <a:spcPts val="1996"/>
        </a:spcBef>
        <a:buFont typeface="Arial" panose="020B0604020202020204" pitchFamily="34" charset="0"/>
        <a:buChar char="•"/>
        <a:defRPr sz="7187" kern="1200">
          <a:solidFill>
            <a:schemeClr val="tx1"/>
          </a:solidFill>
          <a:latin typeface="+mn-lt"/>
          <a:ea typeface="+mn-ea"/>
          <a:cs typeface="+mn-cs"/>
        </a:defRPr>
      </a:lvl8pPr>
      <a:lvl9pPr marL="15517208" indent="-912777" algn="l" defTabSz="3651108" rtl="0" eaLnBrk="1" latinLnBrk="0" hangingPunct="1">
        <a:lnSpc>
          <a:spcPct val="90000"/>
        </a:lnSpc>
        <a:spcBef>
          <a:spcPts val="1996"/>
        </a:spcBef>
        <a:buFont typeface="Arial" panose="020B0604020202020204" pitchFamily="34" charset="0"/>
        <a:buChar char="•"/>
        <a:defRPr sz="7187" kern="1200">
          <a:solidFill>
            <a:schemeClr val="tx1"/>
          </a:solidFill>
          <a:latin typeface="+mn-lt"/>
          <a:ea typeface="+mn-ea"/>
          <a:cs typeface="+mn-cs"/>
        </a:defRPr>
      </a:lvl9pPr>
    </p:bodyStyle>
    <p:otherStyle>
      <a:defPPr>
        <a:defRPr lang="en-US"/>
      </a:defPPr>
      <a:lvl1pPr marL="0" algn="l" defTabSz="3651108" rtl="0" eaLnBrk="1" latinLnBrk="0" hangingPunct="1">
        <a:defRPr sz="7187" kern="1200">
          <a:solidFill>
            <a:schemeClr val="tx1"/>
          </a:solidFill>
          <a:latin typeface="+mn-lt"/>
          <a:ea typeface="+mn-ea"/>
          <a:cs typeface="+mn-cs"/>
        </a:defRPr>
      </a:lvl1pPr>
      <a:lvl2pPr marL="1825554" algn="l" defTabSz="3651108" rtl="0" eaLnBrk="1" latinLnBrk="0" hangingPunct="1">
        <a:defRPr sz="7187" kern="1200">
          <a:solidFill>
            <a:schemeClr val="tx1"/>
          </a:solidFill>
          <a:latin typeface="+mn-lt"/>
          <a:ea typeface="+mn-ea"/>
          <a:cs typeface="+mn-cs"/>
        </a:defRPr>
      </a:lvl2pPr>
      <a:lvl3pPr marL="3651108" algn="l" defTabSz="3651108" rtl="0" eaLnBrk="1" latinLnBrk="0" hangingPunct="1">
        <a:defRPr sz="7187" kern="1200">
          <a:solidFill>
            <a:schemeClr val="tx1"/>
          </a:solidFill>
          <a:latin typeface="+mn-lt"/>
          <a:ea typeface="+mn-ea"/>
          <a:cs typeface="+mn-cs"/>
        </a:defRPr>
      </a:lvl3pPr>
      <a:lvl4pPr marL="5476662" algn="l" defTabSz="3651108" rtl="0" eaLnBrk="1" latinLnBrk="0" hangingPunct="1">
        <a:defRPr sz="7187" kern="1200">
          <a:solidFill>
            <a:schemeClr val="tx1"/>
          </a:solidFill>
          <a:latin typeface="+mn-lt"/>
          <a:ea typeface="+mn-ea"/>
          <a:cs typeface="+mn-cs"/>
        </a:defRPr>
      </a:lvl4pPr>
      <a:lvl5pPr marL="7302216" algn="l" defTabSz="3651108" rtl="0" eaLnBrk="1" latinLnBrk="0" hangingPunct="1">
        <a:defRPr sz="7187" kern="1200">
          <a:solidFill>
            <a:schemeClr val="tx1"/>
          </a:solidFill>
          <a:latin typeface="+mn-lt"/>
          <a:ea typeface="+mn-ea"/>
          <a:cs typeface="+mn-cs"/>
        </a:defRPr>
      </a:lvl5pPr>
      <a:lvl6pPr marL="9127769" algn="l" defTabSz="3651108" rtl="0" eaLnBrk="1" latinLnBrk="0" hangingPunct="1">
        <a:defRPr sz="7187" kern="1200">
          <a:solidFill>
            <a:schemeClr val="tx1"/>
          </a:solidFill>
          <a:latin typeface="+mn-lt"/>
          <a:ea typeface="+mn-ea"/>
          <a:cs typeface="+mn-cs"/>
        </a:defRPr>
      </a:lvl6pPr>
      <a:lvl7pPr marL="10953323" algn="l" defTabSz="3651108" rtl="0" eaLnBrk="1" latinLnBrk="0" hangingPunct="1">
        <a:defRPr sz="7187" kern="1200">
          <a:solidFill>
            <a:schemeClr val="tx1"/>
          </a:solidFill>
          <a:latin typeface="+mn-lt"/>
          <a:ea typeface="+mn-ea"/>
          <a:cs typeface="+mn-cs"/>
        </a:defRPr>
      </a:lvl7pPr>
      <a:lvl8pPr marL="12778877" algn="l" defTabSz="3651108" rtl="0" eaLnBrk="1" latinLnBrk="0" hangingPunct="1">
        <a:defRPr sz="7187" kern="1200">
          <a:solidFill>
            <a:schemeClr val="tx1"/>
          </a:solidFill>
          <a:latin typeface="+mn-lt"/>
          <a:ea typeface="+mn-ea"/>
          <a:cs typeface="+mn-cs"/>
        </a:defRPr>
      </a:lvl8pPr>
      <a:lvl9pPr marL="14604431" algn="l" defTabSz="3651108" rtl="0" eaLnBrk="1" latinLnBrk="0" hangingPunct="1">
        <a:defRPr sz="71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7.png"/><Relationship Id="rId5" Type="http://schemas.openxmlformats.org/officeDocument/2006/relationships/hyperlink" Target="mailto:RESMAIN@4sc.com" TargetMode="External"/><Relationship Id="rId10" Type="http://schemas.openxmlformats.org/officeDocument/2006/relationships/hyperlink" Target="http://www.4sc.com/" TargetMode="External"/><Relationship Id="rId4" Type="http://schemas.openxmlformats.org/officeDocument/2006/relationships/image" Target="../media/image2.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uppieren 25">
            <a:extLst>
              <a:ext uri="{FF2B5EF4-FFF2-40B4-BE49-F238E27FC236}">
                <a16:creationId xmlns:a16="http://schemas.microsoft.com/office/drawing/2014/main" id="{BB2EB7BE-8CD0-4B21-A010-DE684ADEF2D4}"/>
              </a:ext>
            </a:extLst>
          </p:cNvPr>
          <p:cNvGrpSpPr/>
          <p:nvPr/>
        </p:nvGrpSpPr>
        <p:grpSpPr>
          <a:xfrm>
            <a:off x="1653" y="47880733"/>
            <a:ext cx="36509259" cy="3338217"/>
            <a:chOff x="39753" y="49303321"/>
            <a:chExt cx="36509259" cy="1871938"/>
          </a:xfrm>
        </p:grpSpPr>
        <p:sp>
          <p:nvSpPr>
            <p:cNvPr id="123" name="Rechteck 122">
              <a:extLst>
                <a:ext uri="{FF2B5EF4-FFF2-40B4-BE49-F238E27FC236}">
                  <a16:creationId xmlns:a16="http://schemas.microsoft.com/office/drawing/2014/main" id="{306C1E5B-15C4-41CB-98E0-736C2BBF870A}"/>
                </a:ext>
              </a:extLst>
            </p:cNvPr>
            <p:cNvSpPr/>
            <p:nvPr/>
          </p:nvSpPr>
          <p:spPr>
            <a:xfrm>
              <a:off x="39753" y="49303321"/>
              <a:ext cx="36509259" cy="187193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latin typeface="Arial" panose="020B0604020202020204" pitchFamily="34" charset="0"/>
                <a:cs typeface="Arial" panose="020B0604020202020204" pitchFamily="34" charset="0"/>
              </a:endParaRPr>
            </a:p>
          </p:txBody>
        </p:sp>
        <p:cxnSp>
          <p:nvCxnSpPr>
            <p:cNvPr id="124" name="Gerade Verbindung 39">
              <a:extLst>
                <a:ext uri="{FF2B5EF4-FFF2-40B4-BE49-F238E27FC236}">
                  <a16:creationId xmlns:a16="http://schemas.microsoft.com/office/drawing/2014/main" id="{C4907139-5AD4-4FD3-B7E0-590E1E8D17EE}"/>
                </a:ext>
              </a:extLst>
            </p:cNvPr>
            <p:cNvCxnSpPr>
              <a:cxnSpLocks/>
            </p:cNvCxnSpPr>
            <p:nvPr/>
          </p:nvCxnSpPr>
          <p:spPr>
            <a:xfrm>
              <a:off x="39754" y="49313698"/>
              <a:ext cx="36500246" cy="0"/>
            </a:xfrm>
            <a:prstGeom prst="line">
              <a:avLst/>
            </a:prstGeom>
            <a:ln w="25400">
              <a:solidFill>
                <a:srgbClr val="00B6F0"/>
              </a:solidFill>
            </a:ln>
          </p:spPr>
          <p:style>
            <a:lnRef idx="1">
              <a:schemeClr val="accent1"/>
            </a:lnRef>
            <a:fillRef idx="0">
              <a:schemeClr val="accent1"/>
            </a:fillRef>
            <a:effectRef idx="0">
              <a:schemeClr val="accent1"/>
            </a:effectRef>
            <a:fontRef idx="minor">
              <a:schemeClr val="tx1"/>
            </a:fontRef>
          </p:style>
        </p:cxnSp>
      </p:grpSp>
      <p:sp>
        <p:nvSpPr>
          <p:cNvPr id="30" name="Rechteck 29">
            <a:extLst>
              <a:ext uri="{FF2B5EF4-FFF2-40B4-BE49-F238E27FC236}">
                <a16:creationId xmlns:a16="http://schemas.microsoft.com/office/drawing/2014/main" id="{505733A1-8064-46FE-8DE2-44EDE894F077}"/>
              </a:ext>
            </a:extLst>
          </p:cNvPr>
          <p:cNvSpPr/>
          <p:nvPr/>
        </p:nvSpPr>
        <p:spPr bwMode="auto">
          <a:xfrm>
            <a:off x="568270" y="15729652"/>
            <a:ext cx="17312637" cy="9771881"/>
          </a:xfrm>
          <a:prstGeom prst="rect">
            <a:avLst/>
          </a:prstGeom>
          <a:solidFill>
            <a:schemeClr val="bg1"/>
          </a:solidFill>
          <a:ln w="25400" cap="flat" cmpd="sng" algn="ctr">
            <a:solidFill>
              <a:srgbClr val="00B6F0"/>
            </a:solidFill>
            <a:prstDash val="solid"/>
            <a:round/>
            <a:headEnd type="none" w="med" len="med"/>
            <a:tailEnd type="none" w="med" len="med"/>
          </a:ln>
          <a:effectLst/>
        </p:spPr>
        <p:txBody>
          <a:bodyPr vert="horz" wrap="square" lIns="38346" tIns="19173" rIns="38346" bIns="19173" numCol="1" rtlCol="0" anchor="t" anchorCtr="0" compatLnSpc="1">
            <a:prstTxWarp prst="textNoShape">
              <a:avLst/>
            </a:prstTxWarp>
          </a:bodyPr>
          <a:lstStyle/>
          <a:p>
            <a:pPr defTabSz="1481903" fontAlgn="base">
              <a:spcBef>
                <a:spcPct val="0"/>
              </a:spcBef>
              <a:spcAft>
                <a:spcPct val="0"/>
              </a:spcAft>
            </a:pPr>
            <a:endParaRPr lang="de-DE" sz="2935">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1" name="Rechteck 20">
            <a:extLst>
              <a:ext uri="{FF2B5EF4-FFF2-40B4-BE49-F238E27FC236}">
                <a16:creationId xmlns:a16="http://schemas.microsoft.com/office/drawing/2014/main" id="{078F2A53-9FCB-4052-8EEA-15D9913F3F3E}"/>
              </a:ext>
            </a:extLst>
          </p:cNvPr>
          <p:cNvSpPr/>
          <p:nvPr/>
        </p:nvSpPr>
        <p:spPr bwMode="auto">
          <a:xfrm>
            <a:off x="18157799" y="15651366"/>
            <a:ext cx="17561304" cy="25903364"/>
          </a:xfrm>
          <a:prstGeom prst="rect">
            <a:avLst/>
          </a:prstGeom>
          <a:solidFill>
            <a:schemeClr val="bg1"/>
          </a:solidFill>
          <a:ln w="25400" cap="flat" cmpd="sng" algn="ctr">
            <a:solidFill>
              <a:srgbClr val="00B6F0"/>
            </a:solidFill>
            <a:prstDash val="solid"/>
            <a:round/>
            <a:headEnd type="none" w="med" len="med"/>
            <a:tailEnd type="none" w="med" len="med"/>
          </a:ln>
          <a:effectLst/>
        </p:spPr>
        <p:txBody>
          <a:bodyPr vert="horz" wrap="square" lIns="38346" tIns="19173" rIns="38346" bIns="19173" numCol="1" rtlCol="0" anchor="t" anchorCtr="0" compatLnSpc="1">
            <a:prstTxWarp prst="textNoShape">
              <a:avLst/>
            </a:prstTxWarp>
          </a:bodyPr>
          <a:lstStyle/>
          <a:p>
            <a:pPr defTabSz="1481903" fontAlgn="base">
              <a:spcBef>
                <a:spcPct val="0"/>
              </a:spcBef>
              <a:spcAft>
                <a:spcPct val="0"/>
              </a:spcAft>
            </a:pPr>
            <a:endParaRPr lang="de-DE" sz="2935">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aphicFrame>
        <p:nvGraphicFramePr>
          <p:cNvPr id="46" name="Table 37">
            <a:extLst>
              <a:ext uri="{FF2B5EF4-FFF2-40B4-BE49-F238E27FC236}">
                <a16:creationId xmlns:a16="http://schemas.microsoft.com/office/drawing/2014/main" id="{55E94995-529A-40DF-8520-7284CF17400D}"/>
              </a:ext>
            </a:extLst>
          </p:cNvPr>
          <p:cNvGraphicFramePr>
            <a:graphicFrameLocks noGrp="1"/>
          </p:cNvGraphicFramePr>
          <p:nvPr>
            <p:extLst>
              <p:ext uri="{D42A27DB-BD31-4B8C-83A1-F6EECF244321}">
                <p14:modId xmlns:p14="http://schemas.microsoft.com/office/powerpoint/2010/main" val="699956123"/>
              </p:ext>
            </p:extLst>
          </p:nvPr>
        </p:nvGraphicFramePr>
        <p:xfrm>
          <a:off x="889609" y="16077587"/>
          <a:ext cx="16907360" cy="7591134"/>
        </p:xfrm>
        <a:graphic>
          <a:graphicData uri="http://schemas.openxmlformats.org/drawingml/2006/table">
            <a:tbl>
              <a:tblPr firstRow="1" bandRow="1"/>
              <a:tblGrid>
                <a:gridCol w="2637251">
                  <a:extLst>
                    <a:ext uri="{9D8B030D-6E8A-4147-A177-3AD203B41FA5}">
                      <a16:colId xmlns:a16="http://schemas.microsoft.com/office/drawing/2014/main" val="20000"/>
                    </a:ext>
                  </a:extLst>
                </a:gridCol>
                <a:gridCol w="14270109">
                  <a:extLst>
                    <a:ext uri="{9D8B030D-6E8A-4147-A177-3AD203B41FA5}">
                      <a16:colId xmlns:a16="http://schemas.microsoft.com/office/drawing/2014/main" val="20001"/>
                    </a:ext>
                  </a:extLst>
                </a:gridCol>
              </a:tblGrid>
              <a:tr h="1473677">
                <a:tc>
                  <a:txBody>
                    <a:bodyPr/>
                    <a:lstStyle>
                      <a:lvl1pPr marL="0" algn="l" defTabSz="3782960" rtl="0" eaLnBrk="1" latinLnBrk="0" hangingPunct="1">
                        <a:defRPr sz="7427" b="1" kern="1200">
                          <a:solidFill>
                            <a:schemeClr val="lt1"/>
                          </a:solidFill>
                          <a:latin typeface="Helvetica"/>
                        </a:defRPr>
                      </a:lvl1pPr>
                      <a:lvl2pPr marL="1891480" algn="l" defTabSz="3782960" rtl="0" eaLnBrk="1" latinLnBrk="0" hangingPunct="1">
                        <a:defRPr sz="7427" b="1" kern="1200">
                          <a:solidFill>
                            <a:schemeClr val="lt1"/>
                          </a:solidFill>
                          <a:latin typeface="Helvetica"/>
                        </a:defRPr>
                      </a:lvl2pPr>
                      <a:lvl3pPr marL="3782960" algn="l" defTabSz="3782960" rtl="0" eaLnBrk="1" latinLnBrk="0" hangingPunct="1">
                        <a:defRPr sz="7427" b="1" kern="1200">
                          <a:solidFill>
                            <a:schemeClr val="lt1"/>
                          </a:solidFill>
                          <a:latin typeface="Helvetica"/>
                        </a:defRPr>
                      </a:lvl3pPr>
                      <a:lvl4pPr marL="5674440" algn="l" defTabSz="3782960" rtl="0" eaLnBrk="1" latinLnBrk="0" hangingPunct="1">
                        <a:defRPr sz="7427" b="1" kern="1200">
                          <a:solidFill>
                            <a:schemeClr val="lt1"/>
                          </a:solidFill>
                          <a:latin typeface="Helvetica"/>
                        </a:defRPr>
                      </a:lvl4pPr>
                      <a:lvl5pPr marL="7565918" algn="l" defTabSz="3782960" rtl="0" eaLnBrk="1" latinLnBrk="0" hangingPunct="1">
                        <a:defRPr sz="7427" b="1" kern="1200">
                          <a:solidFill>
                            <a:schemeClr val="lt1"/>
                          </a:solidFill>
                          <a:latin typeface="Helvetica"/>
                        </a:defRPr>
                      </a:lvl5pPr>
                      <a:lvl6pPr marL="9457398" algn="l" defTabSz="3782960" rtl="0" eaLnBrk="1" latinLnBrk="0" hangingPunct="1">
                        <a:defRPr sz="7427" b="1" kern="1200">
                          <a:solidFill>
                            <a:schemeClr val="lt1"/>
                          </a:solidFill>
                          <a:latin typeface="Helvetica"/>
                        </a:defRPr>
                      </a:lvl6pPr>
                      <a:lvl7pPr marL="11348879" algn="l" defTabSz="3782960" rtl="0" eaLnBrk="1" latinLnBrk="0" hangingPunct="1">
                        <a:defRPr sz="7427" b="1" kern="1200">
                          <a:solidFill>
                            <a:schemeClr val="lt1"/>
                          </a:solidFill>
                          <a:latin typeface="Helvetica"/>
                        </a:defRPr>
                      </a:lvl7pPr>
                      <a:lvl8pPr marL="13240358" algn="l" defTabSz="3782960" rtl="0" eaLnBrk="1" latinLnBrk="0" hangingPunct="1">
                        <a:defRPr sz="7427" b="1" kern="1200">
                          <a:solidFill>
                            <a:schemeClr val="lt1"/>
                          </a:solidFill>
                          <a:latin typeface="Helvetica"/>
                        </a:defRPr>
                      </a:lvl8pPr>
                      <a:lvl9pPr marL="15131838" algn="l" defTabSz="3782960" rtl="0" eaLnBrk="1" latinLnBrk="0" hangingPunct="1">
                        <a:defRPr sz="7427" b="1" kern="1200">
                          <a:solidFill>
                            <a:schemeClr val="lt1"/>
                          </a:solidFill>
                          <a:latin typeface="Helvetica"/>
                        </a:defRPr>
                      </a:lvl9pPr>
                    </a:lstStyle>
                    <a:p>
                      <a:r>
                        <a:rPr lang="en-US" sz="3600" b="1" kern="1200">
                          <a:solidFill>
                            <a:srgbClr val="002060"/>
                          </a:solidFill>
                          <a:latin typeface="Arial"/>
                          <a:ea typeface="+mn-ea"/>
                          <a:cs typeface="Arial"/>
                        </a:rPr>
                        <a:t>Patients</a:t>
                      </a:r>
                    </a:p>
                  </a:txBody>
                  <a:tcPr marL="87485" marR="87485" marT="43743" marB="43743" anchor="ctr">
                    <a:lnL w="3175" cap="flat" cmpd="sng" algn="ctr">
                      <a:solidFill>
                        <a:srgbClr val="000000">
                          <a:lumMod val="50000"/>
                          <a:lumOff val="50000"/>
                        </a:srgbClr>
                      </a:solidFill>
                      <a:prstDash val="solid"/>
                      <a:round/>
                      <a:headEnd type="none" w="med" len="med"/>
                      <a:tailEnd type="none" w="med" len="med"/>
                    </a:lnL>
                    <a:lnR w="12700" cmpd="sng">
                      <a:noFill/>
                    </a:lnR>
                    <a:lnT w="3175" cap="flat" cmpd="sng" algn="ctr">
                      <a:solidFill>
                        <a:srgbClr val="000000">
                          <a:lumMod val="50000"/>
                          <a:lumOff val="50000"/>
                        </a:srgbClr>
                      </a:solidFill>
                      <a:prstDash val="solid"/>
                      <a:round/>
                      <a:headEnd type="none" w="med" len="med"/>
                      <a:tailEnd type="none" w="med" len="med"/>
                    </a:lnT>
                    <a:lnB w="3175" cap="flat" cmpd="sng" algn="ctr">
                      <a:solidFill>
                        <a:sysClr val="window" lastClr="FFFFFF">
                          <a:lumMod val="6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3782960" rtl="0" eaLnBrk="1" latinLnBrk="0" hangingPunct="1">
                        <a:defRPr sz="7427" b="1" kern="1200">
                          <a:solidFill>
                            <a:schemeClr val="lt1"/>
                          </a:solidFill>
                          <a:latin typeface="Helvetica"/>
                        </a:defRPr>
                      </a:lvl1pPr>
                      <a:lvl2pPr marL="1891480" algn="l" defTabSz="3782960" rtl="0" eaLnBrk="1" latinLnBrk="0" hangingPunct="1">
                        <a:defRPr sz="7427" b="1" kern="1200">
                          <a:solidFill>
                            <a:schemeClr val="lt1"/>
                          </a:solidFill>
                          <a:latin typeface="Helvetica"/>
                        </a:defRPr>
                      </a:lvl2pPr>
                      <a:lvl3pPr marL="3782960" algn="l" defTabSz="3782960" rtl="0" eaLnBrk="1" latinLnBrk="0" hangingPunct="1">
                        <a:defRPr sz="7427" b="1" kern="1200">
                          <a:solidFill>
                            <a:schemeClr val="lt1"/>
                          </a:solidFill>
                          <a:latin typeface="Helvetica"/>
                        </a:defRPr>
                      </a:lvl3pPr>
                      <a:lvl4pPr marL="5674440" algn="l" defTabSz="3782960" rtl="0" eaLnBrk="1" latinLnBrk="0" hangingPunct="1">
                        <a:defRPr sz="7427" b="1" kern="1200">
                          <a:solidFill>
                            <a:schemeClr val="lt1"/>
                          </a:solidFill>
                          <a:latin typeface="Helvetica"/>
                        </a:defRPr>
                      </a:lvl4pPr>
                      <a:lvl5pPr marL="7565918" algn="l" defTabSz="3782960" rtl="0" eaLnBrk="1" latinLnBrk="0" hangingPunct="1">
                        <a:defRPr sz="7427" b="1" kern="1200">
                          <a:solidFill>
                            <a:schemeClr val="lt1"/>
                          </a:solidFill>
                          <a:latin typeface="Helvetica"/>
                        </a:defRPr>
                      </a:lvl5pPr>
                      <a:lvl6pPr marL="9457398" algn="l" defTabSz="3782960" rtl="0" eaLnBrk="1" latinLnBrk="0" hangingPunct="1">
                        <a:defRPr sz="7427" b="1" kern="1200">
                          <a:solidFill>
                            <a:schemeClr val="lt1"/>
                          </a:solidFill>
                          <a:latin typeface="Helvetica"/>
                        </a:defRPr>
                      </a:lvl6pPr>
                      <a:lvl7pPr marL="11348879" algn="l" defTabSz="3782960" rtl="0" eaLnBrk="1" latinLnBrk="0" hangingPunct="1">
                        <a:defRPr sz="7427" b="1" kern="1200">
                          <a:solidFill>
                            <a:schemeClr val="lt1"/>
                          </a:solidFill>
                          <a:latin typeface="Helvetica"/>
                        </a:defRPr>
                      </a:lvl7pPr>
                      <a:lvl8pPr marL="13240358" algn="l" defTabSz="3782960" rtl="0" eaLnBrk="1" latinLnBrk="0" hangingPunct="1">
                        <a:defRPr sz="7427" b="1" kern="1200">
                          <a:solidFill>
                            <a:schemeClr val="lt1"/>
                          </a:solidFill>
                          <a:latin typeface="Helvetica"/>
                        </a:defRPr>
                      </a:lvl8pPr>
                      <a:lvl9pPr marL="15131838" algn="l" defTabSz="3782960" rtl="0" eaLnBrk="1" latinLnBrk="0" hangingPunct="1">
                        <a:defRPr sz="7427" b="1" kern="1200">
                          <a:solidFill>
                            <a:schemeClr val="lt1"/>
                          </a:solidFill>
                          <a:latin typeface="Helvetica"/>
                        </a:defRPr>
                      </a:lvl9pPr>
                    </a:lstStyle>
                    <a:p>
                      <a:pPr marL="171450" indent="-171450">
                        <a:lnSpc>
                          <a:spcPct val="100000"/>
                        </a:lnSpc>
                        <a:spcBef>
                          <a:spcPts val="300"/>
                        </a:spcBef>
                        <a:buClr>
                          <a:srgbClr val="00B0F0"/>
                        </a:buClr>
                        <a:buSzPct val="120000"/>
                        <a:buFont typeface="Arial" panose="020B0604020202020204" pitchFamily="34" charset="0"/>
                        <a:buChar char="•"/>
                      </a:pPr>
                      <a:r>
                        <a:rPr lang="en-US" sz="3600" b="0" kern="1200">
                          <a:solidFill>
                            <a:schemeClr val="tx1"/>
                          </a:solidFill>
                          <a:latin typeface="Helvetica"/>
                          <a:ea typeface="+mn-ea"/>
                          <a:cs typeface="+mn-cs"/>
                        </a:rPr>
                        <a:t> </a:t>
                      </a:r>
                      <a:r>
                        <a:rPr lang="en-US" sz="3600" b="0">
                          <a:solidFill>
                            <a:schemeClr val="tx1"/>
                          </a:solidFill>
                          <a:latin typeface="Arial"/>
                          <a:cs typeface="Arial"/>
                        </a:rPr>
                        <a:t>Mycosis fungoides (advanced stages IIB-IVB) or </a:t>
                      </a:r>
                      <a:r>
                        <a:rPr lang="en-US" sz="3600" b="0" err="1">
                          <a:solidFill>
                            <a:schemeClr val="tx1"/>
                          </a:solidFill>
                          <a:latin typeface="Arial"/>
                          <a:cs typeface="Arial"/>
                        </a:rPr>
                        <a:t>Sézary</a:t>
                      </a:r>
                      <a:r>
                        <a:rPr lang="en-US" sz="3600" b="0">
                          <a:solidFill>
                            <a:schemeClr val="tx1"/>
                          </a:solidFill>
                          <a:latin typeface="Arial"/>
                          <a:cs typeface="Arial"/>
                        </a:rPr>
                        <a:t> syndrome</a:t>
                      </a:r>
                    </a:p>
                    <a:p>
                      <a:pPr marL="171450" indent="-171450">
                        <a:lnSpc>
                          <a:spcPct val="100000"/>
                        </a:lnSpc>
                        <a:spcBef>
                          <a:spcPts val="300"/>
                        </a:spcBef>
                        <a:buClr>
                          <a:srgbClr val="00B0F0"/>
                        </a:buClr>
                        <a:buSzPct val="120000"/>
                        <a:buFont typeface="Arial" panose="020B0604020202020204" pitchFamily="34" charset="0"/>
                        <a:buChar char="•"/>
                      </a:pPr>
                      <a:r>
                        <a:rPr lang="en-US" sz="3600" b="0">
                          <a:solidFill>
                            <a:schemeClr val="tx1"/>
                          </a:solidFill>
                          <a:latin typeface="Arial"/>
                          <a:cs typeface="Arial"/>
                        </a:rPr>
                        <a:t> CR, PR or SD 2-12 weeks after prior systemic therapy</a:t>
                      </a:r>
                    </a:p>
                  </a:txBody>
                  <a:tcPr marL="87485" marR="87485" marT="43743" marB="43743" anchor="ctr">
                    <a:lnL w="12700" cmpd="sng">
                      <a:noFill/>
                    </a:lnL>
                    <a:lnR w="3175" cap="flat" cmpd="sng" algn="ctr">
                      <a:solidFill>
                        <a:srgbClr val="000000">
                          <a:lumMod val="50000"/>
                          <a:lumOff val="50000"/>
                        </a:srgbClr>
                      </a:solidFill>
                      <a:prstDash val="solid"/>
                      <a:round/>
                      <a:headEnd type="none" w="med" len="med"/>
                      <a:tailEnd type="none" w="med" len="med"/>
                    </a:lnR>
                    <a:lnT w="3175" cap="flat" cmpd="sng" algn="ctr">
                      <a:solidFill>
                        <a:srgbClr val="000000">
                          <a:lumMod val="50000"/>
                          <a:lumOff val="50000"/>
                        </a:srgbClr>
                      </a:solidFill>
                      <a:prstDash val="solid"/>
                      <a:round/>
                      <a:headEnd type="none" w="med" len="med"/>
                      <a:tailEnd type="none" w="med" len="med"/>
                    </a:lnT>
                    <a:lnB w="3175" cap="flat" cmpd="sng" algn="ctr">
                      <a:solidFill>
                        <a:sysClr val="window" lastClr="FFFFFF">
                          <a:lumMod val="6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117457">
                <a:tc>
                  <a:txBody>
                    <a:bodyPr/>
                    <a:lstStyle>
                      <a:lvl1pPr marL="0" algn="l" defTabSz="3782960" rtl="0" eaLnBrk="1" latinLnBrk="0" hangingPunct="1">
                        <a:defRPr sz="7427" kern="1200">
                          <a:solidFill>
                            <a:schemeClr val="dk1"/>
                          </a:solidFill>
                          <a:latin typeface="Helvetica"/>
                        </a:defRPr>
                      </a:lvl1pPr>
                      <a:lvl2pPr marL="1891480" algn="l" defTabSz="3782960" rtl="0" eaLnBrk="1" latinLnBrk="0" hangingPunct="1">
                        <a:defRPr sz="7427" kern="1200">
                          <a:solidFill>
                            <a:schemeClr val="dk1"/>
                          </a:solidFill>
                          <a:latin typeface="Helvetica"/>
                        </a:defRPr>
                      </a:lvl2pPr>
                      <a:lvl3pPr marL="3782960" algn="l" defTabSz="3782960" rtl="0" eaLnBrk="1" latinLnBrk="0" hangingPunct="1">
                        <a:defRPr sz="7427" kern="1200">
                          <a:solidFill>
                            <a:schemeClr val="dk1"/>
                          </a:solidFill>
                          <a:latin typeface="Helvetica"/>
                        </a:defRPr>
                      </a:lvl3pPr>
                      <a:lvl4pPr marL="5674440" algn="l" defTabSz="3782960" rtl="0" eaLnBrk="1" latinLnBrk="0" hangingPunct="1">
                        <a:defRPr sz="7427" kern="1200">
                          <a:solidFill>
                            <a:schemeClr val="dk1"/>
                          </a:solidFill>
                          <a:latin typeface="Helvetica"/>
                        </a:defRPr>
                      </a:lvl4pPr>
                      <a:lvl5pPr marL="7565918" algn="l" defTabSz="3782960" rtl="0" eaLnBrk="1" latinLnBrk="0" hangingPunct="1">
                        <a:defRPr sz="7427" kern="1200">
                          <a:solidFill>
                            <a:schemeClr val="dk1"/>
                          </a:solidFill>
                          <a:latin typeface="Helvetica"/>
                        </a:defRPr>
                      </a:lvl5pPr>
                      <a:lvl6pPr marL="9457398" algn="l" defTabSz="3782960" rtl="0" eaLnBrk="1" latinLnBrk="0" hangingPunct="1">
                        <a:defRPr sz="7427" kern="1200">
                          <a:solidFill>
                            <a:schemeClr val="dk1"/>
                          </a:solidFill>
                          <a:latin typeface="Helvetica"/>
                        </a:defRPr>
                      </a:lvl6pPr>
                      <a:lvl7pPr marL="11348879" algn="l" defTabSz="3782960" rtl="0" eaLnBrk="1" latinLnBrk="0" hangingPunct="1">
                        <a:defRPr sz="7427" kern="1200">
                          <a:solidFill>
                            <a:schemeClr val="dk1"/>
                          </a:solidFill>
                          <a:latin typeface="Helvetica"/>
                        </a:defRPr>
                      </a:lvl7pPr>
                      <a:lvl8pPr marL="13240358" algn="l" defTabSz="3782960" rtl="0" eaLnBrk="1" latinLnBrk="0" hangingPunct="1">
                        <a:defRPr sz="7427" kern="1200">
                          <a:solidFill>
                            <a:schemeClr val="dk1"/>
                          </a:solidFill>
                          <a:latin typeface="Helvetica"/>
                        </a:defRPr>
                      </a:lvl8pPr>
                      <a:lvl9pPr marL="15131838" algn="l" defTabSz="3782960" rtl="0" eaLnBrk="1" latinLnBrk="0" hangingPunct="1">
                        <a:defRPr sz="7427" kern="1200">
                          <a:solidFill>
                            <a:schemeClr val="dk1"/>
                          </a:solidFill>
                          <a:latin typeface="Helvetica"/>
                        </a:defRPr>
                      </a:lvl9pPr>
                    </a:lstStyle>
                    <a:p>
                      <a:r>
                        <a:rPr lang="en-US" sz="3600" b="1" kern="1200">
                          <a:solidFill>
                            <a:srgbClr val="002060"/>
                          </a:solidFill>
                          <a:latin typeface="Arial"/>
                          <a:ea typeface="+mn-ea"/>
                          <a:cs typeface="Arial"/>
                        </a:rPr>
                        <a:t>Design</a:t>
                      </a:r>
                    </a:p>
                  </a:txBody>
                  <a:tcPr marL="87485" marR="87485" marT="43743" marB="43743" anchor="ctr">
                    <a:lnL w="3175" cap="flat" cmpd="sng" algn="ctr">
                      <a:solidFill>
                        <a:srgbClr val="000000">
                          <a:lumMod val="50000"/>
                          <a:lumOff val="50000"/>
                        </a:srgbClr>
                      </a:solidFill>
                      <a:prstDash val="solid"/>
                      <a:round/>
                      <a:headEnd type="none" w="med" len="med"/>
                      <a:tailEnd type="none" w="med" len="med"/>
                    </a:lnL>
                    <a:lnR w="12700" cmpd="sng">
                      <a:noFill/>
                    </a:lnR>
                    <a:lnT w="3175" cap="flat" cmpd="sng" algn="ctr">
                      <a:solidFill>
                        <a:sysClr val="window" lastClr="FFFFFF">
                          <a:lumMod val="65000"/>
                        </a:sysClr>
                      </a:solidFill>
                      <a:prstDash val="solid"/>
                      <a:round/>
                      <a:headEnd type="none" w="med" len="med"/>
                      <a:tailEnd type="none" w="med" len="med"/>
                    </a:lnT>
                    <a:lnB w="3175" cap="flat" cmpd="sng" algn="ctr">
                      <a:solidFill>
                        <a:sysClr val="window" lastClr="FFFFFF">
                          <a:lumMod val="65000"/>
                        </a:sys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3782960" rtl="0" eaLnBrk="1" latinLnBrk="0" hangingPunct="1">
                        <a:defRPr sz="7427" kern="1200">
                          <a:solidFill>
                            <a:schemeClr val="dk1"/>
                          </a:solidFill>
                          <a:latin typeface="Helvetica"/>
                        </a:defRPr>
                      </a:lvl1pPr>
                      <a:lvl2pPr marL="1891480" algn="l" defTabSz="3782960" rtl="0" eaLnBrk="1" latinLnBrk="0" hangingPunct="1">
                        <a:defRPr sz="7427" kern="1200">
                          <a:solidFill>
                            <a:schemeClr val="dk1"/>
                          </a:solidFill>
                          <a:latin typeface="Helvetica"/>
                        </a:defRPr>
                      </a:lvl2pPr>
                      <a:lvl3pPr marL="3782960" algn="l" defTabSz="3782960" rtl="0" eaLnBrk="1" latinLnBrk="0" hangingPunct="1">
                        <a:defRPr sz="7427" kern="1200">
                          <a:solidFill>
                            <a:schemeClr val="dk1"/>
                          </a:solidFill>
                          <a:latin typeface="Helvetica"/>
                        </a:defRPr>
                      </a:lvl3pPr>
                      <a:lvl4pPr marL="5674440" algn="l" defTabSz="3782960" rtl="0" eaLnBrk="1" latinLnBrk="0" hangingPunct="1">
                        <a:defRPr sz="7427" kern="1200">
                          <a:solidFill>
                            <a:schemeClr val="dk1"/>
                          </a:solidFill>
                          <a:latin typeface="Helvetica"/>
                        </a:defRPr>
                      </a:lvl4pPr>
                      <a:lvl5pPr marL="7565918" algn="l" defTabSz="3782960" rtl="0" eaLnBrk="1" latinLnBrk="0" hangingPunct="1">
                        <a:defRPr sz="7427" kern="1200">
                          <a:solidFill>
                            <a:schemeClr val="dk1"/>
                          </a:solidFill>
                          <a:latin typeface="Helvetica"/>
                        </a:defRPr>
                      </a:lvl5pPr>
                      <a:lvl6pPr marL="9457398" algn="l" defTabSz="3782960" rtl="0" eaLnBrk="1" latinLnBrk="0" hangingPunct="1">
                        <a:defRPr sz="7427" kern="1200">
                          <a:solidFill>
                            <a:schemeClr val="dk1"/>
                          </a:solidFill>
                          <a:latin typeface="Helvetica"/>
                        </a:defRPr>
                      </a:lvl6pPr>
                      <a:lvl7pPr marL="11348879" algn="l" defTabSz="3782960" rtl="0" eaLnBrk="1" latinLnBrk="0" hangingPunct="1">
                        <a:defRPr sz="7427" kern="1200">
                          <a:solidFill>
                            <a:schemeClr val="dk1"/>
                          </a:solidFill>
                          <a:latin typeface="Helvetica"/>
                        </a:defRPr>
                      </a:lvl7pPr>
                      <a:lvl8pPr marL="13240358" algn="l" defTabSz="3782960" rtl="0" eaLnBrk="1" latinLnBrk="0" hangingPunct="1">
                        <a:defRPr sz="7427" kern="1200">
                          <a:solidFill>
                            <a:schemeClr val="dk1"/>
                          </a:solidFill>
                          <a:latin typeface="Helvetica"/>
                        </a:defRPr>
                      </a:lvl8pPr>
                      <a:lvl9pPr marL="15131838" algn="l" defTabSz="3782960" rtl="0" eaLnBrk="1" latinLnBrk="0" hangingPunct="1">
                        <a:defRPr sz="7427" kern="1200">
                          <a:solidFill>
                            <a:schemeClr val="dk1"/>
                          </a:solidFill>
                          <a:latin typeface="Helvetica"/>
                        </a:defRPr>
                      </a:lvl9pPr>
                    </a:lstStyle>
                    <a:p>
                      <a:pPr marL="171450" indent="-171450" algn="l" rtl="0" eaLnBrk="1" latinLnBrk="0" hangingPunct="1">
                        <a:lnSpc>
                          <a:spcPct val="100000"/>
                        </a:lnSpc>
                        <a:spcBef>
                          <a:spcPts val="300"/>
                        </a:spcBef>
                        <a:buClr>
                          <a:srgbClr val="00B0F0"/>
                        </a:buClr>
                        <a:buSzPct val="120000"/>
                        <a:buFont typeface="Arial" panose="020B0604020202020204" pitchFamily="34" charset="0"/>
                        <a:buChar char="•"/>
                      </a:pPr>
                      <a:r>
                        <a:rPr lang="en-US" sz="3200" b="0" kern="1200" dirty="0">
                          <a:solidFill>
                            <a:schemeClr val="tx1"/>
                          </a:solidFill>
                          <a:latin typeface="Arial"/>
                          <a:ea typeface="+mn-ea"/>
                          <a:cs typeface="Arial"/>
                        </a:rPr>
                        <a:t> </a:t>
                      </a:r>
                      <a:r>
                        <a:rPr lang="en-US" sz="3600" b="0" kern="1200" dirty="0">
                          <a:solidFill>
                            <a:schemeClr val="tx1"/>
                          </a:solidFill>
                          <a:latin typeface="Arial"/>
                          <a:ea typeface="+mn-ea"/>
                          <a:cs typeface="Arial"/>
                        </a:rPr>
                        <a:t>Maintenance treatment</a:t>
                      </a:r>
                    </a:p>
                    <a:p>
                      <a:pPr marL="990600" lvl="1" indent="-647700" algn="l" defTabSz="685800" rtl="0" eaLnBrk="1" latinLnBrk="0" hangingPunct="1">
                        <a:lnSpc>
                          <a:spcPct val="100000"/>
                        </a:lnSpc>
                        <a:spcBef>
                          <a:spcPts val="300"/>
                        </a:spcBef>
                        <a:buClr>
                          <a:srgbClr val="00B0F0"/>
                        </a:buClr>
                        <a:buSzPct val="100000"/>
                        <a:buFont typeface="Courier New" panose="02070309020205020404" pitchFamily="49" charset="0"/>
                        <a:buChar char="o"/>
                      </a:pPr>
                      <a:r>
                        <a:rPr lang="en-US" sz="3200" b="0" kern="1200" dirty="0">
                          <a:solidFill>
                            <a:schemeClr val="tx1"/>
                          </a:solidFill>
                          <a:latin typeface="Arial"/>
                          <a:ea typeface="+mn-ea"/>
                          <a:cs typeface="Arial"/>
                        </a:rPr>
                        <a:t>Primary endpoint: PFS</a:t>
                      </a:r>
                    </a:p>
                    <a:p>
                      <a:pPr marL="990600" lvl="1" indent="-647700" algn="l" defTabSz="685800" rtl="0" eaLnBrk="1" latinLnBrk="0" hangingPunct="1">
                        <a:lnSpc>
                          <a:spcPct val="100000"/>
                        </a:lnSpc>
                        <a:spcBef>
                          <a:spcPts val="300"/>
                        </a:spcBef>
                        <a:buClr>
                          <a:srgbClr val="00B0F0"/>
                        </a:buClr>
                        <a:buSzPct val="100000"/>
                        <a:buFont typeface="Courier New" panose="02070309020205020404" pitchFamily="49" charset="0"/>
                        <a:buChar char="o"/>
                      </a:pPr>
                      <a:r>
                        <a:rPr lang="en-US" sz="3200" b="0" kern="1200" dirty="0">
                          <a:solidFill>
                            <a:schemeClr val="tx1"/>
                          </a:solidFill>
                          <a:latin typeface="Arial"/>
                          <a:ea typeface="+mn-ea"/>
                          <a:cs typeface="Arial"/>
                        </a:rPr>
                        <a:t>Secondary endpoints: TTSW (pruritus), ORR, Safety, </a:t>
                      </a:r>
                      <a:r>
                        <a:rPr lang="en-US" sz="3200" b="0" kern="1200" dirty="0" err="1">
                          <a:solidFill>
                            <a:schemeClr val="tx1"/>
                          </a:solidFill>
                          <a:latin typeface="Arial"/>
                          <a:ea typeface="+mn-ea"/>
                          <a:cs typeface="Arial"/>
                        </a:rPr>
                        <a:t>HrQoL</a:t>
                      </a:r>
                      <a:r>
                        <a:rPr lang="en-US" sz="3200" b="0" kern="1200" dirty="0">
                          <a:solidFill>
                            <a:schemeClr val="tx1"/>
                          </a:solidFill>
                          <a:latin typeface="Arial"/>
                          <a:ea typeface="+mn-ea"/>
                          <a:cs typeface="Arial"/>
                        </a:rPr>
                        <a:t>, etc.</a:t>
                      </a:r>
                    </a:p>
                    <a:p>
                      <a:pPr marL="0" indent="0" algn="l" defTabSz="457200" rtl="0" eaLnBrk="1" latinLnBrk="0" hangingPunct="1">
                        <a:lnSpc>
                          <a:spcPct val="114000"/>
                        </a:lnSpc>
                        <a:spcBef>
                          <a:spcPts val="300"/>
                        </a:spcBef>
                        <a:buClr>
                          <a:srgbClr val="00B0F0"/>
                        </a:buClr>
                        <a:buSzPct val="120000"/>
                        <a:buFont typeface="Arial" panose="020B0604020202020204" pitchFamily="34" charset="0"/>
                        <a:buNone/>
                      </a:pPr>
                      <a:endParaRPr lang="en-US" sz="3400" kern="1200" dirty="0">
                        <a:solidFill>
                          <a:schemeClr val="tx1"/>
                        </a:solidFill>
                        <a:latin typeface="Arial" panose="020B0604020202020204" pitchFamily="34" charset="0"/>
                        <a:ea typeface="+mn-ea"/>
                        <a:cs typeface="Arial" panose="020B0604020202020204" pitchFamily="34" charset="0"/>
                      </a:endParaRPr>
                    </a:p>
                  </a:txBody>
                  <a:tcPr marL="87485" marR="87485" marT="43743" marB="43743">
                    <a:lnL w="12700" cmpd="sng">
                      <a:noFill/>
                    </a:lnL>
                    <a:lnR w="3175" cap="flat" cmpd="sng" algn="ctr">
                      <a:solidFill>
                        <a:srgbClr val="000000">
                          <a:lumMod val="50000"/>
                          <a:lumOff val="50000"/>
                        </a:srgbClr>
                      </a:solidFill>
                      <a:prstDash val="solid"/>
                      <a:round/>
                      <a:headEnd type="none" w="med" len="med"/>
                      <a:tailEnd type="none" w="med" len="med"/>
                    </a:lnR>
                    <a:lnT w="3175" cap="flat" cmpd="sng" algn="ctr">
                      <a:solidFill>
                        <a:sysClr val="window" lastClr="FFFFFF">
                          <a:lumMod val="65000"/>
                        </a:sysClr>
                      </a:solidFill>
                      <a:prstDash val="solid"/>
                      <a:round/>
                      <a:headEnd type="none" w="med" len="med"/>
                      <a:tailEnd type="none" w="med" len="med"/>
                    </a:lnT>
                    <a:lnB w="3175" cap="flat" cmpd="sng" algn="ctr">
                      <a:solidFill>
                        <a:sysClr val="window" lastClr="FFFFFF">
                          <a:lumMod val="65000"/>
                        </a:sys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8" name="Rechteck 17">
            <a:extLst>
              <a:ext uri="{FF2B5EF4-FFF2-40B4-BE49-F238E27FC236}">
                <a16:creationId xmlns:a16="http://schemas.microsoft.com/office/drawing/2014/main" id="{19ED65B1-C9AC-4682-90A4-369C8162856F}"/>
              </a:ext>
            </a:extLst>
          </p:cNvPr>
          <p:cNvSpPr/>
          <p:nvPr/>
        </p:nvSpPr>
        <p:spPr bwMode="auto">
          <a:xfrm rot="10800000">
            <a:off x="568270" y="9052415"/>
            <a:ext cx="35152219" cy="5239315"/>
          </a:xfrm>
          <a:prstGeom prst="rect">
            <a:avLst/>
          </a:prstGeom>
          <a:solidFill>
            <a:schemeClr val="bg1"/>
          </a:solidFill>
          <a:ln w="25400" cap="flat" cmpd="sng" algn="ctr">
            <a:solidFill>
              <a:srgbClr val="00B6F0"/>
            </a:solidFill>
            <a:prstDash val="solid"/>
            <a:round/>
            <a:headEnd type="none" w="med" len="med"/>
            <a:tailEnd type="none" w="med" len="med"/>
          </a:ln>
          <a:effectLst/>
        </p:spPr>
        <p:txBody>
          <a:bodyPr vert="horz" wrap="square" lIns="38346" tIns="19173" rIns="38346" bIns="19173" numCol="1" rtlCol="0" anchor="t" anchorCtr="0" compatLnSpc="1">
            <a:prstTxWarp prst="textNoShape">
              <a:avLst/>
            </a:prstTxWarp>
          </a:bodyPr>
          <a:lstStyle/>
          <a:p>
            <a:pPr defTabSz="1481903" fontAlgn="base">
              <a:spcBef>
                <a:spcPct val="0"/>
              </a:spcBef>
              <a:spcAft>
                <a:spcPct val="0"/>
              </a:spcAft>
            </a:pPr>
            <a:endParaRPr lang="de-DE" sz="2935">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6" name="Auf der gleichen Seite des Rechtecks liegende Ecken abrunden 54">
            <a:extLst>
              <a:ext uri="{FF2B5EF4-FFF2-40B4-BE49-F238E27FC236}">
                <a16:creationId xmlns:a16="http://schemas.microsoft.com/office/drawing/2014/main" id="{1B1B6048-FADA-4801-A13D-4DE5DC2C7203}"/>
              </a:ext>
            </a:extLst>
          </p:cNvPr>
          <p:cNvSpPr/>
          <p:nvPr/>
        </p:nvSpPr>
        <p:spPr>
          <a:xfrm>
            <a:off x="568271" y="41967326"/>
            <a:ext cx="35167595" cy="1296000"/>
          </a:xfrm>
          <a:prstGeom prst="round2SameRect">
            <a:avLst/>
          </a:prstGeom>
          <a:solidFill>
            <a:schemeClr val="bg2"/>
          </a:solidFill>
          <a:ln w="25400">
            <a:solidFill>
              <a:srgbClr val="00B6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75" b="1">
              <a:solidFill>
                <a:schemeClr val="tx1"/>
              </a:solidFill>
              <a:latin typeface="Arial" panose="020B0604020202020204" pitchFamily="34" charset="0"/>
              <a:cs typeface="Arial" panose="020B0604020202020204" pitchFamily="34" charset="0"/>
            </a:endParaRPr>
          </a:p>
        </p:txBody>
      </p:sp>
      <p:sp>
        <p:nvSpPr>
          <p:cNvPr id="7" name="Textfeld 6">
            <a:extLst>
              <a:ext uri="{FF2B5EF4-FFF2-40B4-BE49-F238E27FC236}">
                <a16:creationId xmlns:a16="http://schemas.microsoft.com/office/drawing/2014/main" id="{A6F2BC44-68AA-4F79-BC7E-DA9B4CA09F87}"/>
              </a:ext>
            </a:extLst>
          </p:cNvPr>
          <p:cNvSpPr txBox="1"/>
          <p:nvPr/>
        </p:nvSpPr>
        <p:spPr>
          <a:xfrm>
            <a:off x="3283454" y="42087249"/>
            <a:ext cx="15916340" cy="1015663"/>
          </a:xfrm>
          <a:prstGeom prst="rect">
            <a:avLst/>
          </a:prstGeom>
          <a:noFill/>
          <a:ln>
            <a:noFill/>
          </a:ln>
        </p:spPr>
        <p:txBody>
          <a:bodyPr wrap="square" rtlCol="0" anchor="ctr">
            <a:spAutoFit/>
          </a:bodyPr>
          <a:lstStyle/>
          <a:p>
            <a:r>
              <a:rPr lang="en-US" sz="6000" b="1">
                <a:solidFill>
                  <a:srgbClr val="002060"/>
                </a:solidFill>
                <a:latin typeface="Arial" panose="020B0604020202020204" pitchFamily="34" charset="0"/>
                <a:cs typeface="Arial" panose="020B0604020202020204" pitchFamily="34" charset="0"/>
              </a:rPr>
              <a:t>Objectives</a:t>
            </a:r>
          </a:p>
        </p:txBody>
      </p:sp>
      <p:grpSp>
        <p:nvGrpSpPr>
          <p:cNvPr id="11" name="Gruppieren 10">
            <a:extLst>
              <a:ext uri="{FF2B5EF4-FFF2-40B4-BE49-F238E27FC236}">
                <a16:creationId xmlns:a16="http://schemas.microsoft.com/office/drawing/2014/main" id="{B7B71A7C-D0F7-4DEF-8AF7-DAC988EA353B}"/>
              </a:ext>
            </a:extLst>
          </p:cNvPr>
          <p:cNvGrpSpPr/>
          <p:nvPr/>
        </p:nvGrpSpPr>
        <p:grpSpPr>
          <a:xfrm>
            <a:off x="568271" y="7888751"/>
            <a:ext cx="35152219" cy="1296001"/>
            <a:chOff x="368091" y="6902193"/>
            <a:chExt cx="27494827" cy="836073"/>
          </a:xfrm>
        </p:grpSpPr>
        <p:sp>
          <p:nvSpPr>
            <p:cNvPr id="12" name="Auf der gleichen Seite des Rechtecks liegende Ecken abrunden 13">
              <a:extLst>
                <a:ext uri="{FF2B5EF4-FFF2-40B4-BE49-F238E27FC236}">
                  <a16:creationId xmlns:a16="http://schemas.microsoft.com/office/drawing/2014/main" id="{2209F74A-827D-4810-812F-3DC130E9EE59}"/>
                </a:ext>
              </a:extLst>
            </p:cNvPr>
            <p:cNvSpPr/>
            <p:nvPr/>
          </p:nvSpPr>
          <p:spPr>
            <a:xfrm>
              <a:off x="368091" y="6902193"/>
              <a:ext cx="27494827" cy="836073"/>
            </a:xfrm>
            <a:prstGeom prst="round2SameRect">
              <a:avLst/>
            </a:prstGeom>
            <a:solidFill>
              <a:schemeClr val="bg2"/>
            </a:solidFill>
            <a:ln w="25400">
              <a:solidFill>
                <a:srgbClr val="00B6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675" b="1">
                <a:solidFill>
                  <a:schemeClr val="tx1"/>
                </a:solidFill>
                <a:latin typeface="Arial" panose="020B0604020202020204" pitchFamily="34" charset="0"/>
                <a:cs typeface="Arial" panose="020B0604020202020204" pitchFamily="34" charset="0"/>
              </a:endParaRPr>
            </a:p>
          </p:txBody>
        </p:sp>
        <p:sp>
          <p:nvSpPr>
            <p:cNvPr id="13" name="Textfeld 12">
              <a:extLst>
                <a:ext uri="{FF2B5EF4-FFF2-40B4-BE49-F238E27FC236}">
                  <a16:creationId xmlns:a16="http://schemas.microsoft.com/office/drawing/2014/main" id="{2586FD21-A846-4FEC-81CE-93B689DDBB5C}"/>
                </a:ext>
              </a:extLst>
            </p:cNvPr>
            <p:cNvSpPr txBox="1"/>
            <p:nvPr/>
          </p:nvSpPr>
          <p:spPr>
            <a:xfrm>
              <a:off x="1884697" y="7021437"/>
              <a:ext cx="25275291" cy="655223"/>
            </a:xfrm>
            <a:prstGeom prst="rect">
              <a:avLst/>
            </a:prstGeom>
            <a:noFill/>
            <a:ln>
              <a:noFill/>
            </a:ln>
          </p:spPr>
          <p:txBody>
            <a:bodyPr wrap="square" rtlCol="0" anchor="ctr">
              <a:spAutoFit/>
            </a:bodyPr>
            <a:lstStyle/>
            <a:p>
              <a:r>
                <a:rPr lang="en-US" sz="6000" b="1">
                  <a:solidFill>
                    <a:srgbClr val="002060"/>
                  </a:solidFill>
                  <a:latin typeface="Arial" panose="020B0604020202020204" pitchFamily="34" charset="0"/>
                  <a:cs typeface="Arial" panose="020B0604020202020204" pitchFamily="34" charset="0"/>
                </a:rPr>
                <a:t>Introduction</a:t>
              </a:r>
            </a:p>
          </p:txBody>
        </p:sp>
      </p:grpSp>
      <p:sp>
        <p:nvSpPr>
          <p:cNvPr id="16" name="Text Box 4">
            <a:extLst>
              <a:ext uri="{FF2B5EF4-FFF2-40B4-BE49-F238E27FC236}">
                <a16:creationId xmlns:a16="http://schemas.microsoft.com/office/drawing/2014/main" id="{2079E02A-D276-4B68-9055-A8120E4AD0B5}"/>
              </a:ext>
            </a:extLst>
          </p:cNvPr>
          <p:cNvSpPr txBox="1">
            <a:spLocks noChangeArrowheads="1"/>
          </p:cNvSpPr>
          <p:nvPr/>
        </p:nvSpPr>
        <p:spPr bwMode="auto">
          <a:xfrm>
            <a:off x="568262" y="49965806"/>
            <a:ext cx="13721446" cy="103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4257" tIns="32133" rIns="64257" bIns="32133" anchor="ctr">
            <a:spAutoFit/>
          </a:bodyPr>
          <a:lstStyle>
            <a:lvl1pPr defTabSz="741363" eaLnBrk="0" hangingPunct="0">
              <a:defRPr sz="7000">
                <a:solidFill>
                  <a:schemeClr val="tx1"/>
                </a:solidFill>
                <a:latin typeface="Arial" charset="0"/>
              </a:defRPr>
            </a:lvl1pPr>
            <a:lvl2pPr marL="742950" indent="-285750" defTabSz="741363" eaLnBrk="0" hangingPunct="0">
              <a:defRPr sz="7000">
                <a:solidFill>
                  <a:schemeClr val="tx1"/>
                </a:solidFill>
                <a:latin typeface="Arial" charset="0"/>
              </a:defRPr>
            </a:lvl2pPr>
            <a:lvl3pPr marL="1143000" indent="-228600" defTabSz="741363" eaLnBrk="0" hangingPunct="0">
              <a:defRPr sz="7000">
                <a:solidFill>
                  <a:schemeClr val="tx1"/>
                </a:solidFill>
                <a:latin typeface="Arial" charset="0"/>
              </a:defRPr>
            </a:lvl3pPr>
            <a:lvl4pPr marL="1600200" indent="-228600" defTabSz="741363" eaLnBrk="0" hangingPunct="0">
              <a:defRPr sz="7000">
                <a:solidFill>
                  <a:schemeClr val="tx1"/>
                </a:solidFill>
                <a:latin typeface="Arial" charset="0"/>
              </a:defRPr>
            </a:lvl4pPr>
            <a:lvl5pPr marL="2057400" indent="-228600" defTabSz="741363" eaLnBrk="0" hangingPunct="0">
              <a:defRPr sz="7000">
                <a:solidFill>
                  <a:schemeClr val="tx1"/>
                </a:solidFill>
                <a:latin typeface="Arial" charset="0"/>
              </a:defRPr>
            </a:lvl5pPr>
            <a:lvl6pPr marL="2514600" indent="-228600" defTabSz="741363" eaLnBrk="0" fontAlgn="base" hangingPunct="0">
              <a:spcBef>
                <a:spcPct val="0"/>
              </a:spcBef>
              <a:spcAft>
                <a:spcPct val="0"/>
              </a:spcAft>
              <a:defRPr sz="7000">
                <a:solidFill>
                  <a:schemeClr val="tx1"/>
                </a:solidFill>
                <a:latin typeface="Arial" charset="0"/>
              </a:defRPr>
            </a:lvl6pPr>
            <a:lvl7pPr marL="2971800" indent="-228600" defTabSz="741363" eaLnBrk="0" fontAlgn="base" hangingPunct="0">
              <a:spcBef>
                <a:spcPct val="0"/>
              </a:spcBef>
              <a:spcAft>
                <a:spcPct val="0"/>
              </a:spcAft>
              <a:defRPr sz="7000">
                <a:solidFill>
                  <a:schemeClr val="tx1"/>
                </a:solidFill>
                <a:latin typeface="Arial" charset="0"/>
              </a:defRPr>
            </a:lvl7pPr>
            <a:lvl8pPr marL="3429000" indent="-228600" defTabSz="741363" eaLnBrk="0" fontAlgn="base" hangingPunct="0">
              <a:spcBef>
                <a:spcPct val="0"/>
              </a:spcBef>
              <a:spcAft>
                <a:spcPct val="0"/>
              </a:spcAft>
              <a:defRPr sz="7000">
                <a:solidFill>
                  <a:schemeClr val="tx1"/>
                </a:solidFill>
                <a:latin typeface="Arial" charset="0"/>
              </a:defRPr>
            </a:lvl8pPr>
            <a:lvl9pPr marL="3886200" indent="-228600" defTabSz="741363" eaLnBrk="0" fontAlgn="base" hangingPunct="0">
              <a:spcBef>
                <a:spcPct val="0"/>
              </a:spcBef>
              <a:spcAft>
                <a:spcPct val="0"/>
              </a:spcAft>
              <a:defRPr sz="7000">
                <a:solidFill>
                  <a:schemeClr val="tx1"/>
                </a:solidFill>
                <a:latin typeface="Arial" charset="0"/>
              </a:defRPr>
            </a:lvl9pPr>
          </a:lstStyle>
          <a:p>
            <a:pPr eaLnBrk="1" hangingPunct="1">
              <a:lnSpc>
                <a:spcPct val="90000"/>
              </a:lnSpc>
            </a:pPr>
            <a:r>
              <a:rPr lang="en-GB" altLang="de-DE" sz="4000" b="1">
                <a:solidFill>
                  <a:srgbClr val="002060"/>
                </a:solidFill>
                <a:latin typeface="Arial" panose="020B0604020202020204" pitchFamily="34" charset="0"/>
                <a:cs typeface="Arial" panose="020B0604020202020204" pitchFamily="34" charset="0"/>
              </a:rPr>
              <a:t>PI Contact: rudolf.stadler@ruhr-uni-bochum.de                  </a:t>
            </a:r>
          </a:p>
          <a:p>
            <a:pPr eaLnBrk="1" hangingPunct="1">
              <a:lnSpc>
                <a:spcPct val="90000"/>
              </a:lnSpc>
            </a:pPr>
            <a:r>
              <a:rPr lang="de-DE" sz="2800" i="1">
                <a:solidFill>
                  <a:schemeClr val="bg1">
                    <a:lumMod val="50000"/>
                  </a:schemeClr>
                </a:solidFill>
                <a:latin typeface="Arial" panose="020B0604020202020204" pitchFamily="34" charset="0"/>
                <a:cs typeface="Arial" panose="020B0604020202020204" pitchFamily="34" charset="0"/>
              </a:rPr>
              <a:t>Conflict </a:t>
            </a:r>
            <a:r>
              <a:rPr lang="de-DE" sz="2800" i="1" err="1">
                <a:solidFill>
                  <a:schemeClr val="bg1">
                    <a:lumMod val="50000"/>
                  </a:schemeClr>
                </a:solidFill>
                <a:latin typeface="Arial" panose="020B0604020202020204" pitchFamily="34" charset="0"/>
                <a:cs typeface="Arial" panose="020B0604020202020204" pitchFamily="34" charset="0"/>
              </a:rPr>
              <a:t>of</a:t>
            </a:r>
            <a:r>
              <a:rPr lang="de-DE" sz="2800" i="1">
                <a:solidFill>
                  <a:schemeClr val="bg1">
                    <a:lumMod val="50000"/>
                  </a:schemeClr>
                </a:solidFill>
                <a:latin typeface="Arial" panose="020B0604020202020204" pitchFamily="34" charset="0"/>
                <a:cs typeface="Arial" panose="020B0604020202020204" pitchFamily="34" charset="0"/>
              </a:rPr>
              <a:t> </a:t>
            </a:r>
            <a:r>
              <a:rPr lang="de-DE" sz="2800" i="1" err="1">
                <a:solidFill>
                  <a:schemeClr val="bg1">
                    <a:lumMod val="50000"/>
                  </a:schemeClr>
                </a:solidFill>
                <a:latin typeface="Arial" panose="020B0604020202020204" pitchFamily="34" charset="0"/>
                <a:cs typeface="Arial" panose="020B0604020202020204" pitchFamily="34" charset="0"/>
              </a:rPr>
              <a:t>interest</a:t>
            </a:r>
            <a:r>
              <a:rPr lang="de-DE" sz="2800" i="1">
                <a:solidFill>
                  <a:schemeClr val="bg1">
                    <a:lumMod val="50000"/>
                  </a:schemeClr>
                </a:solidFill>
                <a:latin typeface="Arial" panose="020B0604020202020204" pitchFamily="34" charset="0"/>
                <a:cs typeface="Arial" panose="020B0604020202020204" pitchFamily="34" charset="0"/>
              </a:rPr>
              <a:t> </a:t>
            </a:r>
            <a:r>
              <a:rPr lang="de-DE" sz="2800" i="1" err="1">
                <a:solidFill>
                  <a:schemeClr val="bg1">
                    <a:lumMod val="50000"/>
                  </a:schemeClr>
                </a:solidFill>
                <a:latin typeface="Arial" panose="020B0604020202020204" pitchFamily="34" charset="0"/>
                <a:cs typeface="Arial" panose="020B0604020202020204" pitchFamily="34" charset="0"/>
              </a:rPr>
              <a:t>declaration</a:t>
            </a:r>
            <a:r>
              <a:rPr lang="de-DE" sz="2800" i="1">
                <a:solidFill>
                  <a:schemeClr val="bg1">
                    <a:lumMod val="50000"/>
                  </a:schemeClr>
                </a:solidFill>
                <a:latin typeface="Arial" panose="020B0604020202020204" pitchFamily="34" charset="0"/>
                <a:cs typeface="Arial" panose="020B0604020202020204" pitchFamily="34" charset="0"/>
              </a:rPr>
              <a:t> - COI: </a:t>
            </a:r>
            <a:r>
              <a:rPr lang="de-DE" sz="2800" i="1" err="1">
                <a:solidFill>
                  <a:schemeClr val="bg1">
                    <a:lumMod val="50000"/>
                  </a:schemeClr>
                </a:solidFill>
                <a:latin typeface="Arial" panose="020B0604020202020204" pitchFamily="34" charset="0"/>
                <a:cs typeface="Arial" panose="020B0604020202020204" pitchFamily="34" charset="0"/>
              </a:rPr>
              <a:t>No</a:t>
            </a:r>
            <a:r>
              <a:rPr lang="de-DE" sz="2800" i="1">
                <a:solidFill>
                  <a:schemeClr val="bg1">
                    <a:lumMod val="50000"/>
                  </a:schemeClr>
                </a:solidFill>
                <a:latin typeface="Arial" panose="020B0604020202020204" pitchFamily="34" charset="0"/>
                <a:cs typeface="Arial" panose="020B0604020202020204" pitchFamily="34" charset="0"/>
              </a:rPr>
              <a:t> </a:t>
            </a:r>
            <a:r>
              <a:rPr lang="de-DE" sz="2800" i="1" err="1">
                <a:solidFill>
                  <a:schemeClr val="bg1">
                    <a:lumMod val="50000"/>
                  </a:schemeClr>
                </a:solidFill>
                <a:latin typeface="Arial" panose="020B0604020202020204" pitchFamily="34" charset="0"/>
                <a:cs typeface="Arial" panose="020B0604020202020204" pitchFamily="34" charset="0"/>
              </a:rPr>
              <a:t>conflicts</a:t>
            </a:r>
            <a:r>
              <a:rPr lang="de-DE" sz="2800" i="1">
                <a:solidFill>
                  <a:schemeClr val="bg1">
                    <a:lumMod val="50000"/>
                  </a:schemeClr>
                </a:solidFill>
                <a:latin typeface="Arial" panose="020B0604020202020204" pitchFamily="34" charset="0"/>
                <a:cs typeface="Arial" panose="020B0604020202020204" pitchFamily="34" charset="0"/>
              </a:rPr>
              <a:t> </a:t>
            </a:r>
            <a:r>
              <a:rPr lang="de-DE" sz="2800" i="1" err="1">
                <a:solidFill>
                  <a:schemeClr val="bg1">
                    <a:lumMod val="50000"/>
                  </a:schemeClr>
                </a:solidFill>
                <a:latin typeface="Arial" panose="020B0604020202020204" pitchFamily="34" charset="0"/>
                <a:cs typeface="Arial" panose="020B0604020202020204" pitchFamily="34" charset="0"/>
              </a:rPr>
              <a:t>of</a:t>
            </a:r>
            <a:r>
              <a:rPr lang="de-DE" sz="2800" i="1">
                <a:solidFill>
                  <a:schemeClr val="bg1">
                    <a:lumMod val="50000"/>
                  </a:schemeClr>
                </a:solidFill>
                <a:latin typeface="Arial" panose="020B0604020202020204" pitchFamily="34" charset="0"/>
                <a:cs typeface="Arial" panose="020B0604020202020204" pitchFamily="34" charset="0"/>
              </a:rPr>
              <a:t> </a:t>
            </a:r>
            <a:r>
              <a:rPr lang="de-DE" sz="2800" i="1" err="1">
                <a:solidFill>
                  <a:schemeClr val="bg1">
                    <a:lumMod val="50000"/>
                  </a:schemeClr>
                </a:solidFill>
                <a:latin typeface="Arial" panose="020B0604020202020204" pitchFamily="34" charset="0"/>
                <a:cs typeface="Arial" panose="020B0604020202020204" pitchFamily="34" charset="0"/>
              </a:rPr>
              <a:t>interest</a:t>
            </a:r>
            <a:r>
              <a:rPr lang="de-DE" sz="2800" i="1">
                <a:solidFill>
                  <a:schemeClr val="bg1">
                    <a:lumMod val="50000"/>
                  </a:schemeClr>
                </a:solidFill>
                <a:latin typeface="Arial" panose="020B0604020202020204" pitchFamily="34" charset="0"/>
                <a:cs typeface="Arial" panose="020B0604020202020204" pitchFamily="34" charset="0"/>
              </a:rPr>
              <a:t> </a:t>
            </a:r>
            <a:r>
              <a:rPr lang="de-DE" sz="2800" i="1" err="1">
                <a:solidFill>
                  <a:schemeClr val="bg1">
                    <a:lumMod val="50000"/>
                  </a:schemeClr>
                </a:solidFill>
                <a:latin typeface="Arial" panose="020B0604020202020204" pitchFamily="34" charset="0"/>
                <a:cs typeface="Arial" panose="020B0604020202020204" pitchFamily="34" charset="0"/>
              </a:rPr>
              <a:t>to</a:t>
            </a:r>
            <a:r>
              <a:rPr lang="de-DE" sz="2800" i="1">
                <a:solidFill>
                  <a:schemeClr val="bg1">
                    <a:lumMod val="50000"/>
                  </a:schemeClr>
                </a:solidFill>
                <a:latin typeface="Arial" panose="020B0604020202020204" pitchFamily="34" charset="0"/>
                <a:cs typeface="Arial" panose="020B0604020202020204" pitchFamily="34" charset="0"/>
              </a:rPr>
              <a:t> </a:t>
            </a:r>
            <a:r>
              <a:rPr lang="de-DE" sz="2800" i="1" err="1">
                <a:solidFill>
                  <a:schemeClr val="bg1">
                    <a:lumMod val="50000"/>
                  </a:schemeClr>
                </a:solidFill>
                <a:latin typeface="Arial" panose="020B0604020202020204" pitchFamily="34" charset="0"/>
                <a:cs typeface="Arial" panose="020B0604020202020204" pitchFamily="34" charset="0"/>
              </a:rPr>
              <a:t>declare</a:t>
            </a:r>
            <a:r>
              <a:rPr lang="de-DE" sz="2800" i="1">
                <a:solidFill>
                  <a:schemeClr val="bg1">
                    <a:lumMod val="50000"/>
                  </a:schemeClr>
                </a:solidFill>
                <a:latin typeface="Arial" panose="020B0604020202020204" pitchFamily="34" charset="0"/>
                <a:cs typeface="Arial" panose="020B0604020202020204" pitchFamily="34" charset="0"/>
              </a:rPr>
              <a:t>.                                     </a:t>
            </a:r>
          </a:p>
        </p:txBody>
      </p:sp>
      <p:sp>
        <p:nvSpPr>
          <p:cNvPr id="23" name="Rechteck 22">
            <a:extLst>
              <a:ext uri="{FF2B5EF4-FFF2-40B4-BE49-F238E27FC236}">
                <a16:creationId xmlns:a16="http://schemas.microsoft.com/office/drawing/2014/main" id="{5AF06186-BD67-408A-A503-636E323B6F93}"/>
              </a:ext>
            </a:extLst>
          </p:cNvPr>
          <p:cNvSpPr/>
          <p:nvPr/>
        </p:nvSpPr>
        <p:spPr bwMode="auto">
          <a:xfrm rot="10800000">
            <a:off x="568261" y="43187414"/>
            <a:ext cx="35167603" cy="4287191"/>
          </a:xfrm>
          <a:prstGeom prst="rect">
            <a:avLst/>
          </a:prstGeom>
          <a:solidFill>
            <a:schemeClr val="bg1"/>
          </a:solidFill>
          <a:ln w="25400" cap="flat" cmpd="sng" algn="ctr">
            <a:solidFill>
              <a:srgbClr val="00B6F0"/>
            </a:solidFill>
            <a:prstDash val="solid"/>
            <a:round/>
            <a:headEnd type="none" w="med" len="med"/>
            <a:tailEnd type="none" w="med" len="med"/>
          </a:ln>
          <a:effectLst/>
        </p:spPr>
        <p:txBody>
          <a:bodyPr vert="horz" wrap="square" lIns="38346" tIns="19173" rIns="38346" bIns="19173" numCol="1" rtlCol="0" anchor="t" anchorCtr="0" compatLnSpc="1">
            <a:prstTxWarp prst="textNoShape">
              <a:avLst/>
            </a:prstTxWarp>
          </a:bodyPr>
          <a:lstStyle/>
          <a:p>
            <a:pPr defTabSz="1481903" fontAlgn="base">
              <a:spcBef>
                <a:spcPct val="0"/>
              </a:spcBef>
              <a:spcAft>
                <a:spcPct val="0"/>
              </a:spcAft>
            </a:pPr>
            <a:endParaRPr lang="de-DE" sz="2935">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24" name="Textfeld 23">
            <a:extLst>
              <a:ext uri="{FF2B5EF4-FFF2-40B4-BE49-F238E27FC236}">
                <a16:creationId xmlns:a16="http://schemas.microsoft.com/office/drawing/2014/main" id="{8872DA7A-2144-4896-A5A0-41B77120F500}"/>
              </a:ext>
            </a:extLst>
          </p:cNvPr>
          <p:cNvSpPr txBox="1"/>
          <p:nvPr/>
        </p:nvSpPr>
        <p:spPr>
          <a:xfrm>
            <a:off x="730851" y="43281831"/>
            <a:ext cx="34856669" cy="4107599"/>
          </a:xfrm>
          <a:prstGeom prst="rect">
            <a:avLst/>
          </a:prstGeom>
          <a:noFill/>
        </p:spPr>
        <p:txBody>
          <a:bodyPr wrap="square" rtlCol="0">
            <a:spAutoFit/>
          </a:bodyPr>
          <a:lstStyle/>
          <a:p>
            <a:pPr>
              <a:lnSpc>
                <a:spcPct val="114000"/>
              </a:lnSpc>
              <a:buClr>
                <a:srgbClr val="00B0F0"/>
              </a:buClr>
            </a:pPr>
            <a:r>
              <a:rPr lang="en-US" sz="3600" b="1" dirty="0">
                <a:latin typeface="Arial" panose="020B0604020202020204" pitchFamily="34" charset="0"/>
                <a:cs typeface="Arial" panose="020B0604020202020204" pitchFamily="34" charset="0"/>
              </a:rPr>
              <a:t>Primary objective:</a:t>
            </a:r>
          </a:p>
          <a:p>
            <a:pPr marL="546811" indent="-546811">
              <a:lnSpc>
                <a:spcPct val="114000"/>
              </a:lnSpc>
              <a:buClr>
                <a:srgbClr val="00B0F0"/>
              </a:buClr>
              <a:buFont typeface="Arial" panose="020B0604020202020204" pitchFamily="34" charset="0"/>
              <a:buChar char="•"/>
            </a:pPr>
            <a:r>
              <a:rPr lang="en-US" sz="3600" dirty="0">
                <a:latin typeface="Arial" panose="020B0604020202020204" pitchFamily="34" charset="0"/>
                <a:cs typeface="Arial" panose="020B0604020202020204" pitchFamily="34" charset="0"/>
              </a:rPr>
              <a:t>Determine whether maintenance treatment with resminostat increases PFS compared to placebo. </a:t>
            </a:r>
          </a:p>
          <a:p>
            <a:pPr>
              <a:lnSpc>
                <a:spcPct val="114000"/>
              </a:lnSpc>
              <a:spcBef>
                <a:spcPts val="556"/>
              </a:spcBef>
              <a:buClr>
                <a:srgbClr val="00B0F0"/>
              </a:buClr>
            </a:pPr>
            <a:r>
              <a:rPr lang="en-US" sz="3600" b="1" dirty="0">
                <a:latin typeface="Arial" panose="020B0604020202020204" pitchFamily="34" charset="0"/>
                <a:cs typeface="Arial" panose="020B0604020202020204" pitchFamily="34" charset="0"/>
              </a:rPr>
              <a:t>Key secondary objective:</a:t>
            </a:r>
          </a:p>
          <a:p>
            <a:pPr marL="546811" indent="-546811">
              <a:lnSpc>
                <a:spcPct val="114000"/>
              </a:lnSpc>
              <a:buClr>
                <a:srgbClr val="00B0F0"/>
              </a:buClr>
              <a:buFont typeface="Arial" panose="020B0604020202020204" pitchFamily="34" charset="0"/>
              <a:buChar char="•"/>
            </a:pPr>
            <a:r>
              <a:rPr lang="en-US" sz="3600" dirty="0">
                <a:latin typeface="Arial" panose="020B0604020202020204" pitchFamily="34" charset="0"/>
                <a:cs typeface="Arial" panose="020B0604020202020204" pitchFamily="34" charset="0"/>
              </a:rPr>
              <a:t>Determine whether resminostat delays the TTSW of pruritus compared to placebo. </a:t>
            </a:r>
          </a:p>
          <a:p>
            <a:pPr marL="546811" indent="-546811">
              <a:lnSpc>
                <a:spcPct val="114000"/>
              </a:lnSpc>
              <a:buClr>
                <a:srgbClr val="00B0F0"/>
              </a:buClr>
              <a:buFont typeface="Arial" panose="020B0604020202020204" pitchFamily="34" charset="0"/>
              <a:buChar char="•"/>
            </a:pPr>
            <a:r>
              <a:rPr lang="en-US" sz="3600" dirty="0">
                <a:latin typeface="Arial" panose="020B0604020202020204" pitchFamily="34" charset="0"/>
                <a:cs typeface="Arial" panose="020B0604020202020204" pitchFamily="34" charset="0"/>
              </a:rPr>
              <a:t>Further objectives include time to progression, time to next treatment, overall response rate, overall survival, pharmacokinetics, safety and </a:t>
            </a:r>
            <a:r>
              <a:rPr lang="en-US" sz="3600" dirty="0" err="1">
                <a:latin typeface="Arial" panose="020B0604020202020204" pitchFamily="34" charset="0"/>
                <a:cs typeface="Arial" panose="020B0604020202020204" pitchFamily="34" charset="0"/>
              </a:rPr>
              <a:t>HrQoL</a:t>
            </a:r>
            <a:r>
              <a:rPr lang="en-US" sz="3600" dirty="0">
                <a:latin typeface="Arial" panose="020B0604020202020204" pitchFamily="34" charset="0"/>
                <a:cs typeface="Arial" panose="020B0604020202020204" pitchFamily="34" charset="0"/>
              </a:rPr>
              <a:t> and comprehensive biomarker evaluation. </a:t>
            </a:r>
          </a:p>
          <a:p>
            <a:pPr>
              <a:lnSpc>
                <a:spcPct val="114000"/>
              </a:lnSpc>
            </a:pPr>
            <a:endParaRPr lang="en-US" sz="926" dirty="0">
              <a:latin typeface="Arial" panose="020B0604020202020204" pitchFamily="34" charset="0"/>
              <a:cs typeface="Arial" panose="020B0604020202020204" pitchFamily="34" charset="0"/>
            </a:endParaRPr>
          </a:p>
        </p:txBody>
      </p:sp>
      <p:sp>
        <p:nvSpPr>
          <p:cNvPr id="38" name="Textfeld 37">
            <a:extLst>
              <a:ext uri="{FF2B5EF4-FFF2-40B4-BE49-F238E27FC236}">
                <a16:creationId xmlns:a16="http://schemas.microsoft.com/office/drawing/2014/main" id="{757025FB-9CE7-42AE-930D-534784DFF1D4}"/>
              </a:ext>
            </a:extLst>
          </p:cNvPr>
          <p:cNvSpPr txBox="1"/>
          <p:nvPr/>
        </p:nvSpPr>
        <p:spPr>
          <a:xfrm>
            <a:off x="18450686" y="40848612"/>
            <a:ext cx="15539862" cy="523220"/>
          </a:xfrm>
          <a:prstGeom prst="rect">
            <a:avLst/>
          </a:prstGeom>
          <a:noFill/>
        </p:spPr>
        <p:txBody>
          <a:bodyPr wrap="square" rtlCol="0">
            <a:spAutoFit/>
          </a:bodyPr>
          <a:lstStyle/>
          <a:p>
            <a:r>
              <a:rPr lang="de-DE" sz="2800" dirty="0">
                <a:latin typeface="Arial" panose="020B0604020202020204" pitchFamily="34" charset="0"/>
                <a:cs typeface="Arial" panose="020B0604020202020204" pitchFamily="34" charset="0"/>
              </a:rPr>
              <a:t>Table </a:t>
            </a:r>
            <a:r>
              <a:rPr lang="de-DE" sz="2800" dirty="0" err="1">
                <a:latin typeface="Arial" panose="020B0604020202020204" pitchFamily="34" charset="0"/>
                <a:cs typeface="Arial" panose="020B0604020202020204" pitchFamily="34" charset="0"/>
              </a:rPr>
              <a:t>shows</a:t>
            </a:r>
            <a:r>
              <a:rPr lang="de-DE" sz="2800" dirty="0">
                <a:latin typeface="Arial" panose="020B0604020202020204" pitchFamily="34" charset="0"/>
                <a:cs typeface="Arial" panose="020B0604020202020204" pitchFamily="34" charset="0"/>
              </a:rPr>
              <a:t> </a:t>
            </a:r>
            <a:r>
              <a:rPr lang="de-DE" sz="2800" dirty="0" err="1">
                <a:latin typeface="Arial" panose="020B0604020202020204" pitchFamily="34" charset="0"/>
                <a:cs typeface="Arial" panose="020B0604020202020204" pitchFamily="34" charset="0"/>
              </a:rPr>
              <a:t>sites</a:t>
            </a:r>
            <a:r>
              <a:rPr lang="de-DE" sz="2800" dirty="0">
                <a:latin typeface="Arial" panose="020B0604020202020204" pitchFamily="34" charset="0"/>
                <a:cs typeface="Arial" panose="020B0604020202020204" pitchFamily="34" charset="0"/>
              </a:rPr>
              <a:t> </a:t>
            </a:r>
            <a:r>
              <a:rPr lang="de-DE" sz="2800" dirty="0" err="1">
                <a:latin typeface="Arial" panose="020B0604020202020204" pitchFamily="34" charset="0"/>
                <a:cs typeface="Arial" panose="020B0604020202020204" pitchFamily="34" charset="0"/>
              </a:rPr>
              <a:t>where</a:t>
            </a:r>
            <a:r>
              <a:rPr lang="de-DE" sz="2800" dirty="0">
                <a:latin typeface="Arial" panose="020B0604020202020204" pitchFamily="34" charset="0"/>
                <a:cs typeface="Arial" panose="020B0604020202020204" pitchFamily="34" charset="0"/>
              </a:rPr>
              <a:t> </a:t>
            </a:r>
            <a:r>
              <a:rPr lang="de-DE" sz="2800" dirty="0" err="1">
                <a:latin typeface="Arial" panose="020B0604020202020204" pitchFamily="34" charset="0"/>
                <a:cs typeface="Arial" panose="020B0604020202020204" pitchFamily="34" charset="0"/>
              </a:rPr>
              <a:t>more</a:t>
            </a:r>
            <a:r>
              <a:rPr lang="de-DE" sz="2800" dirty="0">
                <a:latin typeface="Arial" panose="020B0604020202020204" pitchFamily="34" charset="0"/>
                <a:cs typeface="Arial" panose="020B0604020202020204" pitchFamily="34" charset="0"/>
              </a:rPr>
              <a:t> </a:t>
            </a:r>
            <a:r>
              <a:rPr lang="de-DE" sz="2800" dirty="0" err="1">
                <a:latin typeface="Arial" panose="020B0604020202020204" pitchFamily="34" charset="0"/>
                <a:cs typeface="Arial" panose="020B0604020202020204" pitchFamily="34" charset="0"/>
              </a:rPr>
              <a:t>than</a:t>
            </a:r>
            <a:r>
              <a:rPr lang="de-DE" sz="2800" dirty="0">
                <a:latin typeface="Arial" panose="020B0604020202020204" pitchFamily="34" charset="0"/>
                <a:cs typeface="Arial" panose="020B0604020202020204" pitchFamily="34" charset="0"/>
              </a:rPr>
              <a:t> 3 </a:t>
            </a:r>
            <a:r>
              <a:rPr lang="de-DE" sz="2800" dirty="0" err="1">
                <a:latin typeface="Arial" panose="020B0604020202020204" pitchFamily="34" charset="0"/>
                <a:cs typeface="Arial" panose="020B0604020202020204" pitchFamily="34" charset="0"/>
              </a:rPr>
              <a:t>patients</a:t>
            </a:r>
            <a:r>
              <a:rPr lang="de-DE" sz="2800" dirty="0">
                <a:latin typeface="Arial" panose="020B0604020202020204" pitchFamily="34" charset="0"/>
                <a:cs typeface="Arial" panose="020B0604020202020204" pitchFamily="34" charset="0"/>
              </a:rPr>
              <a:t> </a:t>
            </a:r>
            <a:r>
              <a:rPr lang="de-DE" sz="2800" dirty="0" err="1">
                <a:latin typeface="Arial" panose="020B0604020202020204" pitchFamily="34" charset="0"/>
                <a:cs typeface="Arial" panose="020B0604020202020204" pitchFamily="34" charset="0"/>
              </a:rPr>
              <a:t>have</a:t>
            </a:r>
            <a:r>
              <a:rPr lang="de-DE" sz="2800" dirty="0">
                <a:latin typeface="Arial" panose="020B0604020202020204" pitchFamily="34" charset="0"/>
                <a:cs typeface="Arial" panose="020B0604020202020204" pitchFamily="34" charset="0"/>
              </a:rPr>
              <a:t> </a:t>
            </a:r>
            <a:r>
              <a:rPr lang="de-DE" sz="2800" dirty="0" err="1">
                <a:latin typeface="Arial" panose="020B0604020202020204" pitchFamily="34" charset="0"/>
                <a:cs typeface="Arial" panose="020B0604020202020204" pitchFamily="34" charset="0"/>
              </a:rPr>
              <a:t>been</a:t>
            </a:r>
            <a:r>
              <a:rPr lang="de-DE" sz="2800" dirty="0">
                <a:latin typeface="Arial" panose="020B0604020202020204" pitchFamily="34" charset="0"/>
                <a:cs typeface="Arial" panose="020B0604020202020204" pitchFamily="34" charset="0"/>
              </a:rPr>
              <a:t> </a:t>
            </a:r>
            <a:r>
              <a:rPr lang="de-DE" sz="2800" dirty="0" err="1">
                <a:latin typeface="Arial" panose="020B0604020202020204" pitchFamily="34" charset="0"/>
                <a:cs typeface="Arial" panose="020B0604020202020204" pitchFamily="34" charset="0"/>
              </a:rPr>
              <a:t>recruited</a:t>
            </a:r>
            <a:r>
              <a:rPr lang="de-DE" sz="2800" dirty="0">
                <a:latin typeface="Arial" panose="020B0604020202020204" pitchFamily="34" charset="0"/>
                <a:cs typeface="Arial" panose="020B0604020202020204" pitchFamily="34" charset="0"/>
              </a:rPr>
              <a:t>, </a:t>
            </a:r>
            <a:r>
              <a:rPr lang="de-DE" sz="2800" dirty="0" err="1">
                <a:latin typeface="Arial" panose="020B0604020202020204" pitchFamily="34" charset="0"/>
                <a:cs typeface="Arial" panose="020B0604020202020204" pitchFamily="34" charset="0"/>
              </a:rPr>
              <a:t>as</a:t>
            </a:r>
            <a:r>
              <a:rPr lang="de-DE" sz="2800" dirty="0">
                <a:latin typeface="Arial" panose="020B0604020202020204" pitchFamily="34" charset="0"/>
                <a:cs typeface="Arial" panose="020B0604020202020204" pitchFamily="34" charset="0"/>
              </a:rPr>
              <a:t> </a:t>
            </a:r>
            <a:r>
              <a:rPr lang="de-DE" sz="2800" dirty="0" err="1">
                <a:latin typeface="Arial" panose="020B0604020202020204" pitchFamily="34" charset="0"/>
                <a:cs typeface="Arial" panose="020B0604020202020204" pitchFamily="34" charset="0"/>
              </a:rPr>
              <a:t>of</a:t>
            </a:r>
            <a:r>
              <a:rPr lang="de-DE" sz="2800" dirty="0">
                <a:latin typeface="Arial" panose="020B0604020202020204" pitchFamily="34" charset="0"/>
                <a:cs typeface="Arial" panose="020B0604020202020204" pitchFamily="34" charset="0"/>
              </a:rPr>
              <a:t> Sep 2021</a:t>
            </a:r>
          </a:p>
        </p:txBody>
      </p:sp>
      <p:sp>
        <p:nvSpPr>
          <p:cNvPr id="19" name="Textfeld 18">
            <a:extLst>
              <a:ext uri="{FF2B5EF4-FFF2-40B4-BE49-F238E27FC236}">
                <a16:creationId xmlns:a16="http://schemas.microsoft.com/office/drawing/2014/main" id="{1851142A-6858-4AAC-B661-EC208D73533A}"/>
              </a:ext>
            </a:extLst>
          </p:cNvPr>
          <p:cNvSpPr txBox="1"/>
          <p:nvPr/>
        </p:nvSpPr>
        <p:spPr>
          <a:xfrm>
            <a:off x="790423" y="9353317"/>
            <a:ext cx="34691737" cy="4945778"/>
          </a:xfrm>
          <a:prstGeom prst="rect">
            <a:avLst/>
          </a:prstGeom>
          <a:noFill/>
        </p:spPr>
        <p:txBody>
          <a:bodyPr wrap="square" rtlCol="0">
            <a:spAutoFit/>
          </a:bodyPr>
          <a:lstStyle/>
          <a:p>
            <a:pPr algn="just">
              <a:lnSpc>
                <a:spcPct val="114000"/>
              </a:lnSpc>
            </a:pPr>
            <a:r>
              <a:rPr lang="en-US" sz="4000" dirty="0">
                <a:latin typeface="Arial" panose="020B0604020202020204" pitchFamily="34" charset="0"/>
                <a:cs typeface="Arial" panose="020B0604020202020204" pitchFamily="34" charset="0"/>
              </a:rPr>
              <a:t>CTCL is characterized by the presence of a clonal T cell population in the skin and/or blood, lymph nodes or visceral organs. Patients with early disease can be treated effectively with topical treatments. However, a key challenge is to achieve durable remissions in patients with advanced disease who require systemic treatment. In malignant T cells of CTCL, epigenetic alterations are known to play a key role in pathogenesis. Resminostat is an orally available HDAC inhibitor, which induces changes in gene expression resulting in growth inhibition, modified cell differentiation and enhanced tumor immunogenicity. The purpose of the RESMAIN study is to investigate resminostat as maintenance treatment for patients with advanced stage mycosis fungoides (MF) or Sézary syndrome (SS) who have achieved disease control with systemic therapy. To our knowledge, this is the first randomized study that investigates an HDAC inhibitor as maintenance therapy in advanced-stage CTCL.</a:t>
            </a:r>
          </a:p>
        </p:txBody>
      </p:sp>
      <p:grpSp>
        <p:nvGrpSpPr>
          <p:cNvPr id="41" name="Gruppieren 40">
            <a:extLst>
              <a:ext uri="{FF2B5EF4-FFF2-40B4-BE49-F238E27FC236}">
                <a16:creationId xmlns:a16="http://schemas.microsoft.com/office/drawing/2014/main" id="{2DD92E60-2117-42BE-BF8B-7CBC90DE4335}"/>
              </a:ext>
            </a:extLst>
          </p:cNvPr>
          <p:cNvGrpSpPr/>
          <p:nvPr/>
        </p:nvGrpSpPr>
        <p:grpSpPr>
          <a:xfrm>
            <a:off x="568271" y="14627727"/>
            <a:ext cx="17312636" cy="1296000"/>
            <a:chOff x="568271" y="13662527"/>
            <a:chExt cx="17312636" cy="1296000"/>
          </a:xfrm>
        </p:grpSpPr>
        <p:sp>
          <p:nvSpPr>
            <p:cNvPr id="27" name="Auf der gleichen Seite des Rechtecks liegende Ecken abrunden 40">
              <a:extLst>
                <a:ext uri="{FF2B5EF4-FFF2-40B4-BE49-F238E27FC236}">
                  <a16:creationId xmlns:a16="http://schemas.microsoft.com/office/drawing/2014/main" id="{0B783DFE-EBCB-44D2-97A4-791E8AF1C27B}"/>
                </a:ext>
              </a:extLst>
            </p:cNvPr>
            <p:cNvSpPr/>
            <p:nvPr/>
          </p:nvSpPr>
          <p:spPr>
            <a:xfrm>
              <a:off x="568271" y="13662527"/>
              <a:ext cx="17312636" cy="1296000"/>
            </a:xfrm>
            <a:prstGeom prst="round2SameRect">
              <a:avLst/>
            </a:prstGeom>
            <a:solidFill>
              <a:schemeClr val="bg2"/>
            </a:solidFill>
            <a:ln w="25400">
              <a:solidFill>
                <a:srgbClr val="00B6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4210" b="1">
                <a:solidFill>
                  <a:schemeClr val="tx1"/>
                </a:solidFill>
                <a:latin typeface="Arial" panose="020B0604020202020204" pitchFamily="34" charset="0"/>
                <a:cs typeface="Arial" panose="020B0604020202020204" pitchFamily="34" charset="0"/>
              </a:endParaRPr>
            </a:p>
          </p:txBody>
        </p:sp>
        <p:sp>
          <p:nvSpPr>
            <p:cNvPr id="28" name="Textfeld 27">
              <a:extLst>
                <a:ext uri="{FF2B5EF4-FFF2-40B4-BE49-F238E27FC236}">
                  <a16:creationId xmlns:a16="http://schemas.microsoft.com/office/drawing/2014/main" id="{4EDD01EB-C951-4FEC-B10B-79D91E3BD881}"/>
                </a:ext>
              </a:extLst>
            </p:cNvPr>
            <p:cNvSpPr txBox="1"/>
            <p:nvPr/>
          </p:nvSpPr>
          <p:spPr>
            <a:xfrm>
              <a:off x="3283454" y="13840795"/>
              <a:ext cx="14456265" cy="1018388"/>
            </a:xfrm>
            <a:prstGeom prst="rect">
              <a:avLst/>
            </a:prstGeom>
            <a:noFill/>
            <a:ln>
              <a:noFill/>
            </a:ln>
          </p:spPr>
          <p:txBody>
            <a:bodyPr wrap="square" rtlCol="0">
              <a:spAutoFit/>
            </a:bodyPr>
            <a:lstStyle/>
            <a:p>
              <a:r>
                <a:rPr lang="en-US" sz="6000" b="1">
                  <a:solidFill>
                    <a:srgbClr val="002060"/>
                  </a:solidFill>
                  <a:latin typeface="Arial" panose="020B0604020202020204" pitchFamily="34" charset="0"/>
                  <a:cs typeface="Arial" panose="020B0604020202020204" pitchFamily="34" charset="0"/>
                </a:rPr>
                <a:t>RESMAIN - Study Design</a:t>
              </a:r>
            </a:p>
          </p:txBody>
        </p:sp>
        <p:pic>
          <p:nvPicPr>
            <p:cNvPr id="47" name="Picture 4" descr="T:\CI\Logo\Symbol-only\Symbol_PNG\Symbol_4SC_RGB_AN.png">
              <a:extLst>
                <a:ext uri="{FF2B5EF4-FFF2-40B4-BE49-F238E27FC236}">
                  <a16:creationId xmlns:a16="http://schemas.microsoft.com/office/drawing/2014/main" id="{F06BCB9A-5459-4EBF-BE71-3E349A09F07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6499" y="13863972"/>
              <a:ext cx="1252788" cy="96931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0" name="Gruppieren 39">
            <a:extLst>
              <a:ext uri="{FF2B5EF4-FFF2-40B4-BE49-F238E27FC236}">
                <a16:creationId xmlns:a16="http://schemas.microsoft.com/office/drawing/2014/main" id="{304B23FF-DC36-4513-B180-1078984B7AF4}"/>
              </a:ext>
            </a:extLst>
          </p:cNvPr>
          <p:cNvGrpSpPr/>
          <p:nvPr/>
        </p:nvGrpSpPr>
        <p:grpSpPr>
          <a:xfrm>
            <a:off x="18159186" y="14627727"/>
            <a:ext cx="17561304" cy="1296000"/>
            <a:chOff x="18159186" y="13662527"/>
            <a:chExt cx="17561304" cy="1296000"/>
          </a:xfrm>
        </p:grpSpPr>
        <p:sp>
          <p:nvSpPr>
            <p:cNvPr id="9" name="Auf der gleichen Seite des Rechtecks liegende Ecken abrunden 40">
              <a:extLst>
                <a:ext uri="{FF2B5EF4-FFF2-40B4-BE49-F238E27FC236}">
                  <a16:creationId xmlns:a16="http://schemas.microsoft.com/office/drawing/2014/main" id="{377FEA21-B5FF-46EF-979B-FAAAFAD81D3E}"/>
                </a:ext>
              </a:extLst>
            </p:cNvPr>
            <p:cNvSpPr/>
            <p:nvPr/>
          </p:nvSpPr>
          <p:spPr>
            <a:xfrm>
              <a:off x="18159186" y="13662527"/>
              <a:ext cx="17561304" cy="1296000"/>
            </a:xfrm>
            <a:prstGeom prst="round2SameRect">
              <a:avLst/>
            </a:prstGeom>
            <a:solidFill>
              <a:schemeClr val="bg2"/>
            </a:solidFill>
            <a:ln w="25400">
              <a:solidFill>
                <a:srgbClr val="00B6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4210" b="1">
                <a:solidFill>
                  <a:srgbClr val="002060"/>
                </a:solidFill>
                <a:latin typeface="Arial" panose="020B0604020202020204" pitchFamily="34" charset="0"/>
                <a:cs typeface="Arial" panose="020B0604020202020204" pitchFamily="34" charset="0"/>
              </a:endParaRPr>
            </a:p>
          </p:txBody>
        </p:sp>
        <p:sp>
          <p:nvSpPr>
            <p:cNvPr id="10" name="Textfeld 9">
              <a:extLst>
                <a:ext uri="{FF2B5EF4-FFF2-40B4-BE49-F238E27FC236}">
                  <a16:creationId xmlns:a16="http://schemas.microsoft.com/office/drawing/2014/main" id="{51804730-721F-4B1C-BF9B-3D40AB49B750}"/>
                </a:ext>
              </a:extLst>
            </p:cNvPr>
            <p:cNvSpPr txBox="1"/>
            <p:nvPr/>
          </p:nvSpPr>
          <p:spPr>
            <a:xfrm>
              <a:off x="20597566" y="13840795"/>
              <a:ext cx="14814732" cy="1015665"/>
            </a:xfrm>
            <a:prstGeom prst="rect">
              <a:avLst/>
            </a:prstGeom>
            <a:noFill/>
            <a:ln>
              <a:noFill/>
            </a:ln>
          </p:spPr>
          <p:txBody>
            <a:bodyPr wrap="square" rtlCol="0">
              <a:spAutoFit/>
            </a:bodyPr>
            <a:lstStyle/>
            <a:p>
              <a:r>
                <a:rPr lang="en-US" sz="6000" b="1">
                  <a:solidFill>
                    <a:srgbClr val="002060"/>
                  </a:solidFill>
                  <a:latin typeface="Arial" panose="020B0604020202020204" pitchFamily="34" charset="0"/>
                  <a:cs typeface="Arial" panose="020B0604020202020204" pitchFamily="34" charset="0"/>
                </a:rPr>
                <a:t>RESMAIN Sites and Status Update</a:t>
              </a:r>
            </a:p>
          </p:txBody>
        </p:sp>
        <p:pic>
          <p:nvPicPr>
            <p:cNvPr id="49" name="Picture 4" descr="T:\CI\Logo\Symbol-only\Symbol_PNG\Symbol_4SC_RGB_AN.png">
              <a:extLst>
                <a:ext uri="{FF2B5EF4-FFF2-40B4-BE49-F238E27FC236}">
                  <a16:creationId xmlns:a16="http://schemas.microsoft.com/office/drawing/2014/main" id="{7E5E7856-7FB5-4C82-B2EB-EAD1F6D6449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664524" y="13863972"/>
              <a:ext cx="1252788" cy="969311"/>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5" name="Gruppieren 44">
            <a:extLst>
              <a:ext uri="{FF2B5EF4-FFF2-40B4-BE49-F238E27FC236}">
                <a16:creationId xmlns:a16="http://schemas.microsoft.com/office/drawing/2014/main" id="{BF5A24E6-4B14-483B-93F8-B9A1177528B5}"/>
              </a:ext>
            </a:extLst>
          </p:cNvPr>
          <p:cNvGrpSpPr/>
          <p:nvPr/>
        </p:nvGrpSpPr>
        <p:grpSpPr>
          <a:xfrm>
            <a:off x="568271" y="25921676"/>
            <a:ext cx="17357488" cy="15633054"/>
            <a:chOff x="568271" y="25108876"/>
            <a:chExt cx="17357488" cy="15633054"/>
          </a:xfrm>
        </p:grpSpPr>
        <p:sp>
          <p:nvSpPr>
            <p:cNvPr id="4" name="Rechteck 3">
              <a:extLst>
                <a:ext uri="{FF2B5EF4-FFF2-40B4-BE49-F238E27FC236}">
                  <a16:creationId xmlns:a16="http://schemas.microsoft.com/office/drawing/2014/main" id="{A1CE2563-B354-4ACB-B05F-95875D268FBA}"/>
                </a:ext>
              </a:extLst>
            </p:cNvPr>
            <p:cNvSpPr/>
            <p:nvPr/>
          </p:nvSpPr>
          <p:spPr bwMode="auto">
            <a:xfrm>
              <a:off x="568272" y="26362338"/>
              <a:ext cx="17357487" cy="14379592"/>
            </a:xfrm>
            <a:prstGeom prst="rect">
              <a:avLst/>
            </a:prstGeom>
            <a:solidFill>
              <a:schemeClr val="bg1"/>
            </a:solidFill>
            <a:ln w="25400" cap="flat" cmpd="sng" algn="ctr">
              <a:solidFill>
                <a:srgbClr val="00B6F0"/>
              </a:solidFill>
              <a:prstDash val="solid"/>
              <a:round/>
              <a:headEnd type="none" w="med" len="med"/>
              <a:tailEnd type="none" w="med" len="med"/>
            </a:ln>
            <a:effectLst/>
          </p:spPr>
          <p:txBody>
            <a:bodyPr vert="horz" wrap="square" lIns="38346" tIns="19173" rIns="38346" bIns="19173" numCol="1" rtlCol="0" anchor="t" anchorCtr="0" compatLnSpc="1">
              <a:prstTxWarp prst="textNoShape">
                <a:avLst/>
              </a:prstTxWarp>
            </a:bodyPr>
            <a:lstStyle/>
            <a:p>
              <a:pPr defTabSz="1481903" fontAlgn="base">
                <a:spcBef>
                  <a:spcPct val="0"/>
                </a:spcBef>
                <a:spcAft>
                  <a:spcPct val="0"/>
                </a:spcAft>
              </a:pPr>
              <a:endParaRPr lang="de-DE" sz="2935">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5" name="Textfeld 34">
              <a:extLst>
                <a:ext uri="{FF2B5EF4-FFF2-40B4-BE49-F238E27FC236}">
                  <a16:creationId xmlns:a16="http://schemas.microsoft.com/office/drawing/2014/main" id="{783BBC2F-6C6D-4E08-A4CC-12AA9FE64392}"/>
                </a:ext>
              </a:extLst>
            </p:cNvPr>
            <p:cNvSpPr txBox="1"/>
            <p:nvPr/>
          </p:nvSpPr>
          <p:spPr>
            <a:xfrm>
              <a:off x="879196" y="26805678"/>
              <a:ext cx="16948287" cy="13252923"/>
            </a:xfrm>
            <a:prstGeom prst="rect">
              <a:avLst/>
            </a:prstGeom>
            <a:noFill/>
          </p:spPr>
          <p:txBody>
            <a:bodyPr wrap="square" rtlCol="0">
              <a:spAutoFit/>
            </a:bodyPr>
            <a:lstStyle/>
            <a:p>
              <a:pPr defTabSz="1262646">
                <a:lnSpc>
                  <a:spcPct val="114000"/>
                </a:lnSpc>
                <a:spcBef>
                  <a:spcPts val="600"/>
                </a:spcBef>
              </a:pPr>
              <a:r>
                <a:rPr lang="en-US" sz="3600" b="1" dirty="0">
                  <a:solidFill>
                    <a:srgbClr val="000000"/>
                  </a:solidFill>
                  <a:latin typeface="Arial" panose="020B0604020202020204" pitchFamily="34" charset="0"/>
                  <a:cs typeface="Arial" panose="020B0604020202020204" pitchFamily="34" charset="0"/>
                </a:rPr>
                <a:t>Key Inclusion Criteria:</a:t>
              </a:r>
              <a:endParaRPr lang="en-US" sz="1000" b="1" dirty="0">
                <a:solidFill>
                  <a:srgbClr val="000000"/>
                </a:solidFill>
                <a:latin typeface="Arial" panose="020B0604020202020204" pitchFamily="34" charset="0"/>
                <a:cs typeface="Arial" panose="020B0604020202020204" pitchFamily="34" charset="0"/>
              </a:endParaRPr>
            </a:p>
            <a:p>
              <a:pPr marL="276323" indent="-276323" algn="just" defTabSz="1262646">
                <a:lnSpc>
                  <a:spcPct val="114000"/>
                </a:lnSpc>
                <a:buClr>
                  <a:srgbClr val="00B6F0"/>
                </a:buClr>
                <a:buFont typeface="Arial" panose="020B0604020202020204" pitchFamily="34" charset="0"/>
                <a:buChar char="•"/>
              </a:pPr>
              <a:r>
                <a:rPr lang="en-US" sz="3600" dirty="0">
                  <a:solidFill>
                    <a:srgbClr val="000000"/>
                  </a:solidFill>
                  <a:latin typeface="Arial" panose="020B0604020202020204" pitchFamily="34" charset="0"/>
                  <a:cs typeface="Arial" panose="020B0604020202020204" pitchFamily="34" charset="0"/>
                </a:rPr>
                <a:t>Patients (&gt; 18 years) with histologically confirmed MF (Stage IIB-IVB) or SS in an ongoing CR, PR or SD after at least one prior systemic therapy according to local standards, including but not limited to interferon-</a:t>
              </a:r>
              <a:r>
                <a:rPr lang="el-GR" sz="3600" dirty="0">
                  <a:solidFill>
                    <a:srgbClr val="000000"/>
                  </a:solidFill>
                  <a:latin typeface="Arial" panose="020B0604020202020204" pitchFamily="34" charset="0"/>
                  <a:cs typeface="Arial" panose="020B0604020202020204" pitchFamily="34" charset="0"/>
                </a:rPr>
                <a:t>α</a:t>
              </a:r>
              <a:r>
                <a:rPr lang="en-US" sz="3600" dirty="0">
                  <a:solidFill>
                    <a:srgbClr val="000000"/>
                  </a:solidFill>
                  <a:latin typeface="Arial" panose="020B0604020202020204" pitchFamily="34" charset="0"/>
                  <a:cs typeface="Arial" panose="020B0604020202020204" pitchFamily="34" charset="0"/>
                </a:rPr>
                <a:t>, bexarotene, extracorporeal photopheresis (ECP), chemotherapy or total skin electron beam (TSEB) therapy</a:t>
              </a:r>
            </a:p>
            <a:p>
              <a:pPr marL="276323" indent="-276323" algn="just" defTabSz="1262646">
                <a:lnSpc>
                  <a:spcPct val="114000"/>
                </a:lnSpc>
                <a:buClr>
                  <a:srgbClr val="00B6F0"/>
                </a:buClr>
                <a:buFont typeface="Arial" panose="020B0604020202020204" pitchFamily="34" charset="0"/>
                <a:buChar char="•"/>
              </a:pPr>
              <a:r>
                <a:rPr lang="en-US" sz="3600" dirty="0">
                  <a:solidFill>
                    <a:srgbClr val="000000"/>
                  </a:solidFill>
                  <a:latin typeface="Arial" panose="020B0604020202020204" pitchFamily="34" charset="0"/>
                  <a:cs typeface="Arial" panose="020B0604020202020204" pitchFamily="34" charset="0"/>
                </a:rPr>
                <a:t>The most recent systemic therapy must have been completed as planned or stopped due to unacceptable toxicity 2-12 weeks prior to randomization</a:t>
              </a:r>
            </a:p>
            <a:p>
              <a:pPr marL="276323" indent="-276323" algn="just" defTabSz="1262646">
                <a:lnSpc>
                  <a:spcPct val="114000"/>
                </a:lnSpc>
                <a:buClr>
                  <a:srgbClr val="00B6F0"/>
                </a:buClr>
                <a:buFont typeface="Arial" panose="020B0604020202020204" pitchFamily="34" charset="0"/>
                <a:buChar char="•"/>
              </a:pPr>
              <a:r>
                <a:rPr lang="en-US" sz="3600" dirty="0">
                  <a:solidFill>
                    <a:srgbClr val="000000"/>
                  </a:solidFill>
                  <a:latin typeface="Arial" panose="020B0604020202020204" pitchFamily="34" charset="0"/>
                  <a:cs typeface="Arial" panose="020B0604020202020204" pitchFamily="34" charset="0"/>
                </a:rPr>
                <a:t>ECOG performance score 0-2</a:t>
              </a:r>
            </a:p>
            <a:p>
              <a:pPr marL="276323" indent="-276323" algn="just" defTabSz="1262646">
                <a:lnSpc>
                  <a:spcPct val="114000"/>
                </a:lnSpc>
                <a:buClr>
                  <a:srgbClr val="00B6F0"/>
                </a:buClr>
                <a:buFont typeface="Arial" panose="020B0604020202020204" pitchFamily="34" charset="0"/>
                <a:buChar char="•"/>
              </a:pPr>
              <a:r>
                <a:rPr lang="en-US" sz="3600" dirty="0">
                  <a:solidFill>
                    <a:srgbClr val="000000"/>
                  </a:solidFill>
                  <a:latin typeface="Arial" panose="020B0604020202020204" pitchFamily="34" charset="0"/>
                  <a:cs typeface="Arial" panose="020B0604020202020204" pitchFamily="34" charset="0"/>
                </a:rPr>
                <a:t>Adequate hematological, hepatic and renal function</a:t>
              </a:r>
            </a:p>
            <a:p>
              <a:pPr defTabSz="1262646">
                <a:lnSpc>
                  <a:spcPct val="114000"/>
                </a:lnSpc>
                <a:spcBef>
                  <a:spcPts val="600"/>
                </a:spcBef>
              </a:pPr>
              <a:endParaRPr lang="en-US" sz="1000" b="1" dirty="0">
                <a:solidFill>
                  <a:srgbClr val="000000"/>
                </a:solidFill>
                <a:latin typeface="Arial" panose="020B0604020202020204" pitchFamily="34" charset="0"/>
                <a:cs typeface="Arial" panose="020B0604020202020204" pitchFamily="34" charset="0"/>
              </a:endParaRPr>
            </a:p>
            <a:p>
              <a:pPr defTabSz="1262646">
                <a:lnSpc>
                  <a:spcPct val="114000"/>
                </a:lnSpc>
                <a:spcBef>
                  <a:spcPts val="600"/>
                </a:spcBef>
              </a:pPr>
              <a:r>
                <a:rPr lang="en-US" sz="3600" b="1" dirty="0">
                  <a:solidFill>
                    <a:srgbClr val="000000"/>
                  </a:solidFill>
                  <a:latin typeface="Arial" panose="020B0604020202020204" pitchFamily="34" charset="0"/>
                  <a:cs typeface="Arial" panose="020B0604020202020204" pitchFamily="34" charset="0"/>
                </a:rPr>
                <a:t>Key Exclusion Criteria:</a:t>
              </a:r>
              <a:endParaRPr lang="en-US" sz="1000" b="1" dirty="0">
                <a:solidFill>
                  <a:srgbClr val="000000"/>
                </a:solidFill>
                <a:latin typeface="Arial" panose="020B0604020202020204" pitchFamily="34" charset="0"/>
                <a:cs typeface="Arial" panose="020B0604020202020204" pitchFamily="34" charset="0"/>
              </a:endParaRPr>
            </a:p>
            <a:p>
              <a:pPr marL="276323" indent="-276323" defTabSz="1262646">
                <a:lnSpc>
                  <a:spcPct val="114000"/>
                </a:lnSpc>
                <a:buClr>
                  <a:srgbClr val="00B6F0"/>
                </a:buClr>
                <a:buFont typeface="Arial" panose="020B0604020202020204" pitchFamily="34" charset="0"/>
                <a:buChar char="•"/>
              </a:pPr>
              <a:r>
                <a:rPr lang="en-US" sz="3600" dirty="0">
                  <a:solidFill>
                    <a:srgbClr val="000000"/>
                  </a:solidFill>
                  <a:latin typeface="Arial" panose="020B0604020202020204" pitchFamily="34" charset="0"/>
                  <a:cs typeface="Arial" panose="020B0604020202020204" pitchFamily="34" charset="0"/>
                </a:rPr>
                <a:t>Patients with PD</a:t>
              </a:r>
            </a:p>
            <a:p>
              <a:pPr marL="276323" indent="-276323" defTabSz="1262646">
                <a:lnSpc>
                  <a:spcPct val="114000"/>
                </a:lnSpc>
                <a:buClr>
                  <a:srgbClr val="00B6F0"/>
                </a:buClr>
                <a:buFont typeface="Arial" panose="020B0604020202020204" pitchFamily="34" charset="0"/>
                <a:buChar char="•"/>
              </a:pPr>
              <a:r>
                <a:rPr lang="en-US" sz="3600" dirty="0">
                  <a:solidFill>
                    <a:srgbClr val="000000"/>
                  </a:solidFill>
                  <a:latin typeface="Arial" panose="020B0604020202020204" pitchFamily="34" charset="0"/>
                  <a:cs typeface="Arial" panose="020B0604020202020204" pitchFamily="34" charset="0"/>
                </a:rPr>
                <a:t>Baseline QTc interval &gt; 500 </a:t>
              </a:r>
              <a:r>
                <a:rPr lang="en-US" sz="3600" dirty="0" err="1">
                  <a:solidFill>
                    <a:srgbClr val="000000"/>
                  </a:solidFill>
                  <a:latin typeface="Arial" panose="020B0604020202020204" pitchFamily="34" charset="0"/>
                  <a:cs typeface="Arial" panose="020B0604020202020204" pitchFamily="34" charset="0"/>
                </a:rPr>
                <a:t>ms</a:t>
              </a:r>
              <a:r>
                <a:rPr lang="en-US" sz="3600" dirty="0">
                  <a:solidFill>
                    <a:srgbClr val="000000"/>
                  </a:solidFill>
                  <a:latin typeface="Arial" panose="020B0604020202020204" pitchFamily="34" charset="0"/>
                  <a:cs typeface="Arial" panose="020B0604020202020204" pitchFamily="34" charset="0"/>
                </a:rPr>
                <a:t> </a:t>
              </a:r>
            </a:p>
            <a:p>
              <a:pPr marL="276323" indent="-276323" defTabSz="1262646">
                <a:lnSpc>
                  <a:spcPct val="114000"/>
                </a:lnSpc>
                <a:buClr>
                  <a:srgbClr val="00B6F0"/>
                </a:buClr>
                <a:buFont typeface="Arial" panose="020B0604020202020204" pitchFamily="34" charset="0"/>
                <a:buChar char="•"/>
              </a:pPr>
              <a:r>
                <a:rPr lang="en-US" sz="3600" dirty="0">
                  <a:solidFill>
                    <a:srgbClr val="000000"/>
                  </a:solidFill>
                  <a:latin typeface="Arial" panose="020B0604020202020204" pitchFamily="34" charset="0"/>
                  <a:cs typeface="Arial" panose="020B0604020202020204" pitchFamily="34" charset="0"/>
                </a:rPr>
                <a:t>Concurrent use of any other specific anti-tumor therapy</a:t>
              </a:r>
            </a:p>
            <a:p>
              <a:pPr defTabSz="1262646">
                <a:lnSpc>
                  <a:spcPct val="114000"/>
                </a:lnSpc>
              </a:pPr>
              <a:endParaRPr lang="en-US" sz="1000" strike="sngStrike" dirty="0">
                <a:solidFill>
                  <a:srgbClr val="FF0000"/>
                </a:solidFill>
                <a:latin typeface="Arial" panose="020B0604020202020204" pitchFamily="34" charset="0"/>
                <a:cs typeface="Arial" panose="020B0604020202020204" pitchFamily="34" charset="0"/>
              </a:endParaRPr>
            </a:p>
            <a:p>
              <a:pPr defTabSz="1262646">
                <a:lnSpc>
                  <a:spcPct val="114000"/>
                </a:lnSpc>
                <a:spcBef>
                  <a:spcPts val="600"/>
                </a:spcBef>
              </a:pPr>
              <a:r>
                <a:rPr lang="en-US" sz="3600" b="1" dirty="0">
                  <a:solidFill>
                    <a:srgbClr val="000000"/>
                  </a:solidFill>
                  <a:latin typeface="Arial" panose="020B0604020202020204" pitchFamily="34" charset="0"/>
                  <a:cs typeface="Arial" panose="020B0604020202020204" pitchFamily="34" charset="0"/>
                </a:rPr>
                <a:t>Study Logistics:</a:t>
              </a:r>
            </a:p>
            <a:p>
              <a:pPr marL="276323" indent="-276323" defTabSz="1262646">
                <a:lnSpc>
                  <a:spcPct val="114000"/>
                </a:lnSpc>
                <a:buClr>
                  <a:srgbClr val="00B6F0"/>
                </a:buClr>
                <a:buFont typeface="Arial" panose="020B0604020202020204" pitchFamily="34" charset="0"/>
                <a:buChar char="•"/>
              </a:pPr>
              <a:r>
                <a:rPr lang="de-DE" sz="3600" dirty="0" err="1">
                  <a:solidFill>
                    <a:srgbClr val="000000"/>
                  </a:solidFill>
                  <a:latin typeface="Arial" panose="020B0604020202020204" pitchFamily="34" charset="0"/>
                  <a:cs typeface="Arial" panose="020B0604020202020204" pitchFamily="34" charset="0"/>
                </a:rPr>
                <a:t>Enrollment</a:t>
              </a:r>
              <a:r>
                <a:rPr lang="de-DE" sz="3600" dirty="0">
                  <a:solidFill>
                    <a:srgbClr val="000000"/>
                  </a:solidFill>
                  <a:latin typeface="Arial" panose="020B0604020202020204" pitchFamily="34" charset="0"/>
                  <a:cs typeface="Arial" panose="020B0604020202020204" pitchFamily="34" charset="0"/>
                </a:rPr>
                <a:t>:    		190 </a:t>
              </a:r>
              <a:r>
                <a:rPr lang="de-DE" sz="3600" dirty="0" err="1">
                  <a:solidFill>
                    <a:srgbClr val="000000"/>
                  </a:solidFill>
                  <a:latin typeface="Arial" panose="020B0604020202020204" pitchFamily="34" charset="0"/>
                  <a:cs typeface="Arial" panose="020B0604020202020204" pitchFamily="34" charset="0"/>
                </a:rPr>
                <a:t>patients</a:t>
              </a:r>
              <a:endParaRPr lang="de-DE" sz="3600" dirty="0">
                <a:solidFill>
                  <a:srgbClr val="000000"/>
                </a:solidFill>
                <a:latin typeface="Arial" panose="020B0604020202020204" pitchFamily="34" charset="0"/>
                <a:cs typeface="Arial" panose="020B0604020202020204" pitchFamily="34" charset="0"/>
              </a:endParaRPr>
            </a:p>
            <a:p>
              <a:pPr marL="276323" indent="-276323" defTabSz="1262646">
                <a:lnSpc>
                  <a:spcPct val="114000"/>
                </a:lnSpc>
                <a:buClr>
                  <a:srgbClr val="00B6F0"/>
                </a:buClr>
                <a:buFont typeface="Arial" panose="020B0604020202020204" pitchFamily="34" charset="0"/>
                <a:buChar char="•"/>
              </a:pPr>
              <a:r>
                <a:rPr lang="de-DE" sz="3600" dirty="0">
                  <a:solidFill>
                    <a:srgbClr val="000000"/>
                  </a:solidFill>
                  <a:latin typeface="Arial" panose="020B0604020202020204" pitchFamily="34" charset="0"/>
                  <a:cs typeface="Arial" panose="020B0604020202020204" pitchFamily="34" charset="0"/>
                </a:rPr>
                <a:t>Trial </a:t>
              </a:r>
              <a:r>
                <a:rPr lang="de-DE" sz="3600" dirty="0" err="1">
                  <a:solidFill>
                    <a:srgbClr val="000000"/>
                  </a:solidFill>
                  <a:latin typeface="Arial" panose="020B0604020202020204" pitchFamily="34" charset="0"/>
                  <a:cs typeface="Arial" panose="020B0604020202020204" pitchFamily="34" charset="0"/>
                </a:rPr>
                <a:t>centers</a:t>
              </a:r>
              <a:r>
                <a:rPr lang="de-DE" sz="3600" dirty="0">
                  <a:solidFill>
                    <a:srgbClr val="000000"/>
                  </a:solidFill>
                  <a:latin typeface="Arial" panose="020B0604020202020204" pitchFamily="34" charset="0"/>
                  <a:cs typeface="Arial" panose="020B0604020202020204" pitchFamily="34" charset="0"/>
                </a:rPr>
                <a:t>/countries:	</a:t>
              </a:r>
              <a:r>
                <a:rPr lang="de-DE" sz="3600" dirty="0">
                  <a:latin typeface="Arial" panose="020B0604020202020204" pitchFamily="34" charset="0"/>
                  <a:cs typeface="Arial" panose="020B0604020202020204" pitchFamily="34" charset="0"/>
                </a:rPr>
                <a:t>43 </a:t>
              </a:r>
              <a:r>
                <a:rPr lang="de-DE" sz="3600" dirty="0" err="1">
                  <a:latin typeface="Arial" panose="020B0604020202020204" pitchFamily="34" charset="0"/>
                  <a:cs typeface="Arial" panose="020B0604020202020204" pitchFamily="34" charset="0"/>
                </a:rPr>
                <a:t>centers</a:t>
              </a:r>
              <a:r>
                <a:rPr lang="de-DE" sz="3600" dirty="0">
                  <a:latin typeface="Arial" panose="020B0604020202020204" pitchFamily="34" charset="0"/>
                  <a:cs typeface="Arial" panose="020B0604020202020204" pitchFamily="34" charset="0"/>
                </a:rPr>
                <a:t> in 10 European countries, 5 </a:t>
              </a:r>
              <a:r>
                <a:rPr lang="de-DE" sz="3600" dirty="0" err="1">
                  <a:latin typeface="Arial" panose="020B0604020202020204" pitchFamily="34" charset="0"/>
                  <a:cs typeface="Arial" panose="020B0604020202020204" pitchFamily="34" charset="0"/>
                </a:rPr>
                <a:t>centers</a:t>
              </a:r>
              <a:r>
                <a:rPr lang="de-DE" sz="3600" dirty="0">
                  <a:latin typeface="Arial" panose="020B0604020202020204" pitchFamily="34" charset="0"/>
                  <a:cs typeface="Arial" panose="020B0604020202020204" pitchFamily="34" charset="0"/>
                </a:rPr>
                <a:t> in Japan</a:t>
              </a:r>
            </a:p>
            <a:p>
              <a:pPr marL="276323" indent="-276323" defTabSz="1262646">
                <a:lnSpc>
                  <a:spcPct val="114000"/>
                </a:lnSpc>
                <a:buClr>
                  <a:srgbClr val="00B6F0"/>
                </a:buClr>
                <a:buFont typeface="Arial" panose="020B0604020202020204" pitchFamily="34" charset="0"/>
                <a:buChar char="•"/>
                <a:tabLst>
                  <a:tab pos="2818899" algn="l"/>
                </a:tabLst>
              </a:pPr>
              <a:r>
                <a:rPr lang="de-DE" sz="3600" dirty="0" err="1">
                  <a:solidFill>
                    <a:srgbClr val="000000"/>
                  </a:solidFill>
                  <a:latin typeface="Arial" panose="020B0604020202020204" pitchFamily="34" charset="0"/>
                  <a:cs typeface="Arial" panose="020B0604020202020204" pitchFamily="34" charset="0"/>
                </a:rPr>
                <a:t>Planned</a:t>
              </a:r>
              <a:r>
                <a:rPr lang="de-DE" sz="3600" dirty="0">
                  <a:solidFill>
                    <a:srgbClr val="000000"/>
                  </a:solidFill>
                  <a:latin typeface="Arial" panose="020B0604020202020204" pitchFamily="34" charset="0"/>
                  <a:cs typeface="Arial" panose="020B0604020202020204" pitchFamily="34" charset="0"/>
                </a:rPr>
                <a:t> </a:t>
              </a:r>
              <a:r>
                <a:rPr lang="de-DE" sz="3600" dirty="0" err="1">
                  <a:solidFill>
                    <a:srgbClr val="000000"/>
                  </a:solidFill>
                  <a:latin typeface="Arial" panose="020B0604020202020204" pitchFamily="34" charset="0"/>
                  <a:cs typeface="Arial" panose="020B0604020202020204" pitchFamily="34" charset="0"/>
                </a:rPr>
                <a:t>trial</a:t>
              </a:r>
              <a:r>
                <a:rPr lang="de-DE" sz="3600" dirty="0">
                  <a:solidFill>
                    <a:srgbClr val="000000"/>
                  </a:solidFill>
                  <a:latin typeface="Arial" panose="020B0604020202020204" pitchFamily="34" charset="0"/>
                  <a:cs typeface="Arial" panose="020B0604020202020204" pitchFamily="34" charset="0"/>
                </a:rPr>
                <a:t> </a:t>
              </a:r>
              <a:r>
                <a:rPr lang="de-DE" sz="3600" dirty="0" err="1">
                  <a:solidFill>
                    <a:srgbClr val="000000"/>
                  </a:solidFill>
                  <a:latin typeface="Arial" panose="020B0604020202020204" pitchFamily="34" charset="0"/>
                  <a:cs typeface="Arial" panose="020B0604020202020204" pitchFamily="34" charset="0"/>
                </a:rPr>
                <a:t>period</a:t>
              </a:r>
              <a:r>
                <a:rPr lang="de-DE" sz="3600" dirty="0">
                  <a:solidFill>
                    <a:srgbClr val="000000"/>
                  </a:solidFill>
                  <a:latin typeface="Arial" panose="020B0604020202020204" pitchFamily="34" charset="0"/>
                  <a:cs typeface="Arial" panose="020B0604020202020204" pitchFamily="34" charset="0"/>
                </a:rPr>
                <a:t>: </a:t>
              </a:r>
            </a:p>
            <a:p>
              <a:pPr marL="800100" lvl="1" indent="-342900" defTabSz="1262646">
                <a:lnSpc>
                  <a:spcPct val="114000"/>
                </a:lnSpc>
                <a:buClr>
                  <a:srgbClr val="00B6F0"/>
                </a:buClr>
                <a:buFont typeface="Courier New" panose="02070309020205020404" pitchFamily="49" charset="0"/>
                <a:buChar char="o"/>
                <a:tabLst>
                  <a:tab pos="2818899" algn="l"/>
                </a:tabLst>
              </a:pPr>
              <a:r>
                <a:rPr lang="de-DE" sz="3600" dirty="0">
                  <a:solidFill>
                    <a:srgbClr val="000000"/>
                  </a:solidFill>
                  <a:latin typeface="Arial" panose="020B0604020202020204" pitchFamily="34" charset="0"/>
                  <a:cs typeface="Arial" panose="020B0604020202020204" pitchFamily="34" charset="0"/>
                </a:rPr>
                <a:t>FPI: 			</a:t>
              </a:r>
              <a:r>
                <a:rPr lang="de-DE" sz="3600" dirty="0" err="1">
                  <a:solidFill>
                    <a:srgbClr val="000000"/>
                  </a:solidFill>
                  <a:latin typeface="Arial" panose="020B0604020202020204" pitchFamily="34" charset="0"/>
                  <a:cs typeface="Arial" panose="020B0604020202020204" pitchFamily="34" charset="0"/>
                </a:rPr>
                <a:t>Dec</a:t>
              </a:r>
              <a:r>
                <a:rPr lang="de-DE" sz="3600" dirty="0">
                  <a:solidFill>
                    <a:srgbClr val="000000"/>
                  </a:solidFill>
                  <a:latin typeface="Arial" panose="020B0604020202020204" pitchFamily="34" charset="0"/>
                  <a:cs typeface="Arial" panose="020B0604020202020204" pitchFamily="34" charset="0"/>
                </a:rPr>
                <a:t> 2016         </a:t>
              </a:r>
            </a:p>
            <a:p>
              <a:pPr marL="800100" lvl="1" indent="-342900" defTabSz="1262646">
                <a:lnSpc>
                  <a:spcPct val="114000"/>
                </a:lnSpc>
                <a:buClr>
                  <a:srgbClr val="00B6F0"/>
                </a:buClr>
                <a:buFont typeface="Courier New" panose="02070309020205020404" pitchFamily="49" charset="0"/>
                <a:buChar char="o"/>
                <a:tabLst>
                  <a:tab pos="2818899" algn="l"/>
                </a:tabLst>
              </a:pPr>
              <a:r>
                <a:rPr lang="de-DE" sz="3600" dirty="0">
                  <a:solidFill>
                    <a:srgbClr val="000000"/>
                  </a:solidFill>
                  <a:latin typeface="Arial" panose="020B0604020202020204" pitchFamily="34" charset="0"/>
                  <a:cs typeface="Arial" panose="020B0604020202020204" pitchFamily="34" charset="0"/>
                </a:rPr>
                <a:t>LPI: 			Q4 2021</a:t>
              </a:r>
            </a:p>
            <a:p>
              <a:pPr marL="800100" lvl="1" indent="-342900" defTabSz="1262646">
                <a:lnSpc>
                  <a:spcPct val="114000"/>
                </a:lnSpc>
                <a:buClr>
                  <a:srgbClr val="00B6F0"/>
                </a:buClr>
                <a:buFont typeface="Courier New" panose="02070309020205020404" pitchFamily="49" charset="0"/>
                <a:buChar char="o"/>
                <a:tabLst>
                  <a:tab pos="2818899" algn="l"/>
                </a:tabLst>
              </a:pPr>
              <a:r>
                <a:rPr lang="de-DE" sz="3600" dirty="0">
                  <a:solidFill>
                    <a:srgbClr val="000000"/>
                  </a:solidFill>
                  <a:latin typeface="Arial" panose="020B0604020202020204" pitchFamily="34" charset="0"/>
                  <a:cs typeface="Arial" panose="020B0604020202020204" pitchFamily="34" charset="0"/>
                </a:rPr>
                <a:t>LPO: 			Q3 2023</a:t>
              </a:r>
              <a:endParaRPr lang="de-DE" sz="5400" dirty="0">
                <a:latin typeface="Arial" panose="020B0604020202020204" pitchFamily="34" charset="0"/>
                <a:cs typeface="Arial" panose="020B0604020202020204" pitchFamily="34" charset="0"/>
              </a:endParaRPr>
            </a:p>
          </p:txBody>
        </p:sp>
        <p:grpSp>
          <p:nvGrpSpPr>
            <p:cNvPr id="42" name="Gruppieren 41">
              <a:extLst>
                <a:ext uri="{FF2B5EF4-FFF2-40B4-BE49-F238E27FC236}">
                  <a16:creationId xmlns:a16="http://schemas.microsoft.com/office/drawing/2014/main" id="{931D76E3-420C-4CB5-AD0C-5599D5888935}"/>
                </a:ext>
              </a:extLst>
            </p:cNvPr>
            <p:cNvGrpSpPr/>
            <p:nvPr/>
          </p:nvGrpSpPr>
          <p:grpSpPr>
            <a:xfrm>
              <a:off x="568271" y="25108876"/>
              <a:ext cx="17357488" cy="1296000"/>
              <a:chOff x="568271" y="25223176"/>
              <a:chExt cx="17357488" cy="1296000"/>
            </a:xfrm>
          </p:grpSpPr>
          <p:sp>
            <p:nvSpPr>
              <p:cNvPr id="32" name="Auf der gleichen Seite des Rechtecks liegende Ecken abrunden 40">
                <a:extLst>
                  <a:ext uri="{FF2B5EF4-FFF2-40B4-BE49-F238E27FC236}">
                    <a16:creationId xmlns:a16="http://schemas.microsoft.com/office/drawing/2014/main" id="{4220E2AB-7EE6-4C92-AC90-52CF15B3F12A}"/>
                  </a:ext>
                </a:extLst>
              </p:cNvPr>
              <p:cNvSpPr/>
              <p:nvPr/>
            </p:nvSpPr>
            <p:spPr>
              <a:xfrm>
                <a:off x="568271" y="25223176"/>
                <a:ext cx="17357488" cy="1296000"/>
              </a:xfrm>
              <a:prstGeom prst="round2SameRect">
                <a:avLst/>
              </a:prstGeom>
              <a:solidFill>
                <a:schemeClr val="bg2"/>
              </a:solidFill>
              <a:ln w="25400">
                <a:solidFill>
                  <a:srgbClr val="00B6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4210" b="1">
                  <a:solidFill>
                    <a:schemeClr val="tx1"/>
                  </a:solidFill>
                  <a:latin typeface="Arial" panose="020B0604020202020204" pitchFamily="34" charset="0"/>
                  <a:cs typeface="Arial" panose="020B0604020202020204" pitchFamily="34" charset="0"/>
                </a:endParaRPr>
              </a:p>
            </p:txBody>
          </p:sp>
          <p:sp>
            <p:nvSpPr>
              <p:cNvPr id="33" name="Textfeld 32">
                <a:extLst>
                  <a:ext uri="{FF2B5EF4-FFF2-40B4-BE49-F238E27FC236}">
                    <a16:creationId xmlns:a16="http://schemas.microsoft.com/office/drawing/2014/main" id="{B196375B-DF11-4FF7-A058-A2E24111B7D4}"/>
                  </a:ext>
                </a:extLst>
              </p:cNvPr>
              <p:cNvSpPr txBox="1"/>
              <p:nvPr/>
            </p:nvSpPr>
            <p:spPr>
              <a:xfrm>
                <a:off x="3283454" y="25388878"/>
                <a:ext cx="14491898" cy="1015663"/>
              </a:xfrm>
              <a:prstGeom prst="rect">
                <a:avLst/>
              </a:prstGeom>
              <a:noFill/>
              <a:ln>
                <a:noFill/>
              </a:ln>
            </p:spPr>
            <p:txBody>
              <a:bodyPr wrap="square" rtlCol="0">
                <a:spAutoFit/>
              </a:bodyPr>
              <a:lstStyle/>
              <a:p>
                <a:r>
                  <a:rPr lang="en-US" sz="6000" b="1">
                    <a:solidFill>
                      <a:srgbClr val="002060"/>
                    </a:solidFill>
                    <a:latin typeface="Arial" panose="020B0604020202020204" pitchFamily="34" charset="0"/>
                    <a:cs typeface="Arial" panose="020B0604020202020204" pitchFamily="34" charset="0"/>
                  </a:rPr>
                  <a:t>Eligibility and Study Logistics</a:t>
                </a:r>
              </a:p>
            </p:txBody>
          </p:sp>
          <p:pic>
            <p:nvPicPr>
              <p:cNvPr id="50" name="Picture 4" descr="T:\CI\Logo\Symbol-only\Symbol_PNG\Symbol_4SC_RGB_AN.png">
                <a:extLst>
                  <a:ext uri="{FF2B5EF4-FFF2-40B4-BE49-F238E27FC236}">
                    <a16:creationId xmlns:a16="http://schemas.microsoft.com/office/drawing/2014/main" id="{323936EF-2D72-4998-92EC-15FCCA6168A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58427" y="25415761"/>
                <a:ext cx="1252788" cy="969311"/>
              </a:xfrm>
              <a:prstGeom prst="rect">
                <a:avLst/>
              </a:prstGeom>
              <a:noFill/>
              <a:extLst>
                <a:ext uri="{909E8E84-426E-40DD-AFC4-6F175D3DCCD1}">
                  <a14:hiddenFill xmlns:a14="http://schemas.microsoft.com/office/drawing/2010/main">
                    <a:solidFill>
                      <a:srgbClr val="FFFFFF"/>
                    </a:solidFill>
                  </a14:hiddenFill>
                </a:ext>
              </a:extLst>
            </p:spPr>
          </p:pic>
        </p:grpSp>
      </p:grpSp>
      <p:graphicFrame>
        <p:nvGraphicFramePr>
          <p:cNvPr id="52" name="Tabelle 51">
            <a:extLst>
              <a:ext uri="{FF2B5EF4-FFF2-40B4-BE49-F238E27FC236}">
                <a16:creationId xmlns:a16="http://schemas.microsoft.com/office/drawing/2014/main" id="{951EC2DE-13EB-4827-BDB4-B50693443869}"/>
              </a:ext>
            </a:extLst>
          </p:cNvPr>
          <p:cNvGraphicFramePr>
            <a:graphicFrameLocks noGrp="1" noChangeAspect="1"/>
          </p:cNvGraphicFramePr>
          <p:nvPr>
            <p:extLst>
              <p:ext uri="{D42A27DB-BD31-4B8C-83A1-F6EECF244321}">
                <p14:modId xmlns:p14="http://schemas.microsoft.com/office/powerpoint/2010/main" val="741577724"/>
              </p:ext>
            </p:extLst>
          </p:nvPr>
        </p:nvGraphicFramePr>
        <p:xfrm>
          <a:off x="18536216" y="27083572"/>
          <a:ext cx="16852596" cy="13645808"/>
        </p:xfrm>
        <a:graphic>
          <a:graphicData uri="http://schemas.openxmlformats.org/drawingml/2006/table">
            <a:tbl>
              <a:tblPr>
                <a:tableStyleId>{B301B821-A1FF-4177-AEE7-76D212191A09}</a:tableStyleId>
              </a:tblPr>
              <a:tblGrid>
                <a:gridCol w="6650933">
                  <a:extLst>
                    <a:ext uri="{9D8B030D-6E8A-4147-A177-3AD203B41FA5}">
                      <a16:colId xmlns:a16="http://schemas.microsoft.com/office/drawing/2014/main" val="4251185952"/>
                    </a:ext>
                  </a:extLst>
                </a:gridCol>
                <a:gridCol w="3711875">
                  <a:extLst>
                    <a:ext uri="{9D8B030D-6E8A-4147-A177-3AD203B41FA5}">
                      <a16:colId xmlns:a16="http://schemas.microsoft.com/office/drawing/2014/main" val="3408633817"/>
                    </a:ext>
                  </a:extLst>
                </a:gridCol>
                <a:gridCol w="3783375">
                  <a:extLst>
                    <a:ext uri="{9D8B030D-6E8A-4147-A177-3AD203B41FA5}">
                      <a16:colId xmlns:a16="http://schemas.microsoft.com/office/drawing/2014/main" val="38014011"/>
                    </a:ext>
                  </a:extLst>
                </a:gridCol>
                <a:gridCol w="2706413">
                  <a:extLst>
                    <a:ext uri="{9D8B030D-6E8A-4147-A177-3AD203B41FA5}">
                      <a16:colId xmlns:a16="http://schemas.microsoft.com/office/drawing/2014/main" val="4229764223"/>
                    </a:ext>
                  </a:extLst>
                </a:gridCol>
              </a:tblGrid>
              <a:tr h="593296">
                <a:tc>
                  <a:txBody>
                    <a:bodyPr/>
                    <a:lstStyle/>
                    <a:p>
                      <a:pPr algn="l" rtl="0" fontAlgn="ctr">
                        <a:spcBef>
                          <a:spcPts val="0"/>
                        </a:spcBef>
                      </a:pPr>
                      <a:r>
                        <a:rPr lang="de-DE" sz="2800" b="1" u="none" strike="noStrike">
                          <a:solidFill>
                            <a:srgbClr val="FFFFFF"/>
                          </a:solidFill>
                          <a:effectLst/>
                          <a:latin typeface="Arial" panose="020B0604020202020204" pitchFamily="34" charset="0"/>
                          <a:cs typeface="Arial" panose="020B0604020202020204" pitchFamily="34" charset="0"/>
                        </a:rPr>
                        <a:t>Site</a:t>
                      </a:r>
                      <a:endParaRPr lang="de-DE" sz="2800" b="1" i="0" u="none" strike="noStrike">
                        <a:solidFill>
                          <a:srgbClr val="FFFFFF"/>
                        </a:solidFill>
                        <a:effectLst/>
                        <a:latin typeface="Arial" panose="020B0604020202020204" pitchFamily="34" charset="0"/>
                        <a:cs typeface="Arial" panose="020B0604020202020204" pitchFamily="34" charset="0"/>
                      </a:endParaRPr>
                    </a:p>
                  </a:txBody>
                  <a:tcPr marL="36000" marR="36000" marT="72000" marB="72000" anchor="ctr">
                    <a:solidFill>
                      <a:schemeClr val="accent1"/>
                    </a:solidFill>
                  </a:tcPr>
                </a:tc>
                <a:tc>
                  <a:txBody>
                    <a:bodyPr/>
                    <a:lstStyle/>
                    <a:p>
                      <a:pPr lvl="0" algn="l">
                        <a:spcBef>
                          <a:spcPts val="0"/>
                        </a:spcBef>
                        <a:buNone/>
                      </a:pPr>
                      <a:r>
                        <a:rPr lang="de-DE" sz="2800" b="1" u="none" strike="noStrike">
                          <a:solidFill>
                            <a:srgbClr val="FFFFFF"/>
                          </a:solidFill>
                          <a:effectLst/>
                          <a:latin typeface="Arial" panose="020B0604020202020204" pitchFamily="34" charset="0"/>
                          <a:cs typeface="Arial" panose="020B0604020202020204" pitchFamily="34" charset="0"/>
                        </a:rPr>
                        <a:t>City</a:t>
                      </a:r>
                      <a:endParaRPr lang="de-DE" sz="2800" b="1" i="0" u="none" strike="noStrike">
                        <a:solidFill>
                          <a:srgbClr val="FFFFFF"/>
                        </a:solidFill>
                        <a:effectLst/>
                        <a:latin typeface="Arial" panose="020B0604020202020204" pitchFamily="34" charset="0"/>
                        <a:cs typeface="Arial" panose="020B0604020202020204" pitchFamily="34" charset="0"/>
                      </a:endParaRPr>
                    </a:p>
                  </a:txBody>
                  <a:tcPr marL="36000" marR="36000" marT="72000" marB="72000" anchor="ctr">
                    <a:solidFill>
                      <a:schemeClr val="accent1"/>
                    </a:solidFill>
                  </a:tcPr>
                </a:tc>
                <a:tc>
                  <a:txBody>
                    <a:bodyPr/>
                    <a:lstStyle/>
                    <a:p>
                      <a:pPr lvl="0" algn="l">
                        <a:spcBef>
                          <a:spcPts val="0"/>
                        </a:spcBef>
                        <a:buNone/>
                      </a:pPr>
                      <a:r>
                        <a:rPr lang="de-DE" sz="2800" b="1" u="none" strike="noStrike">
                          <a:solidFill>
                            <a:srgbClr val="FFFFFF"/>
                          </a:solidFill>
                          <a:effectLst/>
                          <a:latin typeface="Arial" panose="020B0604020202020204" pitchFamily="34" charset="0"/>
                          <a:cs typeface="Arial" panose="020B0604020202020204" pitchFamily="34" charset="0"/>
                        </a:rPr>
                        <a:t>Country</a:t>
                      </a:r>
                      <a:endParaRPr lang="de-DE" sz="2800" b="1" i="0" u="none" strike="noStrike">
                        <a:solidFill>
                          <a:srgbClr val="FFFFFF"/>
                        </a:solidFill>
                        <a:effectLst/>
                        <a:latin typeface="Arial" panose="020B0604020202020204" pitchFamily="34" charset="0"/>
                        <a:cs typeface="Arial" panose="020B0604020202020204" pitchFamily="34" charset="0"/>
                      </a:endParaRPr>
                    </a:p>
                  </a:txBody>
                  <a:tcPr marL="36000" marR="36000" marT="72000" marB="72000" anchor="ctr">
                    <a:solidFill>
                      <a:schemeClr val="accent1"/>
                    </a:solidFill>
                  </a:tcPr>
                </a:tc>
                <a:tc>
                  <a:txBody>
                    <a:bodyPr/>
                    <a:lstStyle/>
                    <a:p>
                      <a:pPr lvl="0" algn="ctr">
                        <a:spcBef>
                          <a:spcPts val="0"/>
                        </a:spcBef>
                        <a:buNone/>
                      </a:pPr>
                      <a:r>
                        <a:rPr lang="de-DE" sz="2800" b="1" u="none" strike="noStrike" err="1">
                          <a:solidFill>
                            <a:srgbClr val="FFFFFF"/>
                          </a:solidFill>
                          <a:effectLst/>
                          <a:latin typeface="Arial" panose="020B0604020202020204" pitchFamily="34" charset="0"/>
                          <a:cs typeface="Arial" panose="020B0604020202020204" pitchFamily="34" charset="0"/>
                        </a:rPr>
                        <a:t>Patients</a:t>
                      </a:r>
                      <a:endParaRPr lang="en-US">
                        <a:latin typeface="Arial" panose="020B0604020202020204" pitchFamily="34" charset="0"/>
                        <a:cs typeface="Arial" panose="020B0604020202020204" pitchFamily="34" charset="0"/>
                      </a:endParaRPr>
                    </a:p>
                  </a:txBody>
                  <a:tcPr marL="36000" marR="36000" marT="72000" marB="72000" anchor="ctr">
                    <a:solidFill>
                      <a:schemeClr val="accent1"/>
                    </a:solidFill>
                  </a:tcPr>
                </a:tc>
                <a:extLst>
                  <a:ext uri="{0D108BD9-81ED-4DB2-BD59-A6C34878D82A}">
                    <a16:rowId xmlns:a16="http://schemas.microsoft.com/office/drawing/2014/main" val="4274946390"/>
                  </a:ext>
                </a:extLst>
              </a:tr>
              <a:tr h="593296">
                <a:tc>
                  <a:txBody>
                    <a:bodyPr/>
                    <a:lstStyle/>
                    <a:p>
                      <a:pPr lvl="0" algn="l">
                        <a:spcBef>
                          <a:spcPts val="0"/>
                        </a:spcBef>
                        <a:buNone/>
                      </a:pPr>
                      <a:r>
                        <a:rPr lang="de-DE" sz="2800" b="0" u="none" strike="noStrike" noProof="0" err="1">
                          <a:effectLst/>
                          <a:latin typeface="Arial" panose="020B0604020202020204" pitchFamily="34" charset="0"/>
                          <a:cs typeface="Arial" panose="020B0604020202020204" pitchFamily="34" charset="0"/>
                        </a:rPr>
                        <a:t>Universitaire</a:t>
                      </a:r>
                      <a:r>
                        <a:rPr lang="de-DE" sz="2800" b="0" u="none" strike="noStrike" noProof="0">
                          <a:effectLst/>
                          <a:latin typeface="Arial" panose="020B0604020202020204" pitchFamily="34" charset="0"/>
                          <a:cs typeface="Arial" panose="020B0604020202020204" pitchFamily="34" charset="0"/>
                        </a:rPr>
                        <a:t> </a:t>
                      </a:r>
                      <a:r>
                        <a:rPr lang="de-DE" sz="2800" b="0" u="none" strike="noStrike" noProof="0" err="1">
                          <a:effectLst/>
                          <a:latin typeface="Arial" panose="020B0604020202020204" pitchFamily="34" charset="0"/>
                          <a:cs typeface="Arial" panose="020B0604020202020204" pitchFamily="34" charset="0"/>
                        </a:rPr>
                        <a:t>Ziekenhuizen</a:t>
                      </a:r>
                      <a:endParaRPr lang="en-US" sz="2800" b="0" i="0">
                        <a:latin typeface="Arial" panose="020B0604020202020204" pitchFamily="34" charset="0"/>
                        <a:cs typeface="Arial" panose="020B0604020202020204" pitchFamily="34" charset="0"/>
                      </a:endParaRPr>
                    </a:p>
                  </a:txBody>
                  <a:tcPr marL="36000" marR="36000" marT="72000" marB="72000" anchor="ctr"/>
                </a:tc>
                <a:tc>
                  <a:txBody>
                    <a:bodyPr/>
                    <a:lstStyle/>
                    <a:p>
                      <a:pPr algn="l" rtl="0" fontAlgn="ctr">
                        <a:spcBef>
                          <a:spcPts val="0"/>
                        </a:spcBef>
                      </a:pPr>
                      <a:r>
                        <a:rPr lang="de-DE" sz="2800" b="0" u="none" strike="noStrike">
                          <a:solidFill>
                            <a:srgbClr val="000000"/>
                          </a:solidFill>
                          <a:effectLst/>
                          <a:latin typeface="Arial" panose="020B0604020202020204" pitchFamily="34" charset="0"/>
                          <a:cs typeface="Arial" panose="020B0604020202020204" pitchFamily="34" charset="0"/>
                        </a:rPr>
                        <a:t>Leuven</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nchor="ctr"/>
                </a:tc>
                <a:tc>
                  <a:txBody>
                    <a:bodyPr/>
                    <a:lstStyle/>
                    <a:p>
                      <a:pPr algn="l" rtl="0" fontAlgn="ctr">
                        <a:spcBef>
                          <a:spcPts val="0"/>
                        </a:spcBef>
                      </a:pPr>
                      <a:r>
                        <a:rPr lang="de-DE" sz="2800" b="0" u="none" strike="noStrike" err="1">
                          <a:solidFill>
                            <a:srgbClr val="000000"/>
                          </a:solidFill>
                          <a:effectLst/>
                          <a:latin typeface="Arial" panose="020B0604020202020204" pitchFamily="34" charset="0"/>
                          <a:cs typeface="Arial" panose="020B0604020202020204" pitchFamily="34" charset="0"/>
                        </a:rPr>
                        <a:t>Belgium</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nchor="ctr"/>
                </a:tc>
                <a:tc>
                  <a:txBody>
                    <a:bodyPr/>
                    <a:lstStyle/>
                    <a:p>
                      <a:pPr algn="ctr" rtl="0" fontAlgn="ctr">
                        <a:spcBef>
                          <a:spcPts val="0"/>
                        </a:spcBef>
                      </a:pPr>
                      <a:r>
                        <a:rPr lang="de-DE" sz="2800" b="0" u="none" strike="noStrike">
                          <a:solidFill>
                            <a:srgbClr val="000000"/>
                          </a:solidFill>
                          <a:effectLst/>
                          <a:latin typeface="Arial" panose="020B0604020202020204" pitchFamily="34" charset="0"/>
                          <a:cs typeface="Arial" panose="020B0604020202020204" pitchFamily="34" charset="0"/>
                        </a:rPr>
                        <a:t>12</a:t>
                      </a:r>
                      <a:endParaRPr lang="en-US" sz="2800" b="0" i="0">
                        <a:latin typeface="Arial" panose="020B0604020202020204" pitchFamily="34" charset="0"/>
                        <a:cs typeface="Arial" panose="020B0604020202020204" pitchFamily="34" charset="0"/>
                      </a:endParaRPr>
                    </a:p>
                  </a:txBody>
                  <a:tcPr marL="36000" marR="36000" marT="72000" marB="72000" anchor="ctr"/>
                </a:tc>
                <a:extLst>
                  <a:ext uri="{0D108BD9-81ED-4DB2-BD59-A6C34878D82A}">
                    <a16:rowId xmlns:a16="http://schemas.microsoft.com/office/drawing/2014/main" val="4059274883"/>
                  </a:ext>
                </a:extLst>
              </a:tr>
              <a:tr h="593296">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University Hospital</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nchor="ctr"/>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Birmingham</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nchor="ctr"/>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UK</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nchor="ctr"/>
                </a:tc>
                <a:tc>
                  <a:txBody>
                    <a:bodyPr/>
                    <a:lstStyle/>
                    <a:p>
                      <a:pPr algn="ctr" rtl="0" fontAlgn="ctr">
                        <a:spcBef>
                          <a:spcPts val="0"/>
                        </a:spcBef>
                      </a:pPr>
                      <a:r>
                        <a:rPr lang="de-DE" sz="2800" b="0" u="none" strike="noStrike">
                          <a:solidFill>
                            <a:srgbClr val="000000"/>
                          </a:solidFill>
                          <a:effectLst/>
                          <a:latin typeface="Arial" panose="020B0604020202020204" pitchFamily="34" charset="0"/>
                          <a:cs typeface="Arial" panose="020B0604020202020204" pitchFamily="34" charset="0"/>
                        </a:rPr>
                        <a:t>11</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nchor="ctr"/>
                </a:tc>
                <a:extLst>
                  <a:ext uri="{0D108BD9-81ED-4DB2-BD59-A6C34878D82A}">
                    <a16:rowId xmlns:a16="http://schemas.microsoft.com/office/drawing/2014/main" val="2382603457"/>
                  </a:ext>
                </a:extLst>
              </a:tr>
              <a:tr h="593296">
                <a:tc>
                  <a:txBody>
                    <a:bodyPr/>
                    <a:lstStyle/>
                    <a:p>
                      <a:pPr algn="l" rtl="0" fontAlgn="ctr">
                        <a:spcBef>
                          <a:spcPts val="0"/>
                        </a:spcBef>
                      </a:pPr>
                      <a:r>
                        <a:rPr lang="de-DE" sz="2800" b="0" u="none" strike="noStrike">
                          <a:solidFill>
                            <a:srgbClr val="000000"/>
                          </a:solidFill>
                          <a:effectLst/>
                          <a:latin typeface="Arial" panose="020B0604020202020204" pitchFamily="34" charset="0"/>
                          <a:cs typeface="Arial" panose="020B0604020202020204" pitchFamily="34" charset="0"/>
                        </a:rPr>
                        <a:t>Universitätsspital</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nchor="ctr"/>
                </a:tc>
                <a:tc>
                  <a:txBody>
                    <a:bodyPr/>
                    <a:lstStyle/>
                    <a:p>
                      <a:pPr lvl="0" algn="l">
                        <a:spcBef>
                          <a:spcPts val="0"/>
                        </a:spcBef>
                        <a:buNone/>
                      </a:pPr>
                      <a:r>
                        <a:rPr lang="de-DE" sz="2800" b="0" u="none" strike="noStrike" err="1">
                          <a:solidFill>
                            <a:srgbClr val="000000"/>
                          </a:solidFill>
                          <a:effectLst/>
                          <a:latin typeface="Arial" panose="020B0604020202020204" pitchFamily="34" charset="0"/>
                          <a:cs typeface="Arial" panose="020B0604020202020204" pitchFamily="34" charset="0"/>
                        </a:rPr>
                        <a:t>Zurich</a:t>
                      </a:r>
                      <a:endParaRPr lang="de-DE" sz="2800" b="0" i="0" u="none" strike="noStrike" err="1">
                        <a:solidFill>
                          <a:srgbClr val="000000"/>
                        </a:solidFill>
                        <a:effectLst/>
                        <a:latin typeface="Arial" panose="020B0604020202020204" pitchFamily="34" charset="0"/>
                        <a:cs typeface="Arial" panose="020B0604020202020204" pitchFamily="34" charset="0"/>
                      </a:endParaRPr>
                    </a:p>
                  </a:txBody>
                  <a:tcPr marL="36000" marR="36000" marT="72000" marB="72000" anchor="ctr"/>
                </a:tc>
                <a:tc>
                  <a:txBody>
                    <a:bodyPr/>
                    <a:lstStyle/>
                    <a:p>
                      <a:pPr algn="l" rtl="0" fontAlgn="ctr">
                        <a:spcBef>
                          <a:spcPts val="0"/>
                        </a:spcBef>
                      </a:pPr>
                      <a:r>
                        <a:rPr lang="de-DE" sz="2800" b="0" u="none" strike="noStrike" err="1">
                          <a:solidFill>
                            <a:srgbClr val="000000"/>
                          </a:solidFill>
                          <a:effectLst/>
                          <a:latin typeface="Arial" panose="020B0604020202020204" pitchFamily="34" charset="0"/>
                          <a:cs typeface="Arial" panose="020B0604020202020204" pitchFamily="34" charset="0"/>
                        </a:rPr>
                        <a:t>Switzerland</a:t>
                      </a:r>
                      <a:endParaRPr lang="de-DE" sz="2800" b="0" i="0" u="none" strike="noStrike" err="1">
                        <a:solidFill>
                          <a:srgbClr val="000000"/>
                        </a:solidFill>
                        <a:effectLst/>
                        <a:latin typeface="Arial" panose="020B0604020202020204" pitchFamily="34" charset="0"/>
                        <a:cs typeface="Arial" panose="020B0604020202020204" pitchFamily="34" charset="0"/>
                      </a:endParaRPr>
                    </a:p>
                  </a:txBody>
                  <a:tcPr marL="36000" marR="36000" marT="72000" marB="72000" anchor="ctr"/>
                </a:tc>
                <a:tc>
                  <a:txBody>
                    <a:bodyPr/>
                    <a:lstStyle/>
                    <a:p>
                      <a:pPr algn="ctr" rtl="0" fontAlgn="ctr">
                        <a:spcBef>
                          <a:spcPts val="0"/>
                        </a:spcBef>
                      </a:pPr>
                      <a:r>
                        <a:rPr lang="de-DE" sz="2800" b="0" u="none" strike="noStrike">
                          <a:solidFill>
                            <a:srgbClr val="000000"/>
                          </a:solidFill>
                          <a:effectLst/>
                          <a:latin typeface="Arial" panose="020B0604020202020204" pitchFamily="34" charset="0"/>
                          <a:cs typeface="Arial" panose="020B0604020202020204" pitchFamily="34" charset="0"/>
                        </a:rPr>
                        <a:t>10</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nchor="ctr"/>
                </a:tc>
                <a:extLst>
                  <a:ext uri="{0D108BD9-81ED-4DB2-BD59-A6C34878D82A}">
                    <a16:rowId xmlns:a16="http://schemas.microsoft.com/office/drawing/2014/main" val="1286492299"/>
                  </a:ext>
                </a:extLst>
              </a:tr>
              <a:tr h="593296">
                <a:tc>
                  <a:txBody>
                    <a:bodyPr/>
                    <a:lstStyle/>
                    <a:p>
                      <a:pPr lvl="0" algn="l">
                        <a:spcBef>
                          <a:spcPts val="0"/>
                        </a:spcBef>
                        <a:buNone/>
                      </a:pPr>
                      <a:r>
                        <a:rPr lang="de-DE" sz="2800" b="0" u="none" strike="noStrike" err="1">
                          <a:solidFill>
                            <a:srgbClr val="000000"/>
                          </a:solidFill>
                          <a:effectLst/>
                          <a:latin typeface="Arial" panose="020B0604020202020204" pitchFamily="34" charset="0"/>
                          <a:cs typeface="Arial" panose="020B0604020202020204" pitchFamily="34" charset="0"/>
                        </a:rPr>
                        <a:t>Ospedale</a:t>
                      </a:r>
                      <a:r>
                        <a:rPr lang="de-DE" sz="2800" b="0" u="none" strike="noStrike">
                          <a:solidFill>
                            <a:srgbClr val="000000"/>
                          </a:solidFill>
                          <a:effectLst/>
                          <a:latin typeface="Arial" panose="020B0604020202020204" pitchFamily="34" charset="0"/>
                          <a:cs typeface="Arial" panose="020B0604020202020204" pitchFamily="34" charset="0"/>
                        </a:rPr>
                        <a:t> </a:t>
                      </a:r>
                      <a:r>
                        <a:rPr lang="de-DE" sz="2800" b="0" u="none" strike="noStrike" err="1">
                          <a:solidFill>
                            <a:srgbClr val="000000"/>
                          </a:solidFill>
                          <a:effectLst/>
                          <a:latin typeface="Arial" panose="020B0604020202020204" pitchFamily="34" charset="0"/>
                          <a:cs typeface="Arial" panose="020B0604020202020204" pitchFamily="34" charset="0"/>
                        </a:rPr>
                        <a:t>Molinette</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nchor="ctr"/>
                </a:tc>
                <a:tc>
                  <a:txBody>
                    <a:bodyPr/>
                    <a:lstStyle/>
                    <a:p>
                      <a:pPr algn="l" rtl="0" fontAlgn="ctr">
                        <a:spcBef>
                          <a:spcPts val="0"/>
                        </a:spcBef>
                      </a:pPr>
                      <a:r>
                        <a:rPr lang="de-DE" sz="2800" b="0" u="none" strike="noStrike">
                          <a:solidFill>
                            <a:srgbClr val="000000"/>
                          </a:solidFill>
                          <a:effectLst/>
                          <a:latin typeface="Arial" panose="020B0604020202020204" pitchFamily="34" charset="0"/>
                          <a:cs typeface="Arial" panose="020B0604020202020204" pitchFamily="34" charset="0"/>
                        </a:rPr>
                        <a:t>Turin</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nchor="ctr"/>
                </a:tc>
                <a:tc>
                  <a:txBody>
                    <a:bodyPr/>
                    <a:lstStyle/>
                    <a:p>
                      <a:pPr algn="l" rtl="0" fontAlgn="ctr">
                        <a:spcBef>
                          <a:spcPts val="0"/>
                        </a:spcBef>
                      </a:pPr>
                      <a:r>
                        <a:rPr lang="de-DE" sz="2800" b="0" u="none" strike="noStrike" err="1">
                          <a:solidFill>
                            <a:srgbClr val="000000"/>
                          </a:solidFill>
                          <a:effectLst/>
                          <a:latin typeface="Arial" panose="020B0604020202020204" pitchFamily="34" charset="0"/>
                          <a:cs typeface="Arial" panose="020B0604020202020204" pitchFamily="34" charset="0"/>
                        </a:rPr>
                        <a:t>Italy</a:t>
                      </a:r>
                      <a:endParaRPr lang="de-DE" sz="2800" b="0" i="0" u="none" strike="noStrike" err="1">
                        <a:solidFill>
                          <a:srgbClr val="000000"/>
                        </a:solidFill>
                        <a:effectLst/>
                        <a:latin typeface="Arial" panose="020B0604020202020204" pitchFamily="34" charset="0"/>
                        <a:cs typeface="Arial" panose="020B0604020202020204" pitchFamily="34" charset="0"/>
                      </a:endParaRPr>
                    </a:p>
                  </a:txBody>
                  <a:tcPr marL="36000" marR="36000" marT="72000" marB="72000" anchor="ctr"/>
                </a:tc>
                <a:tc>
                  <a:txBody>
                    <a:bodyPr/>
                    <a:lstStyle/>
                    <a:p>
                      <a:pPr algn="ctr" rtl="0" fontAlgn="ctr">
                        <a:spcBef>
                          <a:spcPts val="0"/>
                        </a:spcBef>
                      </a:pPr>
                      <a:r>
                        <a:rPr lang="de-DE" sz="2800" b="0" u="none" strike="noStrike">
                          <a:solidFill>
                            <a:srgbClr val="000000"/>
                          </a:solidFill>
                          <a:effectLst/>
                          <a:latin typeface="Arial" panose="020B0604020202020204" pitchFamily="34" charset="0"/>
                          <a:cs typeface="Arial" panose="020B0604020202020204" pitchFamily="34" charset="0"/>
                        </a:rPr>
                        <a:t>8</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nchor="ctr"/>
                </a:tc>
                <a:extLst>
                  <a:ext uri="{0D108BD9-81ED-4DB2-BD59-A6C34878D82A}">
                    <a16:rowId xmlns:a16="http://schemas.microsoft.com/office/drawing/2014/main" val="1871119001"/>
                  </a:ext>
                </a:extLst>
              </a:tr>
              <a:tr h="593296">
                <a:tc>
                  <a:txBody>
                    <a:bodyPr/>
                    <a:lstStyle/>
                    <a:p>
                      <a:pPr marL="0" lvl="0" algn="l" defTabSz="914400" rtl="0" eaLnBrk="1" fontAlgn="ctr" latinLnBrk="0" hangingPunct="1">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Universitätsklinik</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marL="0" lvl="0" algn="l" defTabSz="914400" rtl="0" eaLnBrk="1" fontAlgn="ctr" latinLnBrk="0" hangingPunct="1">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Göttingen</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marL="0" lvl="0" algn="l" defTabSz="914400" rtl="0" eaLnBrk="1" fontAlgn="ctr" latinLnBrk="0" hangingPunct="1">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Germany</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marL="0" lvl="0" algn="ctr" defTabSz="914400" rtl="0" eaLnBrk="1" fontAlgn="ctr" latinLnBrk="0" hangingPunct="1">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7</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extLst>
                  <a:ext uri="{0D108BD9-81ED-4DB2-BD59-A6C34878D82A}">
                    <a16:rowId xmlns:a16="http://schemas.microsoft.com/office/drawing/2014/main" val="3057104957"/>
                  </a:ext>
                </a:extLst>
              </a:tr>
              <a:tr h="593296">
                <a:tc>
                  <a:txBody>
                    <a:bodyPr/>
                    <a:lstStyle/>
                    <a:p>
                      <a:pPr lvl="0" algn="l">
                        <a:spcBef>
                          <a:spcPts val="0"/>
                        </a:spcBef>
                        <a:buNone/>
                      </a:pPr>
                      <a:r>
                        <a:rPr lang="de-DE" sz="2800" b="0" u="none" strike="noStrike" err="1">
                          <a:solidFill>
                            <a:srgbClr val="000000"/>
                          </a:solidFill>
                          <a:effectLst/>
                          <a:latin typeface="Arial" panose="020B0604020202020204" pitchFamily="34" charset="0"/>
                          <a:cs typeface="Arial" panose="020B0604020202020204" pitchFamily="34" charset="0"/>
                        </a:rPr>
                        <a:t>Attikon</a:t>
                      </a:r>
                      <a:r>
                        <a:rPr lang="de-DE" sz="2800" b="0" u="none" strike="noStrike">
                          <a:solidFill>
                            <a:srgbClr val="000000"/>
                          </a:solidFill>
                          <a:effectLst/>
                          <a:latin typeface="Arial" panose="020B0604020202020204" pitchFamily="34" charset="0"/>
                          <a:cs typeface="Arial" panose="020B0604020202020204" pitchFamily="34" charset="0"/>
                        </a:rPr>
                        <a:t> Hospital</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Athens</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err="1">
                          <a:solidFill>
                            <a:srgbClr val="000000"/>
                          </a:solidFill>
                          <a:effectLst/>
                          <a:latin typeface="Arial" panose="020B0604020202020204" pitchFamily="34" charset="0"/>
                          <a:cs typeface="Arial" panose="020B0604020202020204" pitchFamily="34" charset="0"/>
                        </a:rPr>
                        <a:t>Greece</a:t>
                      </a:r>
                      <a:endParaRPr lang="de-DE" sz="2800" b="0" i="0" u="none" strike="noStrike" err="1">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ctr">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7</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extLst>
                  <a:ext uri="{0D108BD9-81ED-4DB2-BD59-A6C34878D82A}">
                    <a16:rowId xmlns:a16="http://schemas.microsoft.com/office/drawing/2014/main" val="962487013"/>
                  </a:ext>
                </a:extLst>
              </a:tr>
              <a:tr h="593296">
                <a:tc>
                  <a:txBody>
                    <a:bodyPr/>
                    <a:lstStyle/>
                    <a:p>
                      <a:pPr lvl="0" algn="l">
                        <a:spcBef>
                          <a:spcPts val="0"/>
                        </a:spcBef>
                        <a:buNone/>
                      </a:pPr>
                      <a:r>
                        <a:rPr lang="de-DE" sz="2800" b="0" u="none" strike="noStrike" noProof="0">
                          <a:effectLst/>
                          <a:latin typeface="Arial" panose="020B0604020202020204" pitchFamily="34" charset="0"/>
                          <a:cs typeface="Arial" panose="020B0604020202020204" pitchFamily="34" charset="0"/>
                        </a:rPr>
                        <a:t>Hospital </a:t>
                      </a:r>
                      <a:r>
                        <a:rPr lang="de-DE" sz="2800" b="0" u="none" strike="noStrike" noProof="0" err="1">
                          <a:effectLst/>
                          <a:latin typeface="Arial" panose="020B0604020202020204" pitchFamily="34" charset="0"/>
                          <a:cs typeface="Arial" panose="020B0604020202020204" pitchFamily="34" charset="0"/>
                        </a:rPr>
                        <a:t>Universitario</a:t>
                      </a:r>
                      <a:r>
                        <a:rPr lang="de-DE" sz="2800" b="0" u="none" strike="noStrike" noProof="0">
                          <a:effectLst/>
                          <a:latin typeface="Arial" panose="020B0604020202020204" pitchFamily="34" charset="0"/>
                          <a:cs typeface="Arial" panose="020B0604020202020204" pitchFamily="34" charset="0"/>
                        </a:rPr>
                        <a:t> 12 de </a:t>
                      </a:r>
                      <a:r>
                        <a:rPr lang="de-DE" sz="2800" b="0" u="none" strike="noStrike" noProof="0" err="1">
                          <a:effectLst/>
                          <a:latin typeface="Arial" panose="020B0604020202020204" pitchFamily="34" charset="0"/>
                          <a:cs typeface="Arial" panose="020B0604020202020204" pitchFamily="34" charset="0"/>
                        </a:rPr>
                        <a:t>Octubre</a:t>
                      </a:r>
                      <a:endParaRPr lang="en-US" sz="2800" b="0" i="0">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Madrid</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Spain</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ctr">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6</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extLst>
                  <a:ext uri="{0D108BD9-81ED-4DB2-BD59-A6C34878D82A}">
                    <a16:rowId xmlns:a16="http://schemas.microsoft.com/office/drawing/2014/main" val="1926183052"/>
                  </a:ext>
                </a:extLst>
              </a:tr>
              <a:tr h="593296">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University Hospital</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Niigata</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Japan</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ctr">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6</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extLst>
                  <a:ext uri="{0D108BD9-81ED-4DB2-BD59-A6C34878D82A}">
                    <a16:rowId xmlns:a16="http://schemas.microsoft.com/office/drawing/2014/main" val="3937596493"/>
                  </a:ext>
                </a:extLst>
              </a:tr>
              <a:tr h="593296">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Johannes-Wesling-Klinikum</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Minden</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Germany</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ctr">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5</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extLst>
                  <a:ext uri="{0D108BD9-81ED-4DB2-BD59-A6C34878D82A}">
                    <a16:rowId xmlns:a16="http://schemas.microsoft.com/office/drawing/2014/main" val="32590343"/>
                  </a:ext>
                </a:extLst>
              </a:tr>
              <a:tr h="593296">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St. Josef-Hospital</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Bochum</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Germany</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ctr">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5</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extLst>
                  <a:ext uri="{0D108BD9-81ED-4DB2-BD59-A6C34878D82A}">
                    <a16:rowId xmlns:a16="http://schemas.microsoft.com/office/drawing/2014/main" val="4203603454"/>
                  </a:ext>
                </a:extLst>
              </a:tr>
              <a:tr h="593296">
                <a:tc>
                  <a:txBody>
                    <a:bodyPr/>
                    <a:lstStyle/>
                    <a:p>
                      <a:pPr lvl="0" algn="l">
                        <a:spcBef>
                          <a:spcPts val="0"/>
                        </a:spcBef>
                        <a:buNone/>
                      </a:pPr>
                      <a:r>
                        <a:rPr lang="de-DE" sz="2800" b="0" u="none" strike="noStrike" noProof="0">
                          <a:solidFill>
                            <a:srgbClr val="000000"/>
                          </a:solidFill>
                          <a:effectLst/>
                          <a:latin typeface="Arial" panose="020B0604020202020204" pitchFamily="34" charset="0"/>
                          <a:cs typeface="Arial" panose="020B0604020202020204" pitchFamily="34" charset="0"/>
                        </a:rPr>
                        <a:t>Universitätsklinik</a:t>
                      </a:r>
                      <a:endParaRPr lang="en-US" sz="2800" b="0" i="0">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Kiel</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Germany</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ctr">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5</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extLst>
                  <a:ext uri="{0D108BD9-81ED-4DB2-BD59-A6C34878D82A}">
                    <a16:rowId xmlns:a16="http://schemas.microsoft.com/office/drawing/2014/main" val="2262331517"/>
                  </a:ext>
                </a:extLst>
              </a:tr>
              <a:tr h="593296">
                <a:tc>
                  <a:txBody>
                    <a:bodyPr/>
                    <a:lstStyle/>
                    <a:p>
                      <a:pPr lvl="0" algn="l">
                        <a:spcBef>
                          <a:spcPts val="0"/>
                        </a:spcBef>
                        <a:buNone/>
                      </a:pPr>
                      <a:r>
                        <a:rPr lang="de-DE" sz="2800" b="0" u="none" strike="noStrike" err="1">
                          <a:solidFill>
                            <a:srgbClr val="000000"/>
                          </a:solidFill>
                          <a:effectLst/>
                          <a:latin typeface="Arial" panose="020B0604020202020204" pitchFamily="34" charset="0"/>
                          <a:cs typeface="Arial" panose="020B0604020202020204" pitchFamily="34" charset="0"/>
                        </a:rPr>
                        <a:t>Hôpital</a:t>
                      </a:r>
                      <a:r>
                        <a:rPr lang="de-DE" sz="2800" b="0" u="none" strike="noStrike">
                          <a:solidFill>
                            <a:srgbClr val="000000"/>
                          </a:solidFill>
                          <a:effectLst/>
                          <a:latin typeface="Arial" panose="020B0604020202020204" pitchFamily="34" charset="0"/>
                          <a:cs typeface="Arial" panose="020B0604020202020204" pitchFamily="34" charset="0"/>
                        </a:rPr>
                        <a:t> St. Louis</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Paris</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France</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ctr">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5</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extLst>
                  <a:ext uri="{0D108BD9-81ED-4DB2-BD59-A6C34878D82A}">
                    <a16:rowId xmlns:a16="http://schemas.microsoft.com/office/drawing/2014/main" val="1124012872"/>
                  </a:ext>
                </a:extLst>
              </a:tr>
              <a:tr h="593296">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CHU</a:t>
                      </a:r>
                      <a:endParaRPr lang="en-US" sz="2800" b="0" i="0">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Reims</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France</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ctr">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5</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extLst>
                  <a:ext uri="{0D108BD9-81ED-4DB2-BD59-A6C34878D82A}">
                    <a16:rowId xmlns:a16="http://schemas.microsoft.com/office/drawing/2014/main" val="3030357975"/>
                  </a:ext>
                </a:extLst>
              </a:tr>
              <a:tr h="593296">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CHU</a:t>
                      </a:r>
                      <a:endParaRPr lang="en-US" sz="2800" b="0" i="0">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Lyon</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France</a:t>
                      </a:r>
                      <a:endParaRPr lang="en-US">
                        <a:latin typeface="Arial" panose="020B0604020202020204" pitchFamily="34" charset="0"/>
                        <a:cs typeface="Arial" panose="020B0604020202020204" pitchFamily="34" charset="0"/>
                      </a:endParaRPr>
                    </a:p>
                  </a:txBody>
                  <a:tcPr marL="36000" marR="36000" marT="72000" marB="72000"/>
                </a:tc>
                <a:tc>
                  <a:txBody>
                    <a:bodyPr/>
                    <a:lstStyle/>
                    <a:p>
                      <a:pPr lvl="0" algn="ctr">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5</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extLst>
                  <a:ext uri="{0D108BD9-81ED-4DB2-BD59-A6C34878D82A}">
                    <a16:rowId xmlns:a16="http://schemas.microsoft.com/office/drawing/2014/main" val="753558247"/>
                  </a:ext>
                </a:extLst>
              </a:tr>
              <a:tr h="593296">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University Hospital</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Tohoku</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Japan</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ctr">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5</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extLst>
                  <a:ext uri="{0D108BD9-81ED-4DB2-BD59-A6C34878D82A}">
                    <a16:rowId xmlns:a16="http://schemas.microsoft.com/office/drawing/2014/main" val="551147985"/>
                  </a:ext>
                </a:extLst>
              </a:tr>
              <a:tr h="593296">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Städtisches Klinikum</a:t>
                      </a:r>
                      <a:endParaRPr lang="en-US" sz="2800" b="0" i="0">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Ludwigshafen</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Germany</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ctr">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4</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extLst>
                  <a:ext uri="{0D108BD9-81ED-4DB2-BD59-A6C34878D82A}">
                    <a16:rowId xmlns:a16="http://schemas.microsoft.com/office/drawing/2014/main" val="3813420211"/>
                  </a:ext>
                </a:extLst>
              </a:tr>
              <a:tr h="593296">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Charité</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Berlin</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noProof="0">
                          <a:solidFill>
                            <a:srgbClr val="000000"/>
                          </a:solidFill>
                          <a:effectLst/>
                          <a:latin typeface="Arial" panose="020B0604020202020204" pitchFamily="34" charset="0"/>
                          <a:cs typeface="Arial" panose="020B0604020202020204" pitchFamily="34" charset="0"/>
                        </a:rPr>
                        <a:t>Germany</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ctr">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4</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extLst>
                  <a:ext uri="{0D108BD9-81ED-4DB2-BD59-A6C34878D82A}">
                    <a16:rowId xmlns:a16="http://schemas.microsoft.com/office/drawing/2014/main" val="1596727689"/>
                  </a:ext>
                </a:extLst>
              </a:tr>
              <a:tr h="593296">
                <a:tc>
                  <a:txBody>
                    <a:bodyPr/>
                    <a:lstStyle/>
                    <a:p>
                      <a:pPr lvl="0" algn="l">
                        <a:spcBef>
                          <a:spcPts val="0"/>
                        </a:spcBef>
                        <a:buNone/>
                      </a:pPr>
                      <a:r>
                        <a:rPr lang="de-DE" sz="2800" b="0" u="none" strike="noStrike" noProof="0">
                          <a:solidFill>
                            <a:srgbClr val="000000"/>
                          </a:solidFill>
                          <a:effectLst/>
                          <a:latin typeface="Arial" panose="020B0604020202020204" pitchFamily="34" charset="0"/>
                          <a:cs typeface="Arial" panose="020B0604020202020204" pitchFamily="34" charset="0"/>
                        </a:rPr>
                        <a:t>Universitätsklinik</a:t>
                      </a:r>
                      <a:endParaRPr lang="en-US" sz="2800" b="0" i="0">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Lübeck </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noProof="0">
                          <a:solidFill>
                            <a:srgbClr val="000000"/>
                          </a:solidFill>
                          <a:effectLst/>
                          <a:latin typeface="Arial" panose="020B0604020202020204" pitchFamily="34" charset="0"/>
                          <a:cs typeface="Arial" panose="020B0604020202020204" pitchFamily="34" charset="0"/>
                        </a:rPr>
                        <a:t>Germany</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ctr">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4</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extLst>
                  <a:ext uri="{0D108BD9-81ED-4DB2-BD59-A6C34878D82A}">
                    <a16:rowId xmlns:a16="http://schemas.microsoft.com/office/drawing/2014/main" val="1409075426"/>
                  </a:ext>
                </a:extLst>
              </a:tr>
              <a:tr h="593296">
                <a:tc>
                  <a:txBody>
                    <a:bodyPr/>
                    <a:lstStyle/>
                    <a:p>
                      <a:pPr lvl="0" algn="l">
                        <a:spcBef>
                          <a:spcPts val="0"/>
                        </a:spcBef>
                        <a:buNone/>
                      </a:pPr>
                      <a:r>
                        <a:rPr lang="de-DE" sz="2800" b="0" u="none" strike="noStrike" noProof="0">
                          <a:solidFill>
                            <a:srgbClr val="000000"/>
                          </a:solidFill>
                          <a:effectLst/>
                          <a:latin typeface="Arial" panose="020B0604020202020204" pitchFamily="34" charset="0"/>
                          <a:cs typeface="Arial" panose="020B0604020202020204" pitchFamily="34" charset="0"/>
                        </a:rPr>
                        <a:t>Kantonsspital </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St. Gallen</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err="1">
                          <a:solidFill>
                            <a:srgbClr val="000000"/>
                          </a:solidFill>
                          <a:effectLst/>
                          <a:latin typeface="Arial" panose="020B0604020202020204" pitchFamily="34" charset="0"/>
                          <a:cs typeface="Arial" panose="020B0604020202020204" pitchFamily="34" charset="0"/>
                        </a:rPr>
                        <a:t>Switzerland</a:t>
                      </a:r>
                      <a:endParaRPr lang="en-US">
                        <a:latin typeface="Arial" panose="020B0604020202020204" pitchFamily="34" charset="0"/>
                        <a:cs typeface="Arial" panose="020B0604020202020204" pitchFamily="34" charset="0"/>
                      </a:endParaRPr>
                    </a:p>
                  </a:txBody>
                  <a:tcPr marL="36000" marR="36000" marT="72000" marB="72000"/>
                </a:tc>
                <a:tc>
                  <a:txBody>
                    <a:bodyPr/>
                    <a:lstStyle/>
                    <a:p>
                      <a:pPr lvl="0" algn="ctr">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4</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extLst>
                  <a:ext uri="{0D108BD9-81ED-4DB2-BD59-A6C34878D82A}">
                    <a16:rowId xmlns:a16="http://schemas.microsoft.com/office/drawing/2014/main" val="3360314299"/>
                  </a:ext>
                </a:extLst>
              </a:tr>
              <a:tr h="593296">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IFO San </a:t>
                      </a:r>
                      <a:r>
                        <a:rPr lang="de-DE" sz="2800" b="0" u="none" strike="noStrike" err="1">
                          <a:solidFill>
                            <a:srgbClr val="000000"/>
                          </a:solidFill>
                          <a:effectLst/>
                          <a:latin typeface="Arial" panose="020B0604020202020204" pitchFamily="34" charset="0"/>
                          <a:cs typeface="Arial" panose="020B0604020202020204" pitchFamily="34" charset="0"/>
                        </a:rPr>
                        <a:t>Gallicano</a:t>
                      </a:r>
                      <a:endParaRPr lang="en-US" sz="2800" b="0" i="0">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Rome</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err="1">
                          <a:solidFill>
                            <a:srgbClr val="000000"/>
                          </a:solidFill>
                          <a:effectLst/>
                          <a:latin typeface="Arial" panose="020B0604020202020204" pitchFamily="34" charset="0"/>
                          <a:cs typeface="Arial" panose="020B0604020202020204" pitchFamily="34" charset="0"/>
                        </a:rPr>
                        <a:t>Italy</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ctr">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4</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extLst>
                  <a:ext uri="{0D108BD9-81ED-4DB2-BD59-A6C34878D82A}">
                    <a16:rowId xmlns:a16="http://schemas.microsoft.com/office/drawing/2014/main" val="50045766"/>
                  </a:ext>
                </a:extLst>
              </a:tr>
              <a:tr h="593296">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Christie Hospital</a:t>
                      </a:r>
                      <a:endParaRPr lang="en-US" sz="2800" b="0" i="0">
                        <a:latin typeface="Arial" panose="020B0604020202020204" pitchFamily="34" charset="0"/>
                        <a:cs typeface="Arial" panose="020B0604020202020204" pitchFamily="34" charset="0"/>
                      </a:endParaRPr>
                    </a:p>
                  </a:txBody>
                  <a:tcPr marL="36000" marR="36000" marT="72000" marB="72000"/>
                </a:tc>
                <a:tc>
                  <a:txBody>
                    <a:bodyPr/>
                    <a:lstStyle/>
                    <a:p>
                      <a:pPr lvl="0" algn="l">
                        <a:spcBef>
                          <a:spcPts val="0"/>
                        </a:spcBef>
                        <a:buNone/>
                      </a:pPr>
                      <a:r>
                        <a:rPr lang="de-DE" sz="2800" b="0" u="none" strike="noStrike">
                          <a:solidFill>
                            <a:srgbClr val="000000"/>
                          </a:solidFill>
                          <a:effectLst/>
                          <a:latin typeface="Arial" panose="020B0604020202020204" pitchFamily="34" charset="0"/>
                          <a:cs typeface="Arial" panose="020B0604020202020204" pitchFamily="34" charset="0"/>
                        </a:rPr>
                        <a:t>Manchester</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algn="l" rtl="0" fontAlgn="ctr">
                        <a:spcBef>
                          <a:spcPts val="0"/>
                        </a:spcBef>
                      </a:pPr>
                      <a:r>
                        <a:rPr lang="de-DE" sz="2800" b="0" u="none" strike="noStrike">
                          <a:solidFill>
                            <a:srgbClr val="000000"/>
                          </a:solidFill>
                          <a:effectLst/>
                          <a:latin typeface="Arial" panose="020B0604020202020204" pitchFamily="34" charset="0"/>
                          <a:cs typeface="Arial" panose="020B0604020202020204" pitchFamily="34" charset="0"/>
                        </a:rPr>
                        <a:t>UK</a:t>
                      </a:r>
                      <a:endParaRPr lang="de-DE" sz="2800" b="0" i="0" u="none" strike="noStrike">
                        <a:solidFill>
                          <a:srgbClr val="000000"/>
                        </a:solidFill>
                        <a:effectLst/>
                        <a:latin typeface="Arial" panose="020B0604020202020204" pitchFamily="34" charset="0"/>
                        <a:cs typeface="Arial" panose="020B0604020202020204" pitchFamily="34" charset="0"/>
                      </a:endParaRPr>
                    </a:p>
                  </a:txBody>
                  <a:tcPr marL="36000" marR="36000" marT="72000" marB="72000"/>
                </a:tc>
                <a:tc>
                  <a:txBody>
                    <a:bodyPr/>
                    <a:lstStyle/>
                    <a:p>
                      <a:pPr lvl="0" algn="ctr">
                        <a:spcBef>
                          <a:spcPts val="0"/>
                        </a:spcBef>
                        <a:buNone/>
                      </a:pPr>
                      <a:r>
                        <a:rPr lang="de-DE" sz="2800" b="0" u="none" strike="noStrike" dirty="0">
                          <a:solidFill>
                            <a:srgbClr val="000000"/>
                          </a:solidFill>
                          <a:effectLst/>
                          <a:latin typeface="Arial" panose="020B0604020202020204" pitchFamily="34" charset="0"/>
                          <a:cs typeface="Arial" panose="020B0604020202020204" pitchFamily="34" charset="0"/>
                        </a:rPr>
                        <a:t>4</a:t>
                      </a:r>
                      <a:endParaRPr lang="de-DE" sz="2800" b="0" i="0" u="none" strike="noStrike" dirty="0">
                        <a:solidFill>
                          <a:srgbClr val="000000"/>
                        </a:solidFill>
                        <a:effectLst/>
                        <a:latin typeface="Arial" panose="020B0604020202020204" pitchFamily="34" charset="0"/>
                        <a:cs typeface="Arial" panose="020B0604020202020204" pitchFamily="34" charset="0"/>
                      </a:endParaRPr>
                    </a:p>
                  </a:txBody>
                  <a:tcPr marL="36000" marR="36000" marT="72000" marB="72000"/>
                </a:tc>
                <a:extLst>
                  <a:ext uri="{0D108BD9-81ED-4DB2-BD59-A6C34878D82A}">
                    <a16:rowId xmlns:a16="http://schemas.microsoft.com/office/drawing/2014/main" val="2187102306"/>
                  </a:ext>
                </a:extLst>
              </a:tr>
              <a:tr h="593296">
                <a:tc gridSpan="3">
                  <a:txBody>
                    <a:bodyPr/>
                    <a:lstStyle/>
                    <a:p>
                      <a:pPr lvl="0" algn="l">
                        <a:spcBef>
                          <a:spcPts val="0"/>
                        </a:spcBef>
                        <a:buNone/>
                      </a:pPr>
                      <a:r>
                        <a:rPr lang="en-US" sz="2800" b="1" dirty="0">
                          <a:solidFill>
                            <a:schemeClr val="bg1"/>
                          </a:solidFill>
                          <a:latin typeface="Arial" panose="020B0604020202020204" pitchFamily="34" charset="0"/>
                          <a:cs typeface="Arial" panose="020B0604020202020204" pitchFamily="34" charset="0"/>
                        </a:rPr>
                        <a:t>Total number of patients randomized</a:t>
                      </a:r>
                      <a:endParaRPr lang="en-US" sz="2800" b="1" i="0" dirty="0">
                        <a:solidFill>
                          <a:schemeClr val="bg1"/>
                        </a:solidFill>
                        <a:highlight>
                          <a:srgbClr val="000080"/>
                        </a:highlight>
                        <a:latin typeface="Arial" panose="020B0604020202020204" pitchFamily="34" charset="0"/>
                        <a:cs typeface="Arial" panose="020B0604020202020204" pitchFamily="34" charset="0"/>
                      </a:endParaRPr>
                    </a:p>
                  </a:txBody>
                  <a:tcPr marL="36000" marR="36000" marT="72000" marB="72000">
                    <a:solidFill>
                      <a:schemeClr val="accent1"/>
                    </a:solidFill>
                  </a:tcPr>
                </a:tc>
                <a:tc hMerge="1">
                  <a:txBody>
                    <a:bodyPr/>
                    <a:lstStyle/>
                    <a:p>
                      <a:pPr lvl="0" algn="l">
                        <a:buNone/>
                      </a:pPr>
                      <a:endParaRPr lang="de-DE" sz="1900" b="0" i="0" u="none" strike="noStrike">
                        <a:solidFill>
                          <a:srgbClr val="000000"/>
                        </a:solidFill>
                        <a:effectLst/>
                        <a:highlight>
                          <a:srgbClr val="000080"/>
                        </a:highlight>
                        <a:latin typeface="Arial"/>
                      </a:endParaRPr>
                    </a:p>
                  </a:txBody>
                  <a:tcPr marL="36000" marR="36000" marT="72000" marB="72000">
                    <a:lnL w="0">
                      <a:noFill/>
                    </a:lnL>
                    <a:lnR w="0">
                      <a:noFill/>
                    </a:lnR>
                    <a:lnT w="0">
                      <a:noFill/>
                    </a:lnT>
                    <a:lnB w="0">
                      <a:noFill/>
                    </a:lnB>
                    <a:solidFill>
                      <a:srgbClr val="002060"/>
                    </a:solidFill>
                  </a:tcPr>
                </a:tc>
                <a:tc hMerge="1">
                  <a:txBody>
                    <a:bodyPr/>
                    <a:lstStyle/>
                    <a:p>
                      <a:pPr algn="l" rtl="0" fontAlgn="ctr"/>
                      <a:endParaRPr lang="de-DE" sz="1900" b="0" i="0" u="none" strike="noStrike">
                        <a:solidFill>
                          <a:srgbClr val="000000"/>
                        </a:solidFill>
                        <a:effectLst/>
                        <a:highlight>
                          <a:srgbClr val="000080"/>
                        </a:highlight>
                        <a:latin typeface="Arial"/>
                      </a:endParaRPr>
                    </a:p>
                  </a:txBody>
                  <a:tcPr marL="36000" marR="36000" marT="72000" marB="72000">
                    <a:lnL w="0">
                      <a:noFill/>
                    </a:lnL>
                    <a:lnR w="0">
                      <a:noFill/>
                    </a:lnR>
                    <a:lnT w="0">
                      <a:noFill/>
                    </a:lnT>
                    <a:lnB w="0">
                      <a:noFill/>
                    </a:lnB>
                    <a:solidFill>
                      <a:srgbClr val="002060"/>
                    </a:solidFill>
                  </a:tcPr>
                </a:tc>
                <a:tc>
                  <a:txBody>
                    <a:bodyPr/>
                    <a:lstStyle/>
                    <a:p>
                      <a:pPr lvl="0" algn="ctr">
                        <a:spcBef>
                          <a:spcPts val="0"/>
                        </a:spcBef>
                        <a:buNone/>
                      </a:pPr>
                      <a:r>
                        <a:rPr lang="de-DE" sz="2800" b="1" u="none" strike="noStrike" dirty="0">
                          <a:solidFill>
                            <a:schemeClr val="bg1"/>
                          </a:solidFill>
                          <a:effectLst/>
                          <a:latin typeface="Arial" panose="020B0604020202020204" pitchFamily="34" charset="0"/>
                          <a:cs typeface="Arial" panose="020B0604020202020204" pitchFamily="34" charset="0"/>
                        </a:rPr>
                        <a:t>185</a:t>
                      </a:r>
                      <a:endParaRPr lang="de-DE" sz="2800" b="1" i="0" u="none" strike="noStrike" dirty="0">
                        <a:solidFill>
                          <a:schemeClr val="bg1"/>
                        </a:solidFill>
                        <a:effectLst/>
                        <a:latin typeface="Arial" panose="020B0604020202020204" pitchFamily="34" charset="0"/>
                        <a:cs typeface="Arial" panose="020B0604020202020204" pitchFamily="34" charset="0"/>
                      </a:endParaRPr>
                    </a:p>
                  </a:txBody>
                  <a:tcPr marL="36000" marR="36000" marT="72000" marB="72000">
                    <a:solidFill>
                      <a:schemeClr val="accent1"/>
                    </a:solidFill>
                  </a:tcPr>
                </a:tc>
                <a:extLst>
                  <a:ext uri="{0D108BD9-81ED-4DB2-BD59-A6C34878D82A}">
                    <a16:rowId xmlns:a16="http://schemas.microsoft.com/office/drawing/2014/main" val="3428615956"/>
                  </a:ext>
                </a:extLst>
              </a:tr>
            </a:tbl>
          </a:graphicData>
        </a:graphic>
      </p:graphicFrame>
      <p:pic>
        <p:nvPicPr>
          <p:cNvPr id="63" name="Picture 4" descr="T:\CI\Logo\Symbol-only\Symbol_PNG\Symbol_4SC_RGB_AN.png">
            <a:extLst>
              <a:ext uri="{FF2B5EF4-FFF2-40B4-BE49-F238E27FC236}">
                <a16:creationId xmlns:a16="http://schemas.microsoft.com/office/drawing/2014/main" id="{660D9099-B787-416E-9152-BB682A3324C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80986" y="42116705"/>
            <a:ext cx="1252788" cy="969311"/>
          </a:xfrm>
          <a:prstGeom prst="rect">
            <a:avLst/>
          </a:prstGeom>
          <a:noFill/>
          <a:extLst>
            <a:ext uri="{909E8E84-426E-40DD-AFC4-6F175D3DCCD1}">
              <a14:hiddenFill xmlns:a14="http://schemas.microsoft.com/office/drawing/2010/main">
                <a:solidFill>
                  <a:srgbClr val="FFFFFF"/>
                </a:solidFill>
              </a14:hiddenFill>
            </a:ext>
          </a:extLst>
        </p:spPr>
      </p:pic>
      <p:pic>
        <p:nvPicPr>
          <p:cNvPr id="74" name="Grafik 73">
            <a:extLst>
              <a:ext uri="{FF2B5EF4-FFF2-40B4-BE49-F238E27FC236}">
                <a16:creationId xmlns:a16="http://schemas.microsoft.com/office/drawing/2014/main" id="{234B6A8A-AFEE-4BB2-91A6-89DA2F7223A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539885" y="49228782"/>
            <a:ext cx="1799994" cy="1800000"/>
          </a:xfrm>
          <a:prstGeom prst="rect">
            <a:avLst/>
          </a:prstGeom>
          <a:noFill/>
          <a:ln>
            <a:noFill/>
          </a:ln>
        </p:spPr>
      </p:pic>
      <p:sp>
        <p:nvSpPr>
          <p:cNvPr id="75" name="Rectangle 23">
            <a:extLst>
              <a:ext uri="{FF2B5EF4-FFF2-40B4-BE49-F238E27FC236}">
                <a16:creationId xmlns:a16="http://schemas.microsoft.com/office/drawing/2014/main" id="{AE38535F-B738-4D47-9C1E-30AE5480B2F7}"/>
              </a:ext>
            </a:extLst>
          </p:cNvPr>
          <p:cNvSpPr>
            <a:spLocks noChangeArrowheads="1"/>
          </p:cNvSpPr>
          <p:nvPr/>
        </p:nvSpPr>
        <p:spPr bwMode="auto">
          <a:xfrm>
            <a:off x="27438284" y="48244735"/>
            <a:ext cx="3841815"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defTabSz="914400" eaLnBrk="0" fontAlgn="base" hangingPunct="0">
              <a:spcBef>
                <a:spcPct val="0"/>
              </a:spcBef>
              <a:spcAft>
                <a:spcPct val="0"/>
              </a:spcAft>
            </a:pPr>
            <a:r>
              <a:rPr lang="en-GB" altLang="en-US" sz="3200" b="1">
                <a:solidFill>
                  <a:srgbClr val="002060"/>
                </a:solidFill>
                <a:latin typeface="Arial" panose="020B0604020202020204" pitchFamily="34" charset="0"/>
                <a:ea typeface="Times New Roman" panose="02020603050405020304" pitchFamily="18" charset="0"/>
                <a:cs typeface="Arial" panose="020B0604020202020204" pitchFamily="34" charset="0"/>
              </a:rPr>
              <a:t>Sponsor Contact</a:t>
            </a:r>
          </a:p>
          <a:p>
            <a:pPr defTabSz="914400" eaLnBrk="0" fontAlgn="base" hangingPunct="0">
              <a:spcBef>
                <a:spcPct val="0"/>
              </a:spcBef>
              <a:spcAft>
                <a:spcPct val="0"/>
              </a:spcAft>
              <a:defRPr/>
            </a:pPr>
            <a:r>
              <a:rPr lang="en-GB" altLang="en-US" sz="2000">
                <a:solidFill>
                  <a:srgbClr val="000000"/>
                </a:solidFill>
                <a:latin typeface="Arial" panose="020B0604020202020204" pitchFamily="34" charset="0"/>
                <a:ea typeface="Calibri" panose="020F0502020204030204" pitchFamily="34" charset="0"/>
                <a:cs typeface="Arial" panose="020B0604020202020204" pitchFamily="34" charset="0"/>
                <a:hlinkClick r:id="rId5"/>
              </a:rPr>
              <a:t>RESMAIN@4sc.com</a:t>
            </a:r>
            <a:r>
              <a:rPr lang="en-US" altLang="en-US" sz="2000">
                <a:solidFill>
                  <a:srgbClr val="000000"/>
                </a:solidFill>
                <a:latin typeface="Helvetica"/>
              </a:rPr>
              <a:t> </a:t>
            </a:r>
            <a:endParaRPr lang="en-US" altLang="en-US" sz="2000">
              <a:solidFill>
                <a:srgbClr val="000000"/>
              </a:solidFill>
              <a:latin typeface="Arial" panose="020B0604020202020204" pitchFamily="34" charset="0"/>
            </a:endParaRPr>
          </a:p>
          <a:p>
            <a:pPr defTabSz="914400" eaLnBrk="0" fontAlgn="base" hangingPunct="0">
              <a:spcBef>
                <a:spcPct val="0"/>
              </a:spcBef>
              <a:spcAft>
                <a:spcPct val="0"/>
              </a:spcAft>
            </a:pPr>
            <a:endParaRPr lang="en-GB" altLang="en-US" sz="2000">
              <a:latin typeface="Arial" panose="020B0604020202020204" pitchFamily="34" charset="0"/>
            </a:endParaRPr>
          </a:p>
        </p:txBody>
      </p:sp>
      <p:sp>
        <p:nvSpPr>
          <p:cNvPr id="81" name="Text Box 4">
            <a:extLst>
              <a:ext uri="{FF2B5EF4-FFF2-40B4-BE49-F238E27FC236}">
                <a16:creationId xmlns:a16="http://schemas.microsoft.com/office/drawing/2014/main" id="{F676A995-468C-4CA9-8A69-6BA319CC08F0}"/>
              </a:ext>
            </a:extLst>
          </p:cNvPr>
          <p:cNvSpPr txBox="1">
            <a:spLocks noChangeArrowheads="1"/>
          </p:cNvSpPr>
          <p:nvPr/>
        </p:nvSpPr>
        <p:spPr bwMode="auto">
          <a:xfrm>
            <a:off x="16295672" y="50068585"/>
            <a:ext cx="12144210" cy="103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4257" tIns="32133" rIns="64257" bIns="32133" anchor="ctr">
            <a:spAutoFit/>
          </a:bodyPr>
          <a:lstStyle>
            <a:lvl1pPr defTabSz="741363" eaLnBrk="0" hangingPunct="0">
              <a:defRPr sz="7000">
                <a:solidFill>
                  <a:schemeClr val="tx1"/>
                </a:solidFill>
                <a:latin typeface="Arial" charset="0"/>
              </a:defRPr>
            </a:lvl1pPr>
            <a:lvl2pPr marL="742950" indent="-285750" defTabSz="741363" eaLnBrk="0" hangingPunct="0">
              <a:defRPr sz="7000">
                <a:solidFill>
                  <a:schemeClr val="tx1"/>
                </a:solidFill>
                <a:latin typeface="Arial" charset="0"/>
              </a:defRPr>
            </a:lvl2pPr>
            <a:lvl3pPr marL="1143000" indent="-228600" defTabSz="741363" eaLnBrk="0" hangingPunct="0">
              <a:defRPr sz="7000">
                <a:solidFill>
                  <a:schemeClr val="tx1"/>
                </a:solidFill>
                <a:latin typeface="Arial" charset="0"/>
              </a:defRPr>
            </a:lvl3pPr>
            <a:lvl4pPr marL="1600200" indent="-228600" defTabSz="741363" eaLnBrk="0" hangingPunct="0">
              <a:defRPr sz="7000">
                <a:solidFill>
                  <a:schemeClr val="tx1"/>
                </a:solidFill>
                <a:latin typeface="Arial" charset="0"/>
              </a:defRPr>
            </a:lvl4pPr>
            <a:lvl5pPr marL="2057400" indent="-228600" defTabSz="741363" eaLnBrk="0" hangingPunct="0">
              <a:defRPr sz="7000">
                <a:solidFill>
                  <a:schemeClr val="tx1"/>
                </a:solidFill>
                <a:latin typeface="Arial" charset="0"/>
              </a:defRPr>
            </a:lvl5pPr>
            <a:lvl6pPr marL="2514600" indent="-228600" defTabSz="741363" eaLnBrk="0" fontAlgn="base" hangingPunct="0">
              <a:spcBef>
                <a:spcPct val="0"/>
              </a:spcBef>
              <a:spcAft>
                <a:spcPct val="0"/>
              </a:spcAft>
              <a:defRPr sz="7000">
                <a:solidFill>
                  <a:schemeClr val="tx1"/>
                </a:solidFill>
                <a:latin typeface="Arial" charset="0"/>
              </a:defRPr>
            </a:lvl6pPr>
            <a:lvl7pPr marL="2971800" indent="-228600" defTabSz="741363" eaLnBrk="0" fontAlgn="base" hangingPunct="0">
              <a:spcBef>
                <a:spcPct val="0"/>
              </a:spcBef>
              <a:spcAft>
                <a:spcPct val="0"/>
              </a:spcAft>
              <a:defRPr sz="7000">
                <a:solidFill>
                  <a:schemeClr val="tx1"/>
                </a:solidFill>
                <a:latin typeface="Arial" charset="0"/>
              </a:defRPr>
            </a:lvl7pPr>
            <a:lvl8pPr marL="3429000" indent="-228600" defTabSz="741363" eaLnBrk="0" fontAlgn="base" hangingPunct="0">
              <a:spcBef>
                <a:spcPct val="0"/>
              </a:spcBef>
              <a:spcAft>
                <a:spcPct val="0"/>
              </a:spcAft>
              <a:defRPr sz="7000">
                <a:solidFill>
                  <a:schemeClr val="tx1"/>
                </a:solidFill>
                <a:latin typeface="Arial" charset="0"/>
              </a:defRPr>
            </a:lvl8pPr>
            <a:lvl9pPr marL="3886200" indent="-228600" defTabSz="741363" eaLnBrk="0" fontAlgn="base" hangingPunct="0">
              <a:spcBef>
                <a:spcPct val="0"/>
              </a:spcBef>
              <a:spcAft>
                <a:spcPct val="0"/>
              </a:spcAft>
              <a:defRPr sz="7000">
                <a:solidFill>
                  <a:schemeClr val="tx1"/>
                </a:solidFill>
                <a:latin typeface="Arial" charset="0"/>
              </a:defRPr>
            </a:lvl9pPr>
          </a:lstStyle>
          <a:p>
            <a:pPr eaLnBrk="1" hangingPunct="1">
              <a:lnSpc>
                <a:spcPct val="90000"/>
              </a:lnSpc>
            </a:pPr>
            <a:r>
              <a:rPr lang="en-GB" altLang="de-DE" sz="4000" b="1">
                <a:solidFill>
                  <a:srgbClr val="002060"/>
                </a:solidFill>
                <a:latin typeface="Arial" panose="020B0604020202020204" pitchFamily="34" charset="0"/>
                <a:cs typeface="Arial" panose="020B0604020202020204" pitchFamily="34" charset="0"/>
              </a:rPr>
              <a:t>Sponsor Contact: </a:t>
            </a:r>
            <a:r>
              <a:rPr lang="en-GB" altLang="de-DE" sz="4000" b="1">
                <a:solidFill>
                  <a:srgbClr val="002060"/>
                </a:solidFill>
                <a:latin typeface="Arial" panose="020B0604020202020204" pitchFamily="34" charset="0"/>
                <a:cs typeface="Arial" panose="020B0604020202020204" pitchFamily="34" charset="0"/>
                <a:hlinkClick r:id="rId5"/>
              </a:rPr>
              <a:t>RESMAIN@4sc.com</a:t>
            </a:r>
            <a:endParaRPr lang="en-GB" altLang="de-DE" sz="4000" b="1">
              <a:solidFill>
                <a:srgbClr val="002060"/>
              </a:solidFill>
              <a:latin typeface="Arial" panose="020B0604020202020204" pitchFamily="34" charset="0"/>
              <a:cs typeface="Arial" panose="020B0604020202020204" pitchFamily="34" charset="0"/>
            </a:endParaRPr>
          </a:p>
          <a:p>
            <a:pPr eaLnBrk="1" hangingPunct="1">
              <a:lnSpc>
                <a:spcPct val="90000"/>
              </a:lnSpc>
            </a:pPr>
            <a:r>
              <a:rPr lang="en-US" sz="2800" i="1">
                <a:solidFill>
                  <a:schemeClr val="bg1">
                    <a:lumMod val="50000"/>
                  </a:schemeClr>
                </a:solidFill>
                <a:latin typeface="Arial" panose="020B0604020202020204" pitchFamily="34" charset="0"/>
                <a:cs typeface="Arial" panose="020B0604020202020204" pitchFamily="34" charset="0"/>
              </a:rPr>
              <a:t>MB, MO and SDR are full time employees of 4SC AG</a:t>
            </a:r>
            <a:endParaRPr lang="de-DE" sz="2000" i="1">
              <a:solidFill>
                <a:schemeClr val="bg1">
                  <a:lumMod val="50000"/>
                </a:schemeClr>
              </a:solidFill>
              <a:latin typeface="Arial" panose="020B0604020202020204" pitchFamily="34" charset="0"/>
              <a:cs typeface="Arial" panose="020B0604020202020204" pitchFamily="34" charset="0"/>
            </a:endParaRPr>
          </a:p>
        </p:txBody>
      </p:sp>
      <p:grpSp>
        <p:nvGrpSpPr>
          <p:cNvPr id="17" name="Gruppieren 16">
            <a:extLst>
              <a:ext uri="{FF2B5EF4-FFF2-40B4-BE49-F238E27FC236}">
                <a16:creationId xmlns:a16="http://schemas.microsoft.com/office/drawing/2014/main" id="{DA33669A-E66A-4339-9FA0-2383577F2434}"/>
              </a:ext>
            </a:extLst>
          </p:cNvPr>
          <p:cNvGrpSpPr/>
          <p:nvPr/>
        </p:nvGrpSpPr>
        <p:grpSpPr>
          <a:xfrm>
            <a:off x="4270852" y="19553159"/>
            <a:ext cx="11658818" cy="3873463"/>
            <a:chOff x="4270852" y="19083259"/>
            <a:chExt cx="11658818" cy="3873463"/>
          </a:xfrm>
        </p:grpSpPr>
        <p:grpSp>
          <p:nvGrpSpPr>
            <p:cNvPr id="98" name="Gruppieren 97">
              <a:extLst>
                <a:ext uri="{FF2B5EF4-FFF2-40B4-BE49-F238E27FC236}">
                  <a16:creationId xmlns:a16="http://schemas.microsoft.com/office/drawing/2014/main" id="{442E17C4-4DF0-4921-992C-0090F18D1CC6}"/>
                </a:ext>
              </a:extLst>
            </p:cNvPr>
            <p:cNvGrpSpPr/>
            <p:nvPr/>
          </p:nvGrpSpPr>
          <p:grpSpPr>
            <a:xfrm>
              <a:off x="4270852" y="19273152"/>
              <a:ext cx="6507913" cy="3198457"/>
              <a:chOff x="1864050" y="8536560"/>
              <a:chExt cx="3777709" cy="1856637"/>
            </a:xfrm>
          </p:grpSpPr>
          <p:grpSp>
            <p:nvGrpSpPr>
              <p:cNvPr id="99" name="Gruppieren 9">
                <a:extLst>
                  <a:ext uri="{FF2B5EF4-FFF2-40B4-BE49-F238E27FC236}">
                    <a16:creationId xmlns:a16="http://schemas.microsoft.com/office/drawing/2014/main" id="{01CD9027-3AF1-4A84-9B18-D2243E205E49}"/>
                  </a:ext>
                </a:extLst>
              </p:cNvPr>
              <p:cNvGrpSpPr/>
              <p:nvPr/>
            </p:nvGrpSpPr>
            <p:grpSpPr>
              <a:xfrm>
                <a:off x="1864050" y="8536560"/>
                <a:ext cx="3427909" cy="1856637"/>
                <a:chOff x="655593" y="4135895"/>
                <a:chExt cx="4119083" cy="2280434"/>
              </a:xfrm>
            </p:grpSpPr>
            <p:sp>
              <p:nvSpPr>
                <p:cNvPr id="101" name="Rechteck 11">
                  <a:extLst>
                    <a:ext uri="{FF2B5EF4-FFF2-40B4-BE49-F238E27FC236}">
                      <a16:creationId xmlns:a16="http://schemas.microsoft.com/office/drawing/2014/main" id="{1674C66E-A231-4C19-9E9A-A12EF36AEBA4}"/>
                    </a:ext>
                  </a:extLst>
                </p:cNvPr>
                <p:cNvSpPr/>
                <p:nvPr/>
              </p:nvSpPr>
              <p:spPr bwMode="auto">
                <a:xfrm rot="16200000">
                  <a:off x="-257323" y="5048811"/>
                  <a:ext cx="2280434" cy="454602"/>
                </a:xfrm>
                <a:prstGeom prst="rect">
                  <a:avLst/>
                </a:prstGeom>
                <a:solidFill>
                  <a:sysClr val="window" lastClr="FFFFFF"/>
                </a:solidFill>
                <a:ln>
                  <a:noFill/>
                </a:ln>
              </p:spPr>
              <p:txBody>
                <a:bodyPr anchor="ctr"/>
                <a:lstStyle/>
                <a:p>
                  <a:pPr algn="ctr" defTabSz="428405">
                    <a:defRPr/>
                  </a:pPr>
                  <a:r>
                    <a:rPr lang="en-US" sz="2800" kern="0">
                      <a:solidFill>
                        <a:srgbClr val="000000"/>
                      </a:solidFill>
                      <a:latin typeface="Arial" panose="020B0604020202020204" pitchFamily="34" charset="0"/>
                      <a:cs typeface="Arial" panose="020B0604020202020204" pitchFamily="34" charset="0"/>
                    </a:rPr>
                    <a:t>Randomization</a:t>
                  </a:r>
                </a:p>
              </p:txBody>
            </p:sp>
            <p:cxnSp>
              <p:nvCxnSpPr>
                <p:cNvPr id="102" name="Pfeil 2.1">
                  <a:extLst>
                    <a:ext uri="{FF2B5EF4-FFF2-40B4-BE49-F238E27FC236}">
                      <a16:creationId xmlns:a16="http://schemas.microsoft.com/office/drawing/2014/main" id="{F99164A2-11AF-4740-804B-BDE32F708AC1}"/>
                    </a:ext>
                  </a:extLst>
                </p:cNvPr>
                <p:cNvCxnSpPr>
                  <a:cxnSpLocks noChangeShapeType="1"/>
                </p:cNvCxnSpPr>
                <p:nvPr/>
              </p:nvCxnSpPr>
              <p:spPr bwMode="auto">
                <a:xfrm>
                  <a:off x="4253857" y="4499364"/>
                  <a:ext cx="520819" cy="3159"/>
                </a:xfrm>
                <a:prstGeom prst="straightConnector1">
                  <a:avLst/>
                </a:prstGeom>
                <a:noFill/>
                <a:ln w="28575" cap="flat" cmpd="sng" algn="ctr">
                  <a:solidFill>
                    <a:srgbClr val="003473"/>
                  </a:solidFill>
                  <a:prstDash val="solid"/>
                  <a:round/>
                  <a:headEnd type="none" w="med" len="med"/>
                  <a:tailEnd type="triangle"/>
                </a:ln>
                <a:effectLst/>
              </p:spPr>
            </p:cxnSp>
            <p:cxnSp>
              <p:nvCxnSpPr>
                <p:cNvPr id="103" name="Pfeil 1.2">
                  <a:extLst>
                    <a:ext uri="{FF2B5EF4-FFF2-40B4-BE49-F238E27FC236}">
                      <a16:creationId xmlns:a16="http://schemas.microsoft.com/office/drawing/2014/main" id="{361D8992-DFCC-4607-A0E8-4369E2BC1133}"/>
                    </a:ext>
                  </a:extLst>
                </p:cNvPr>
                <p:cNvCxnSpPr>
                  <a:cxnSpLocks/>
                </p:cNvCxnSpPr>
                <p:nvPr/>
              </p:nvCxnSpPr>
              <p:spPr bwMode="auto">
                <a:xfrm>
                  <a:off x="1123874" y="5605199"/>
                  <a:ext cx="679295" cy="541371"/>
                </a:xfrm>
                <a:prstGeom prst="bentConnector3">
                  <a:avLst>
                    <a:gd name="adj1" fmla="val 50000"/>
                  </a:avLst>
                </a:prstGeom>
                <a:noFill/>
                <a:ln w="28575" cap="flat" cmpd="sng" algn="ctr">
                  <a:solidFill>
                    <a:srgbClr val="003473"/>
                  </a:solidFill>
                  <a:prstDash val="solid"/>
                  <a:round/>
                  <a:headEnd type="none" w="med" len="med"/>
                  <a:tailEnd type="triangle"/>
                </a:ln>
                <a:effectLst/>
              </p:spPr>
            </p:cxnSp>
            <p:cxnSp>
              <p:nvCxnSpPr>
                <p:cNvPr id="104" name="Pfeil 1.1">
                  <a:extLst>
                    <a:ext uri="{FF2B5EF4-FFF2-40B4-BE49-F238E27FC236}">
                      <a16:creationId xmlns:a16="http://schemas.microsoft.com/office/drawing/2014/main" id="{FB79DDDF-CE0F-4C7E-AB1E-2B8816E5A018}"/>
                    </a:ext>
                  </a:extLst>
                </p:cNvPr>
                <p:cNvCxnSpPr>
                  <a:cxnSpLocks/>
                </p:cNvCxnSpPr>
                <p:nvPr/>
              </p:nvCxnSpPr>
              <p:spPr bwMode="auto">
                <a:xfrm flipV="1">
                  <a:off x="1123874" y="4501617"/>
                  <a:ext cx="673277" cy="636135"/>
                </a:xfrm>
                <a:prstGeom prst="bentConnector3">
                  <a:avLst>
                    <a:gd name="adj1" fmla="val 50000"/>
                  </a:avLst>
                </a:prstGeom>
                <a:noFill/>
                <a:ln w="28575" cap="flat" cmpd="sng" algn="ctr">
                  <a:solidFill>
                    <a:srgbClr val="003473"/>
                  </a:solidFill>
                  <a:prstDash val="solid"/>
                  <a:round/>
                  <a:headEnd type="none" w="med" len="med"/>
                  <a:tailEnd type="triangle"/>
                </a:ln>
                <a:effectLst/>
              </p:spPr>
            </p:cxnSp>
            <p:sp>
              <p:nvSpPr>
                <p:cNvPr id="105" name="Text 1:1">
                  <a:extLst>
                    <a:ext uri="{FF2B5EF4-FFF2-40B4-BE49-F238E27FC236}">
                      <a16:creationId xmlns:a16="http://schemas.microsoft.com/office/drawing/2014/main" id="{659BDC80-1233-4FD9-B910-48003FE1D24F}"/>
                    </a:ext>
                  </a:extLst>
                </p:cNvPr>
                <p:cNvSpPr txBox="1"/>
                <p:nvPr/>
              </p:nvSpPr>
              <p:spPr>
                <a:xfrm>
                  <a:off x="981444" y="5211179"/>
                  <a:ext cx="573029" cy="285270"/>
                </a:xfrm>
                <a:prstGeom prst="rect">
                  <a:avLst/>
                </a:prstGeom>
                <a:noFill/>
              </p:spPr>
              <p:txBody>
                <a:bodyPr wrap="square" rtlCol="0">
                  <a:spAutoFit/>
                </a:bodyPr>
                <a:lstStyle/>
                <a:p>
                  <a:pPr algn="ctr" defTabSz="571207">
                    <a:defRPr/>
                  </a:pPr>
                  <a:r>
                    <a:rPr lang="de-DE" sz="2000" b="1" kern="0">
                      <a:solidFill>
                        <a:srgbClr val="000000"/>
                      </a:solidFill>
                      <a:latin typeface="Arial" panose="020B0604020202020204" pitchFamily="34" charset="0"/>
                      <a:cs typeface="Arial" panose="020B0604020202020204" pitchFamily="34" charset="0"/>
                    </a:rPr>
                    <a:t>1:1</a:t>
                  </a:r>
                </a:p>
              </p:txBody>
            </p:sp>
            <p:sp>
              <p:nvSpPr>
                <p:cNvPr id="106" name="Text A">
                  <a:extLst>
                    <a:ext uri="{FF2B5EF4-FFF2-40B4-BE49-F238E27FC236}">
                      <a16:creationId xmlns:a16="http://schemas.microsoft.com/office/drawing/2014/main" id="{29854DE7-E71D-479B-A72F-0B28D165EB66}"/>
                    </a:ext>
                  </a:extLst>
                </p:cNvPr>
                <p:cNvSpPr txBox="1"/>
                <p:nvPr/>
              </p:nvSpPr>
              <p:spPr>
                <a:xfrm>
                  <a:off x="1369304" y="4639813"/>
                  <a:ext cx="573029" cy="329158"/>
                </a:xfrm>
                <a:prstGeom prst="rect">
                  <a:avLst/>
                </a:prstGeom>
                <a:noFill/>
              </p:spPr>
              <p:txBody>
                <a:bodyPr wrap="square" rtlCol="0">
                  <a:spAutoFit/>
                </a:bodyPr>
                <a:lstStyle/>
                <a:p>
                  <a:pPr algn="ctr" defTabSz="571207">
                    <a:defRPr/>
                  </a:pPr>
                  <a:r>
                    <a:rPr lang="de-DE" sz="2400" b="1" kern="0">
                      <a:solidFill>
                        <a:srgbClr val="000000"/>
                      </a:solidFill>
                      <a:latin typeface="Arial" panose="020B0604020202020204" pitchFamily="34" charset="0"/>
                      <a:cs typeface="Arial" panose="020B0604020202020204" pitchFamily="34" charset="0"/>
                    </a:rPr>
                    <a:t>A</a:t>
                  </a:r>
                </a:p>
              </p:txBody>
            </p:sp>
            <p:sp>
              <p:nvSpPr>
                <p:cNvPr id="107" name="Text B">
                  <a:extLst>
                    <a:ext uri="{FF2B5EF4-FFF2-40B4-BE49-F238E27FC236}">
                      <a16:creationId xmlns:a16="http://schemas.microsoft.com/office/drawing/2014/main" id="{7BB97EBA-B47F-4D04-AE4C-94FE35D20EB1}"/>
                    </a:ext>
                  </a:extLst>
                </p:cNvPr>
                <p:cNvSpPr txBox="1"/>
                <p:nvPr/>
              </p:nvSpPr>
              <p:spPr>
                <a:xfrm>
                  <a:off x="1354997" y="5661809"/>
                  <a:ext cx="573029" cy="329158"/>
                </a:xfrm>
                <a:prstGeom prst="rect">
                  <a:avLst/>
                </a:prstGeom>
                <a:noFill/>
              </p:spPr>
              <p:txBody>
                <a:bodyPr wrap="square" rtlCol="0">
                  <a:spAutoFit/>
                </a:bodyPr>
                <a:lstStyle/>
                <a:p>
                  <a:pPr algn="ctr" defTabSz="571207">
                    <a:defRPr/>
                  </a:pPr>
                  <a:r>
                    <a:rPr lang="de-DE" sz="2400" b="1" kern="0">
                      <a:solidFill>
                        <a:srgbClr val="000000"/>
                      </a:solidFill>
                      <a:latin typeface="Arial" panose="020B0604020202020204" pitchFamily="34" charset="0"/>
                      <a:cs typeface="Arial" panose="020B0604020202020204" pitchFamily="34" charset="0"/>
                    </a:rPr>
                    <a:t>B</a:t>
                  </a:r>
                </a:p>
              </p:txBody>
            </p:sp>
          </p:grpSp>
          <p:sp>
            <p:nvSpPr>
              <p:cNvPr id="100" name="Text PD">
                <a:extLst>
                  <a:ext uri="{FF2B5EF4-FFF2-40B4-BE49-F238E27FC236}">
                    <a16:creationId xmlns:a16="http://schemas.microsoft.com/office/drawing/2014/main" id="{892A27D4-FB05-4B94-9790-5BCFB926CE39}"/>
                  </a:ext>
                </a:extLst>
              </p:cNvPr>
              <p:cNvSpPr txBox="1"/>
              <p:nvPr/>
            </p:nvSpPr>
            <p:spPr>
              <a:xfrm>
                <a:off x="4520083" y="8541888"/>
                <a:ext cx="1121676" cy="232255"/>
              </a:xfrm>
              <a:prstGeom prst="rect">
                <a:avLst/>
              </a:prstGeom>
              <a:noFill/>
            </p:spPr>
            <p:txBody>
              <a:bodyPr wrap="square" rtlCol="0">
                <a:spAutoFit/>
              </a:bodyPr>
              <a:lstStyle/>
              <a:p>
                <a:pPr algn="ctr" defTabSz="571207">
                  <a:defRPr/>
                </a:pPr>
                <a:r>
                  <a:rPr lang="en-US" sz="2000" b="1" kern="0">
                    <a:solidFill>
                      <a:srgbClr val="000000"/>
                    </a:solidFill>
                    <a:latin typeface="Arial" panose="020B0604020202020204" pitchFamily="34" charset="0"/>
                    <a:cs typeface="Arial" panose="020B0604020202020204" pitchFamily="34" charset="0"/>
                  </a:rPr>
                  <a:t>PD</a:t>
                </a:r>
              </a:p>
            </p:txBody>
          </p:sp>
        </p:grpSp>
        <p:sp>
          <p:nvSpPr>
            <p:cNvPr id="108" name="Rounded Rectangle 1">
              <a:extLst>
                <a:ext uri="{FF2B5EF4-FFF2-40B4-BE49-F238E27FC236}">
                  <a16:creationId xmlns:a16="http://schemas.microsoft.com/office/drawing/2014/main" id="{83F6AF31-9A0B-4BC3-8B36-C2BC91834B9D}"/>
                </a:ext>
              </a:extLst>
            </p:cNvPr>
            <p:cNvSpPr/>
            <p:nvPr/>
          </p:nvSpPr>
          <p:spPr>
            <a:xfrm>
              <a:off x="5943835" y="19163439"/>
              <a:ext cx="3485494" cy="1488426"/>
            </a:xfrm>
            <a:prstGeom prst="roundRect">
              <a:avLst>
                <a:gd name="adj" fmla="val 50000"/>
              </a:avLst>
            </a:prstGeom>
            <a:solidFill>
              <a:srgbClr val="003473"/>
            </a:solidFill>
            <a:ln w="12700" cap="flat" cmpd="sng" algn="ctr">
              <a:noFill/>
              <a:prstDash val="solid"/>
              <a:miter lim="800000"/>
            </a:ln>
            <a:effectLst/>
          </p:spPr>
          <p:txBody>
            <a:bodyPr rot="0" spcFirstLastPara="0" vertOverflow="overflow" horzOverflow="overflow" vert="horz" wrap="square" lIns="57144" tIns="28572" rIns="57144" bIns="28572" numCol="1" spcCol="0" rtlCol="0" fromWordArt="0" anchor="ctr" anchorCtr="0" forceAA="0" compatLnSpc="1">
              <a:prstTxWarp prst="textNoShape">
                <a:avLst/>
              </a:prstTxWarp>
              <a:noAutofit/>
            </a:bodyPr>
            <a:lstStyle/>
            <a:p>
              <a:pPr algn="ctr" defTabSz="428405">
                <a:defRPr/>
              </a:pPr>
              <a:r>
                <a:rPr lang="en-US" sz="3200" kern="0" err="1">
                  <a:solidFill>
                    <a:prstClr val="white"/>
                  </a:solidFill>
                  <a:latin typeface="Arial" panose="020B0604020202020204" pitchFamily="34" charset="0"/>
                  <a:cs typeface="Arial" panose="020B0604020202020204" pitchFamily="34" charset="0"/>
                </a:rPr>
                <a:t>Resminostat</a:t>
              </a:r>
              <a:endParaRPr lang="en-US" sz="3200" kern="0">
                <a:solidFill>
                  <a:prstClr val="white"/>
                </a:solidFill>
                <a:latin typeface="Arial" panose="020B0604020202020204" pitchFamily="34" charset="0"/>
                <a:cs typeface="Arial" panose="020B0604020202020204" pitchFamily="34" charset="0"/>
              </a:endParaRPr>
            </a:p>
            <a:p>
              <a:pPr algn="ctr" defTabSz="428405">
                <a:defRPr/>
              </a:pPr>
              <a:r>
                <a:rPr lang="en-US" sz="2800" kern="0">
                  <a:solidFill>
                    <a:prstClr val="white"/>
                  </a:solidFill>
                  <a:latin typeface="Arial" panose="020B0604020202020204" pitchFamily="34" charset="0"/>
                  <a:cs typeface="Arial" panose="020B0604020202020204" pitchFamily="34" charset="0"/>
                </a:rPr>
                <a:t>600 mg po, d1-5, q2w, N= 95</a:t>
              </a:r>
            </a:p>
          </p:txBody>
        </p:sp>
        <p:sp>
          <p:nvSpPr>
            <p:cNvPr id="109" name="Rounded Rectangle 38">
              <a:extLst>
                <a:ext uri="{FF2B5EF4-FFF2-40B4-BE49-F238E27FC236}">
                  <a16:creationId xmlns:a16="http://schemas.microsoft.com/office/drawing/2014/main" id="{6886B0BD-DED8-42EE-B1E2-8DA1687F37A5}"/>
                </a:ext>
              </a:extLst>
            </p:cNvPr>
            <p:cNvSpPr/>
            <p:nvPr/>
          </p:nvSpPr>
          <p:spPr>
            <a:xfrm>
              <a:off x="5973381" y="21468296"/>
              <a:ext cx="3472475" cy="1488426"/>
            </a:xfrm>
            <a:prstGeom prst="roundRect">
              <a:avLst>
                <a:gd name="adj" fmla="val 50000"/>
              </a:avLst>
            </a:prstGeom>
            <a:solidFill>
              <a:srgbClr val="003473"/>
            </a:solidFill>
            <a:ln w="12700" cap="flat" cmpd="sng" algn="ctr">
              <a:noFill/>
              <a:prstDash val="solid"/>
              <a:miter lim="800000"/>
            </a:ln>
            <a:effectLst/>
          </p:spPr>
          <p:txBody>
            <a:bodyPr rot="0" spcFirstLastPara="0" vertOverflow="overflow" horzOverflow="overflow" vert="horz" wrap="square" lIns="57144" tIns="28572" rIns="57144" bIns="28572" numCol="1" spcCol="0" rtlCol="0" fromWordArt="0" anchor="ctr" anchorCtr="0" forceAA="0" compatLnSpc="1">
              <a:prstTxWarp prst="textNoShape">
                <a:avLst/>
              </a:prstTxWarp>
              <a:noAutofit/>
            </a:bodyPr>
            <a:lstStyle/>
            <a:p>
              <a:pPr algn="ctr" defTabSz="428405">
                <a:defRPr/>
              </a:pPr>
              <a:r>
                <a:rPr lang="en-US" sz="3200" kern="0">
                  <a:solidFill>
                    <a:prstClr val="white"/>
                  </a:solidFill>
                  <a:latin typeface="Arial" panose="020B0604020202020204" pitchFamily="34" charset="0"/>
                  <a:cs typeface="Arial" panose="020B0604020202020204" pitchFamily="34" charset="0"/>
                </a:rPr>
                <a:t>Placebo</a:t>
              </a:r>
            </a:p>
            <a:p>
              <a:pPr algn="ctr" defTabSz="428405">
                <a:defRPr/>
              </a:pPr>
              <a:r>
                <a:rPr lang="en-US" sz="3200" kern="0">
                  <a:solidFill>
                    <a:prstClr val="white"/>
                  </a:solidFill>
                  <a:latin typeface="Arial" panose="020B0604020202020204" pitchFamily="34" charset="0"/>
                  <a:cs typeface="Arial" panose="020B0604020202020204" pitchFamily="34" charset="0"/>
                </a:rPr>
                <a:t>N=95</a:t>
              </a:r>
            </a:p>
          </p:txBody>
        </p:sp>
        <p:sp>
          <p:nvSpPr>
            <p:cNvPr id="110" name="Rounded Rectangle 41">
              <a:extLst>
                <a:ext uri="{FF2B5EF4-FFF2-40B4-BE49-F238E27FC236}">
                  <a16:creationId xmlns:a16="http://schemas.microsoft.com/office/drawing/2014/main" id="{9F0AC804-6F83-4938-92F0-37D06B141A49}"/>
                </a:ext>
              </a:extLst>
            </p:cNvPr>
            <p:cNvSpPr/>
            <p:nvPr/>
          </p:nvSpPr>
          <p:spPr>
            <a:xfrm>
              <a:off x="10262703" y="21439804"/>
              <a:ext cx="2851485" cy="1488426"/>
            </a:xfrm>
            <a:prstGeom prst="roundRect">
              <a:avLst>
                <a:gd name="adj" fmla="val 50000"/>
              </a:avLst>
            </a:prstGeom>
            <a:solidFill>
              <a:srgbClr val="00B6F0"/>
            </a:solidFill>
            <a:ln w="12700" cap="flat" cmpd="sng" algn="ctr">
              <a:noFill/>
              <a:prstDash val="solid"/>
              <a:miter lim="800000"/>
            </a:ln>
            <a:effectLst/>
          </p:spPr>
          <p:txBody>
            <a:bodyPr rot="0" spcFirstLastPara="0" vertOverflow="overflow" horzOverflow="overflow" vert="horz" wrap="square" lIns="57144" tIns="28572" rIns="57144" bIns="28572" numCol="1" spcCol="0" rtlCol="0" fromWordArt="0" anchor="ctr" anchorCtr="0" forceAA="0" compatLnSpc="1">
              <a:prstTxWarp prst="textNoShape">
                <a:avLst/>
              </a:prstTxWarp>
              <a:noAutofit/>
            </a:bodyPr>
            <a:lstStyle/>
            <a:p>
              <a:pPr algn="ctr" defTabSz="428405">
                <a:defRPr/>
              </a:pPr>
              <a:r>
                <a:rPr lang="en-US" sz="3200" kern="0">
                  <a:solidFill>
                    <a:prstClr val="white"/>
                  </a:solidFill>
                  <a:latin typeface="Arial" panose="020B0604020202020204" pitchFamily="34" charset="0"/>
                  <a:cs typeface="Arial" panose="020B0604020202020204" pitchFamily="34" charset="0"/>
                </a:rPr>
                <a:t>Resminostat roll over</a:t>
              </a:r>
            </a:p>
          </p:txBody>
        </p:sp>
        <p:sp>
          <p:nvSpPr>
            <p:cNvPr id="111" name="Rounded Rectangle 42">
              <a:extLst>
                <a:ext uri="{FF2B5EF4-FFF2-40B4-BE49-F238E27FC236}">
                  <a16:creationId xmlns:a16="http://schemas.microsoft.com/office/drawing/2014/main" id="{D8B11D6A-EACC-4198-9B8C-0580AA33F163}"/>
                </a:ext>
              </a:extLst>
            </p:cNvPr>
            <p:cNvSpPr/>
            <p:nvPr/>
          </p:nvSpPr>
          <p:spPr>
            <a:xfrm>
              <a:off x="10210884" y="19083259"/>
              <a:ext cx="5718786" cy="1488426"/>
            </a:xfrm>
            <a:prstGeom prst="roundRect">
              <a:avLst>
                <a:gd name="adj" fmla="val 50000"/>
              </a:avLst>
            </a:prstGeom>
            <a:solidFill>
              <a:sysClr val="window" lastClr="FFFFFF">
                <a:lumMod val="95000"/>
              </a:sysClr>
            </a:solidFill>
            <a:ln w="28575" cap="flat" cmpd="sng" algn="ctr">
              <a:solidFill>
                <a:srgbClr val="808080"/>
              </a:solidFill>
              <a:prstDash val="solid"/>
              <a:miter lim="800000"/>
            </a:ln>
            <a:effectLst/>
          </p:spPr>
          <p:txBody>
            <a:bodyPr rot="0" spcFirstLastPara="0" vertOverflow="overflow" horzOverflow="overflow" vert="horz" wrap="square" lIns="57144" tIns="28572" rIns="57144" bIns="28572" numCol="1" spcCol="0" rtlCol="0" fromWordArt="0" anchor="ctr" anchorCtr="0" forceAA="0" compatLnSpc="1">
              <a:prstTxWarp prst="textNoShape">
                <a:avLst/>
              </a:prstTxWarp>
              <a:noAutofit/>
            </a:bodyPr>
            <a:lstStyle/>
            <a:p>
              <a:pPr algn="ctr" defTabSz="428405">
                <a:defRPr/>
              </a:pPr>
              <a:r>
                <a:rPr lang="en-US" sz="3200" kern="0">
                  <a:solidFill>
                    <a:srgbClr val="000000"/>
                  </a:solidFill>
                  <a:latin typeface="Arial" panose="020B0604020202020204" pitchFamily="34" charset="0"/>
                  <a:cs typeface="Arial" panose="020B0604020202020204" pitchFamily="34" charset="0"/>
                </a:rPr>
                <a:t>Follow Up</a:t>
              </a:r>
            </a:p>
          </p:txBody>
        </p:sp>
        <p:sp>
          <p:nvSpPr>
            <p:cNvPr id="112" name="Rounded Rectangle 45">
              <a:extLst>
                <a:ext uri="{FF2B5EF4-FFF2-40B4-BE49-F238E27FC236}">
                  <a16:creationId xmlns:a16="http://schemas.microsoft.com/office/drawing/2014/main" id="{62116C77-A4B2-4684-B48D-C50923ED10DB}"/>
                </a:ext>
              </a:extLst>
            </p:cNvPr>
            <p:cNvSpPr/>
            <p:nvPr/>
          </p:nvSpPr>
          <p:spPr>
            <a:xfrm>
              <a:off x="14107667" y="21391665"/>
              <a:ext cx="1822001" cy="1488426"/>
            </a:xfrm>
            <a:prstGeom prst="roundRect">
              <a:avLst>
                <a:gd name="adj" fmla="val 50000"/>
              </a:avLst>
            </a:prstGeom>
            <a:solidFill>
              <a:sysClr val="window" lastClr="FFFFFF">
                <a:lumMod val="95000"/>
              </a:sysClr>
            </a:solidFill>
            <a:ln w="28575" cap="flat" cmpd="sng" algn="ctr">
              <a:solidFill>
                <a:srgbClr val="808080"/>
              </a:solidFill>
              <a:prstDash val="solid"/>
              <a:miter lim="800000"/>
            </a:ln>
            <a:effectLst/>
          </p:spPr>
          <p:txBody>
            <a:bodyPr rot="0" spcFirstLastPara="0" vertOverflow="overflow" horzOverflow="overflow" vert="horz" wrap="square" lIns="57144" tIns="28572" rIns="57144" bIns="28572" numCol="1" spcCol="0" rtlCol="0" fromWordArt="0" anchor="ctr" anchorCtr="0" forceAA="0" compatLnSpc="1">
              <a:prstTxWarp prst="textNoShape">
                <a:avLst/>
              </a:prstTxWarp>
              <a:noAutofit/>
            </a:bodyPr>
            <a:lstStyle/>
            <a:p>
              <a:pPr algn="ctr" defTabSz="428405">
                <a:defRPr/>
              </a:pPr>
              <a:r>
                <a:rPr lang="en-US" sz="3200" kern="0">
                  <a:solidFill>
                    <a:srgbClr val="000000"/>
                  </a:solidFill>
                  <a:latin typeface="Arial" panose="020B0604020202020204" pitchFamily="34" charset="0"/>
                  <a:cs typeface="Arial" panose="020B0604020202020204" pitchFamily="34" charset="0"/>
                </a:rPr>
                <a:t>Follow Up</a:t>
              </a:r>
            </a:p>
          </p:txBody>
        </p:sp>
        <p:cxnSp>
          <p:nvCxnSpPr>
            <p:cNvPr id="113" name="Pfeil 2.1">
              <a:extLst>
                <a:ext uri="{FF2B5EF4-FFF2-40B4-BE49-F238E27FC236}">
                  <a16:creationId xmlns:a16="http://schemas.microsoft.com/office/drawing/2014/main" id="{82BDED0A-4927-46F4-B2DF-CEEFCD22DFB7}"/>
                </a:ext>
              </a:extLst>
            </p:cNvPr>
            <p:cNvCxnSpPr>
              <a:cxnSpLocks noChangeShapeType="1"/>
            </p:cNvCxnSpPr>
            <p:nvPr/>
          </p:nvCxnSpPr>
          <p:spPr bwMode="auto">
            <a:xfrm>
              <a:off x="9474362" y="22142517"/>
              <a:ext cx="746666" cy="4427"/>
            </a:xfrm>
            <a:prstGeom prst="straightConnector1">
              <a:avLst/>
            </a:prstGeom>
            <a:noFill/>
            <a:ln w="28575" cap="flat" cmpd="sng" algn="ctr">
              <a:solidFill>
                <a:srgbClr val="003473"/>
              </a:solidFill>
              <a:prstDash val="solid"/>
              <a:round/>
              <a:headEnd type="none" w="med" len="med"/>
              <a:tailEnd type="triangle"/>
            </a:ln>
            <a:effectLst/>
          </p:spPr>
        </p:cxnSp>
        <p:sp>
          <p:nvSpPr>
            <p:cNvPr id="114" name="Text PD">
              <a:extLst>
                <a:ext uri="{FF2B5EF4-FFF2-40B4-BE49-F238E27FC236}">
                  <a16:creationId xmlns:a16="http://schemas.microsoft.com/office/drawing/2014/main" id="{24B80A91-953F-4E30-B708-6BA01989F362}"/>
                </a:ext>
              </a:extLst>
            </p:cNvPr>
            <p:cNvSpPr txBox="1"/>
            <p:nvPr/>
          </p:nvSpPr>
          <p:spPr>
            <a:xfrm>
              <a:off x="8793590" y="21599886"/>
              <a:ext cx="1932329" cy="400109"/>
            </a:xfrm>
            <a:prstGeom prst="rect">
              <a:avLst/>
            </a:prstGeom>
            <a:noFill/>
          </p:spPr>
          <p:txBody>
            <a:bodyPr wrap="square" rtlCol="0">
              <a:spAutoFit/>
            </a:bodyPr>
            <a:lstStyle/>
            <a:p>
              <a:pPr algn="ctr" defTabSz="571207">
                <a:defRPr/>
              </a:pPr>
              <a:r>
                <a:rPr lang="en-US" sz="2000" b="1" kern="0">
                  <a:solidFill>
                    <a:srgbClr val="000000"/>
                  </a:solidFill>
                  <a:latin typeface="Arial" panose="020B0604020202020204" pitchFamily="34" charset="0"/>
                  <a:cs typeface="Arial" panose="020B0604020202020204" pitchFamily="34" charset="0"/>
                </a:rPr>
                <a:t>PD</a:t>
              </a:r>
            </a:p>
          </p:txBody>
        </p:sp>
        <p:cxnSp>
          <p:nvCxnSpPr>
            <p:cNvPr id="115" name="Pfeil 2.1">
              <a:extLst>
                <a:ext uri="{FF2B5EF4-FFF2-40B4-BE49-F238E27FC236}">
                  <a16:creationId xmlns:a16="http://schemas.microsoft.com/office/drawing/2014/main" id="{41255141-296F-4DAA-89DF-FB400A1FB339}"/>
                </a:ext>
              </a:extLst>
            </p:cNvPr>
            <p:cNvCxnSpPr>
              <a:cxnSpLocks noChangeShapeType="1"/>
            </p:cNvCxnSpPr>
            <p:nvPr/>
          </p:nvCxnSpPr>
          <p:spPr bwMode="auto">
            <a:xfrm>
              <a:off x="13238057" y="22142517"/>
              <a:ext cx="746666" cy="4427"/>
            </a:xfrm>
            <a:prstGeom prst="straightConnector1">
              <a:avLst/>
            </a:prstGeom>
            <a:noFill/>
            <a:ln w="28575" cap="flat" cmpd="sng" algn="ctr">
              <a:solidFill>
                <a:srgbClr val="003473"/>
              </a:solidFill>
              <a:prstDash val="solid"/>
              <a:round/>
              <a:headEnd type="none" w="med" len="med"/>
              <a:tailEnd type="triangle"/>
            </a:ln>
            <a:effectLst/>
          </p:spPr>
        </p:cxnSp>
        <p:sp>
          <p:nvSpPr>
            <p:cNvPr id="116" name="Text PD">
              <a:extLst>
                <a:ext uri="{FF2B5EF4-FFF2-40B4-BE49-F238E27FC236}">
                  <a16:creationId xmlns:a16="http://schemas.microsoft.com/office/drawing/2014/main" id="{BDC852FA-47A2-4191-B943-1221FF282720}"/>
                </a:ext>
              </a:extLst>
            </p:cNvPr>
            <p:cNvSpPr txBox="1"/>
            <p:nvPr/>
          </p:nvSpPr>
          <p:spPr>
            <a:xfrm>
              <a:off x="12569361" y="21599887"/>
              <a:ext cx="1932329" cy="400109"/>
            </a:xfrm>
            <a:prstGeom prst="rect">
              <a:avLst/>
            </a:prstGeom>
            <a:noFill/>
          </p:spPr>
          <p:txBody>
            <a:bodyPr wrap="square" rtlCol="0">
              <a:spAutoFit/>
            </a:bodyPr>
            <a:lstStyle/>
            <a:p>
              <a:pPr algn="ctr" defTabSz="571207">
                <a:defRPr/>
              </a:pPr>
              <a:r>
                <a:rPr lang="en-US" sz="2000" b="1" kern="0">
                  <a:solidFill>
                    <a:srgbClr val="000000"/>
                  </a:solidFill>
                  <a:latin typeface="Arial" panose="020B0604020202020204" pitchFamily="34" charset="0"/>
                  <a:cs typeface="Arial" panose="020B0604020202020204" pitchFamily="34" charset="0"/>
                </a:rPr>
                <a:t>PD</a:t>
              </a:r>
            </a:p>
          </p:txBody>
        </p:sp>
        <p:sp>
          <p:nvSpPr>
            <p:cNvPr id="118" name="Textfeld 117">
              <a:extLst>
                <a:ext uri="{FF2B5EF4-FFF2-40B4-BE49-F238E27FC236}">
                  <a16:creationId xmlns:a16="http://schemas.microsoft.com/office/drawing/2014/main" id="{8094A227-67F9-4E00-BBDD-5E960879F0BF}"/>
                </a:ext>
              </a:extLst>
            </p:cNvPr>
            <p:cNvSpPr txBox="1"/>
            <p:nvPr/>
          </p:nvSpPr>
          <p:spPr>
            <a:xfrm>
              <a:off x="6427454" y="20741953"/>
              <a:ext cx="2484976" cy="584775"/>
            </a:xfrm>
            <a:prstGeom prst="rect">
              <a:avLst/>
            </a:prstGeom>
            <a:noFill/>
          </p:spPr>
          <p:txBody>
            <a:bodyPr wrap="none" rtlCol="0">
              <a:spAutoFit/>
            </a:bodyPr>
            <a:lstStyle/>
            <a:p>
              <a:r>
                <a:rPr lang="de-DE" sz="3200" dirty="0">
                  <a:solidFill>
                    <a:srgbClr val="002060"/>
                  </a:solidFill>
                  <a:latin typeface="Arial" panose="020B0604020202020204" pitchFamily="34" charset="0"/>
                  <a:cs typeface="Arial" panose="020B0604020202020204" pitchFamily="34" charset="0"/>
                </a:rPr>
                <a:t>Double-blind</a:t>
              </a:r>
              <a:endParaRPr lang="en-US" sz="3200" dirty="0">
                <a:solidFill>
                  <a:srgbClr val="002060"/>
                </a:solidFill>
                <a:latin typeface="Arial" panose="020B0604020202020204" pitchFamily="34" charset="0"/>
                <a:cs typeface="Arial" panose="020B0604020202020204" pitchFamily="34" charset="0"/>
              </a:endParaRPr>
            </a:p>
          </p:txBody>
        </p:sp>
      </p:grpSp>
      <p:sp>
        <p:nvSpPr>
          <p:cNvPr id="119" name="Fußzeilenplatzhalter 10">
            <a:extLst>
              <a:ext uri="{FF2B5EF4-FFF2-40B4-BE49-F238E27FC236}">
                <a16:creationId xmlns:a16="http://schemas.microsoft.com/office/drawing/2014/main" id="{73ECF4CB-0212-4191-8537-95F0A7219F9B}"/>
              </a:ext>
            </a:extLst>
          </p:cNvPr>
          <p:cNvSpPr txBox="1">
            <a:spLocks/>
          </p:cNvSpPr>
          <p:nvPr/>
        </p:nvSpPr>
        <p:spPr>
          <a:xfrm>
            <a:off x="823442" y="23997162"/>
            <a:ext cx="16649104" cy="1409685"/>
          </a:xfrm>
          <a:prstGeom prst="rect">
            <a:avLst/>
          </a:prstGeom>
        </p:spPr>
        <p:txBody>
          <a:bodyPr vert="horz" lIns="55291" tIns="27646" rIns="55291" bIns="27646" rtlCol="0" anchor="ctr"/>
          <a:lstStyle>
            <a:defPPr>
              <a:defRPr lang="de-DE"/>
            </a:defPPr>
            <a:lvl1pPr marL="0" algn="l" defTabSz="914400" rtl="0" eaLnBrk="1" latinLnBrk="0" hangingPunct="1">
              <a:defRPr sz="900" kern="1200">
                <a:solidFill>
                  <a:schemeClr val="tx1">
                    <a:tint val="75000"/>
                  </a:schemeClr>
                </a:solidFill>
                <a:latin typeface="Helvetica" panose="020B0604020202020204" pitchFamily="34" charset="0"/>
                <a:ea typeface="+mn-ea"/>
                <a:cs typeface="Helvetica"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2800" dirty="0">
                <a:solidFill>
                  <a:srgbClr val="000000"/>
                </a:solidFill>
                <a:latin typeface="Arial" panose="020B0604020202020204" pitchFamily="34" charset="0"/>
                <a:cs typeface="Arial" panose="020B0604020202020204" pitchFamily="34" charset="0"/>
              </a:rPr>
              <a:t>CR: complete response;  </a:t>
            </a:r>
            <a:r>
              <a:rPr lang="de-DE" sz="2800" dirty="0" err="1">
                <a:solidFill>
                  <a:srgbClr val="000000"/>
                </a:solidFill>
                <a:latin typeface="Arial" panose="020B0604020202020204" pitchFamily="34" charset="0"/>
                <a:cs typeface="Arial" panose="020B0604020202020204" pitchFamily="34" charset="0"/>
              </a:rPr>
              <a:t>HrQoL</a:t>
            </a:r>
            <a:r>
              <a:rPr lang="de-DE" sz="2800" dirty="0">
                <a:solidFill>
                  <a:srgbClr val="000000"/>
                </a:solidFill>
                <a:latin typeface="Arial" panose="020B0604020202020204" pitchFamily="34" charset="0"/>
                <a:cs typeface="Arial" panose="020B0604020202020204" pitchFamily="34" charset="0"/>
              </a:rPr>
              <a:t>; </a:t>
            </a:r>
            <a:r>
              <a:rPr lang="de-DE" sz="2800" dirty="0" err="1">
                <a:solidFill>
                  <a:srgbClr val="000000"/>
                </a:solidFill>
                <a:latin typeface="Arial" panose="020B0604020202020204" pitchFamily="34" charset="0"/>
                <a:cs typeface="Arial" panose="020B0604020202020204" pitchFamily="34" charset="0"/>
              </a:rPr>
              <a:t>health</a:t>
            </a:r>
            <a:r>
              <a:rPr lang="de-DE" sz="2800" dirty="0">
                <a:solidFill>
                  <a:srgbClr val="000000"/>
                </a:solidFill>
                <a:latin typeface="Arial" panose="020B0604020202020204" pitchFamily="34" charset="0"/>
                <a:cs typeface="Arial" panose="020B0604020202020204" pitchFamily="34" charset="0"/>
              </a:rPr>
              <a:t> </a:t>
            </a:r>
            <a:r>
              <a:rPr lang="de-DE" sz="2800" dirty="0" err="1">
                <a:solidFill>
                  <a:srgbClr val="000000"/>
                </a:solidFill>
                <a:latin typeface="Arial" panose="020B0604020202020204" pitchFamily="34" charset="0"/>
                <a:cs typeface="Arial" panose="020B0604020202020204" pitchFamily="34" charset="0"/>
              </a:rPr>
              <a:t>related</a:t>
            </a:r>
            <a:r>
              <a:rPr lang="de-DE" sz="2800" dirty="0">
                <a:solidFill>
                  <a:srgbClr val="000000"/>
                </a:solidFill>
                <a:latin typeface="Arial" panose="020B0604020202020204" pitchFamily="34" charset="0"/>
                <a:cs typeface="Arial" panose="020B0604020202020204" pitchFamily="34" charset="0"/>
              </a:rPr>
              <a:t> </a:t>
            </a:r>
            <a:r>
              <a:rPr lang="de-DE" sz="2800" dirty="0" err="1">
                <a:solidFill>
                  <a:srgbClr val="000000"/>
                </a:solidFill>
                <a:latin typeface="Arial" panose="020B0604020202020204" pitchFamily="34" charset="0"/>
                <a:cs typeface="Arial" panose="020B0604020202020204" pitchFamily="34" charset="0"/>
              </a:rPr>
              <a:t>quality</a:t>
            </a:r>
            <a:r>
              <a:rPr lang="de-DE" sz="2800" dirty="0">
                <a:solidFill>
                  <a:srgbClr val="000000"/>
                </a:solidFill>
                <a:latin typeface="Arial" panose="020B0604020202020204" pitchFamily="34" charset="0"/>
                <a:cs typeface="Arial" panose="020B0604020202020204" pitchFamily="34" charset="0"/>
              </a:rPr>
              <a:t> of </a:t>
            </a:r>
            <a:r>
              <a:rPr lang="de-DE" sz="2800" dirty="0" err="1">
                <a:solidFill>
                  <a:srgbClr val="000000"/>
                </a:solidFill>
                <a:latin typeface="Arial" panose="020B0604020202020204" pitchFamily="34" charset="0"/>
                <a:cs typeface="Arial" panose="020B0604020202020204" pitchFamily="34" charset="0"/>
              </a:rPr>
              <a:t>life</a:t>
            </a:r>
            <a:r>
              <a:rPr lang="de-DE" sz="2800" dirty="0">
                <a:solidFill>
                  <a:srgbClr val="000000"/>
                </a:solidFill>
                <a:latin typeface="Arial" panose="020B0604020202020204" pitchFamily="34" charset="0"/>
                <a:cs typeface="Arial" panose="020B0604020202020204" pitchFamily="34" charset="0"/>
              </a:rPr>
              <a:t>; ORR: </a:t>
            </a:r>
            <a:r>
              <a:rPr lang="de-DE" sz="2800" dirty="0" err="1">
                <a:solidFill>
                  <a:srgbClr val="000000"/>
                </a:solidFill>
                <a:latin typeface="Arial" panose="020B0604020202020204" pitchFamily="34" charset="0"/>
                <a:cs typeface="Arial" panose="020B0604020202020204" pitchFamily="34" charset="0"/>
              </a:rPr>
              <a:t>overall</a:t>
            </a:r>
            <a:r>
              <a:rPr lang="de-DE" sz="2800" dirty="0">
                <a:solidFill>
                  <a:srgbClr val="000000"/>
                </a:solidFill>
                <a:latin typeface="Arial" panose="020B0604020202020204" pitchFamily="34" charset="0"/>
                <a:cs typeface="Arial" panose="020B0604020202020204" pitchFamily="34" charset="0"/>
              </a:rPr>
              <a:t> </a:t>
            </a:r>
            <a:r>
              <a:rPr lang="de-DE" sz="2800" dirty="0" err="1">
                <a:solidFill>
                  <a:srgbClr val="000000"/>
                </a:solidFill>
                <a:latin typeface="Arial" panose="020B0604020202020204" pitchFamily="34" charset="0"/>
                <a:cs typeface="Arial" panose="020B0604020202020204" pitchFamily="34" charset="0"/>
              </a:rPr>
              <a:t>response</a:t>
            </a:r>
            <a:r>
              <a:rPr lang="de-DE" sz="2800" dirty="0">
                <a:solidFill>
                  <a:srgbClr val="000000"/>
                </a:solidFill>
                <a:latin typeface="Arial" panose="020B0604020202020204" pitchFamily="34" charset="0"/>
                <a:cs typeface="Arial" panose="020B0604020202020204" pitchFamily="34" charset="0"/>
              </a:rPr>
              <a:t> rate;                   </a:t>
            </a:r>
            <a:r>
              <a:rPr lang="en-GB" sz="2800" dirty="0">
                <a:solidFill>
                  <a:srgbClr val="000000"/>
                </a:solidFill>
                <a:latin typeface="Arial" panose="020B0604020202020204" pitchFamily="34" charset="0"/>
                <a:cs typeface="Arial" panose="020B0604020202020204" pitchFamily="34" charset="0"/>
              </a:rPr>
              <a:t>PD: progressive disease;  po: per </a:t>
            </a:r>
            <a:r>
              <a:rPr lang="en-GB" sz="2800" dirty="0" err="1">
                <a:solidFill>
                  <a:srgbClr val="000000"/>
                </a:solidFill>
                <a:latin typeface="Arial" panose="020B0604020202020204" pitchFamily="34" charset="0"/>
                <a:cs typeface="Arial" panose="020B0604020202020204" pitchFamily="34" charset="0"/>
              </a:rPr>
              <a:t>os</a:t>
            </a:r>
            <a:r>
              <a:rPr lang="en-GB" sz="2800" dirty="0">
                <a:solidFill>
                  <a:srgbClr val="000000"/>
                </a:solidFill>
                <a:latin typeface="Arial" panose="020B0604020202020204" pitchFamily="34" charset="0"/>
                <a:cs typeface="Arial" panose="020B0604020202020204" pitchFamily="34" charset="0"/>
              </a:rPr>
              <a:t>;  </a:t>
            </a:r>
            <a:r>
              <a:rPr lang="de-DE" sz="2800" dirty="0">
                <a:solidFill>
                  <a:srgbClr val="000000"/>
                </a:solidFill>
                <a:latin typeface="Arial" panose="020B0604020202020204" pitchFamily="34" charset="0"/>
                <a:cs typeface="Arial" panose="020B0604020202020204" pitchFamily="34" charset="0"/>
              </a:rPr>
              <a:t>PFS: </a:t>
            </a:r>
            <a:r>
              <a:rPr lang="de-DE" sz="2800" dirty="0" err="1">
                <a:solidFill>
                  <a:srgbClr val="000000"/>
                </a:solidFill>
                <a:latin typeface="Arial" panose="020B0604020202020204" pitchFamily="34" charset="0"/>
                <a:cs typeface="Arial" panose="020B0604020202020204" pitchFamily="34" charset="0"/>
              </a:rPr>
              <a:t>progression-free</a:t>
            </a:r>
            <a:r>
              <a:rPr lang="de-DE" sz="2800" dirty="0">
                <a:solidFill>
                  <a:srgbClr val="000000"/>
                </a:solidFill>
                <a:latin typeface="Arial" panose="020B0604020202020204" pitchFamily="34" charset="0"/>
                <a:cs typeface="Arial" panose="020B0604020202020204" pitchFamily="34" charset="0"/>
              </a:rPr>
              <a:t> </a:t>
            </a:r>
            <a:r>
              <a:rPr lang="de-DE" sz="2800" dirty="0" err="1">
                <a:solidFill>
                  <a:srgbClr val="000000"/>
                </a:solidFill>
                <a:latin typeface="Arial" panose="020B0604020202020204" pitchFamily="34" charset="0"/>
                <a:cs typeface="Arial" panose="020B0604020202020204" pitchFamily="34" charset="0"/>
              </a:rPr>
              <a:t>survival</a:t>
            </a:r>
            <a:r>
              <a:rPr lang="de-DE" sz="2800" dirty="0">
                <a:solidFill>
                  <a:srgbClr val="000000"/>
                </a:solidFill>
                <a:latin typeface="Arial" panose="020B0604020202020204" pitchFamily="34" charset="0"/>
                <a:cs typeface="Arial" panose="020B0604020202020204" pitchFamily="34" charset="0"/>
              </a:rPr>
              <a:t>; </a:t>
            </a:r>
            <a:r>
              <a:rPr lang="en-GB" sz="2800" dirty="0">
                <a:solidFill>
                  <a:srgbClr val="000000"/>
                </a:solidFill>
                <a:latin typeface="Arial" panose="020B0604020202020204" pitchFamily="34" charset="0"/>
                <a:cs typeface="Arial" panose="020B0604020202020204" pitchFamily="34" charset="0"/>
              </a:rPr>
              <a:t>PR: partial response; </a:t>
            </a:r>
            <a:r>
              <a:rPr lang="de-DE" sz="2800" dirty="0">
                <a:solidFill>
                  <a:srgbClr val="000000"/>
                </a:solidFill>
                <a:latin typeface="Arial" panose="020B0604020202020204" pitchFamily="34" charset="0"/>
                <a:cs typeface="Arial" panose="020B0604020202020204" pitchFamily="34" charset="0"/>
              </a:rPr>
              <a:t> </a:t>
            </a:r>
            <a:r>
              <a:rPr lang="en-GB" sz="2800" dirty="0">
                <a:solidFill>
                  <a:srgbClr val="000000"/>
                </a:solidFill>
                <a:latin typeface="Arial" panose="020B0604020202020204" pitchFamily="34" charset="0"/>
                <a:cs typeface="Arial" panose="020B0604020202020204" pitchFamily="34" charset="0"/>
              </a:rPr>
              <a:t>q2w: every 2 weeks; SD: stable disease;  </a:t>
            </a:r>
            <a:r>
              <a:rPr lang="de-DE" sz="2800" dirty="0">
                <a:solidFill>
                  <a:srgbClr val="000000"/>
                </a:solidFill>
                <a:latin typeface="Arial" panose="020B0604020202020204" pitchFamily="34" charset="0"/>
                <a:cs typeface="Arial" panose="020B0604020202020204" pitchFamily="34" charset="0"/>
              </a:rPr>
              <a:t>TTSW: time to </a:t>
            </a:r>
            <a:r>
              <a:rPr lang="de-DE" sz="2800" dirty="0" err="1">
                <a:solidFill>
                  <a:srgbClr val="000000"/>
                </a:solidFill>
                <a:latin typeface="Arial" panose="020B0604020202020204" pitchFamily="34" charset="0"/>
                <a:cs typeface="Arial" panose="020B0604020202020204" pitchFamily="34" charset="0"/>
              </a:rPr>
              <a:t>symptom</a:t>
            </a:r>
            <a:r>
              <a:rPr lang="de-DE" sz="2800" dirty="0">
                <a:solidFill>
                  <a:srgbClr val="000000"/>
                </a:solidFill>
                <a:latin typeface="Arial" panose="020B0604020202020204" pitchFamily="34" charset="0"/>
                <a:cs typeface="Arial" panose="020B0604020202020204" pitchFamily="34" charset="0"/>
              </a:rPr>
              <a:t> </a:t>
            </a:r>
            <a:r>
              <a:rPr lang="de-DE" sz="2800" dirty="0" err="1">
                <a:solidFill>
                  <a:srgbClr val="000000"/>
                </a:solidFill>
                <a:latin typeface="Arial" panose="020B0604020202020204" pitchFamily="34" charset="0"/>
                <a:cs typeface="Arial" panose="020B0604020202020204" pitchFamily="34" charset="0"/>
              </a:rPr>
              <a:t>worsening</a:t>
            </a:r>
            <a:r>
              <a:rPr lang="de-DE" sz="2800" dirty="0">
                <a:solidFill>
                  <a:srgbClr val="000000"/>
                </a:solidFill>
                <a:latin typeface="Arial" panose="020B0604020202020204" pitchFamily="34" charset="0"/>
                <a:cs typeface="Arial" panose="020B0604020202020204" pitchFamily="34" charset="0"/>
              </a:rPr>
              <a:t> </a:t>
            </a:r>
          </a:p>
        </p:txBody>
      </p:sp>
      <p:grpSp>
        <p:nvGrpSpPr>
          <p:cNvPr id="43" name="Gruppieren 42">
            <a:extLst>
              <a:ext uri="{FF2B5EF4-FFF2-40B4-BE49-F238E27FC236}">
                <a16:creationId xmlns:a16="http://schemas.microsoft.com/office/drawing/2014/main" id="{B5D79688-EA66-4F7A-B02C-278B6FDCC80A}"/>
              </a:ext>
            </a:extLst>
          </p:cNvPr>
          <p:cNvGrpSpPr/>
          <p:nvPr/>
        </p:nvGrpSpPr>
        <p:grpSpPr>
          <a:xfrm>
            <a:off x="0" y="-2"/>
            <a:ext cx="36515512" cy="7468609"/>
            <a:chOff x="0" y="-1"/>
            <a:chExt cx="36515512" cy="6856208"/>
          </a:xfrm>
        </p:grpSpPr>
        <p:sp>
          <p:nvSpPr>
            <p:cNvPr id="120" name="Rechteck 119">
              <a:extLst>
                <a:ext uri="{FF2B5EF4-FFF2-40B4-BE49-F238E27FC236}">
                  <a16:creationId xmlns:a16="http://schemas.microsoft.com/office/drawing/2014/main" id="{014B7ABE-DE94-42A4-A61B-E2832C476AB9}"/>
                </a:ext>
              </a:extLst>
            </p:cNvPr>
            <p:cNvSpPr/>
            <p:nvPr/>
          </p:nvSpPr>
          <p:spPr>
            <a:xfrm>
              <a:off x="0" y="-1"/>
              <a:ext cx="36510913" cy="685620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Arial" panose="020B0604020202020204" pitchFamily="34" charset="0"/>
                <a:cs typeface="Arial" panose="020B0604020202020204" pitchFamily="34" charset="0"/>
              </a:endParaRPr>
            </a:p>
          </p:txBody>
        </p:sp>
        <p:sp>
          <p:nvSpPr>
            <p:cNvPr id="14" name="Text Box 4">
              <a:extLst>
                <a:ext uri="{FF2B5EF4-FFF2-40B4-BE49-F238E27FC236}">
                  <a16:creationId xmlns:a16="http://schemas.microsoft.com/office/drawing/2014/main" id="{C5F33A40-7532-4AC5-9C33-93B3EE3E0C9E}"/>
                </a:ext>
              </a:extLst>
            </p:cNvPr>
            <p:cNvSpPr txBox="1">
              <a:spLocks noChangeArrowheads="1"/>
            </p:cNvSpPr>
            <p:nvPr/>
          </p:nvSpPr>
          <p:spPr bwMode="auto">
            <a:xfrm>
              <a:off x="877333" y="500612"/>
              <a:ext cx="26614765" cy="31110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4257" tIns="32133" rIns="64257" bIns="32133" anchor="ctr">
              <a:spAutoFit/>
            </a:bodyPr>
            <a:lstStyle>
              <a:lvl1pPr defTabSz="741363" eaLnBrk="0" hangingPunct="0">
                <a:defRPr sz="7000">
                  <a:solidFill>
                    <a:schemeClr val="tx1"/>
                  </a:solidFill>
                  <a:latin typeface="Arial" charset="0"/>
                </a:defRPr>
              </a:lvl1pPr>
              <a:lvl2pPr marL="742950" indent="-285750" defTabSz="741363" eaLnBrk="0" hangingPunct="0">
                <a:defRPr sz="7000">
                  <a:solidFill>
                    <a:schemeClr val="tx1"/>
                  </a:solidFill>
                  <a:latin typeface="Arial" charset="0"/>
                </a:defRPr>
              </a:lvl2pPr>
              <a:lvl3pPr marL="1143000" indent="-228600" defTabSz="741363" eaLnBrk="0" hangingPunct="0">
                <a:defRPr sz="7000">
                  <a:solidFill>
                    <a:schemeClr val="tx1"/>
                  </a:solidFill>
                  <a:latin typeface="Arial" charset="0"/>
                </a:defRPr>
              </a:lvl3pPr>
              <a:lvl4pPr marL="1600200" indent="-228600" defTabSz="741363" eaLnBrk="0" hangingPunct="0">
                <a:defRPr sz="7000">
                  <a:solidFill>
                    <a:schemeClr val="tx1"/>
                  </a:solidFill>
                  <a:latin typeface="Arial" charset="0"/>
                </a:defRPr>
              </a:lvl4pPr>
              <a:lvl5pPr marL="2057400" indent="-228600" defTabSz="741363" eaLnBrk="0" hangingPunct="0">
                <a:defRPr sz="7000">
                  <a:solidFill>
                    <a:schemeClr val="tx1"/>
                  </a:solidFill>
                  <a:latin typeface="Arial" charset="0"/>
                </a:defRPr>
              </a:lvl5pPr>
              <a:lvl6pPr marL="2514600" indent="-228600" defTabSz="741363" eaLnBrk="0" fontAlgn="base" hangingPunct="0">
                <a:spcBef>
                  <a:spcPct val="0"/>
                </a:spcBef>
                <a:spcAft>
                  <a:spcPct val="0"/>
                </a:spcAft>
                <a:defRPr sz="7000">
                  <a:solidFill>
                    <a:schemeClr val="tx1"/>
                  </a:solidFill>
                  <a:latin typeface="Arial" charset="0"/>
                </a:defRPr>
              </a:lvl6pPr>
              <a:lvl7pPr marL="2971800" indent="-228600" defTabSz="741363" eaLnBrk="0" fontAlgn="base" hangingPunct="0">
                <a:spcBef>
                  <a:spcPct val="0"/>
                </a:spcBef>
                <a:spcAft>
                  <a:spcPct val="0"/>
                </a:spcAft>
                <a:defRPr sz="7000">
                  <a:solidFill>
                    <a:schemeClr val="tx1"/>
                  </a:solidFill>
                  <a:latin typeface="Arial" charset="0"/>
                </a:defRPr>
              </a:lvl7pPr>
              <a:lvl8pPr marL="3429000" indent="-228600" defTabSz="741363" eaLnBrk="0" fontAlgn="base" hangingPunct="0">
                <a:spcBef>
                  <a:spcPct val="0"/>
                </a:spcBef>
                <a:spcAft>
                  <a:spcPct val="0"/>
                </a:spcAft>
                <a:defRPr sz="7000">
                  <a:solidFill>
                    <a:schemeClr val="tx1"/>
                  </a:solidFill>
                  <a:latin typeface="Arial" charset="0"/>
                </a:defRPr>
              </a:lvl8pPr>
              <a:lvl9pPr marL="3886200" indent="-228600" defTabSz="741363" eaLnBrk="0" fontAlgn="base" hangingPunct="0">
                <a:spcBef>
                  <a:spcPct val="0"/>
                </a:spcBef>
                <a:spcAft>
                  <a:spcPct val="0"/>
                </a:spcAft>
                <a:defRPr sz="7000">
                  <a:solidFill>
                    <a:schemeClr val="tx1"/>
                  </a:solidFill>
                  <a:latin typeface="Arial" charset="0"/>
                </a:defRPr>
              </a:lvl9pPr>
            </a:lstStyle>
            <a:p>
              <a:pPr eaLnBrk="1" hangingPunct="1"/>
              <a:r>
                <a:rPr lang="en-US" altLang="de-DE" sz="7200" b="1" dirty="0">
                  <a:solidFill>
                    <a:srgbClr val="002060"/>
                  </a:solidFill>
                  <a:latin typeface="Arial"/>
                  <a:cs typeface="Arial"/>
                </a:rPr>
                <a:t>RESMAIN study - Evaluating resminostat for maintenance treatment of patients with advanced stage (Stage IIB‑IVB) mycosis fungoides (MF) or Sézary syndrome (SS) </a:t>
              </a:r>
              <a:endParaRPr lang="en-US" altLang="de-DE" sz="7200" b="1" dirty="0">
                <a:solidFill>
                  <a:srgbClr val="002060"/>
                </a:solidFill>
                <a:latin typeface="Arial" panose="020B0604020202020204" pitchFamily="34" charset="0"/>
                <a:cs typeface="Arial" panose="020B0604020202020204" pitchFamily="34" charset="0"/>
              </a:endParaRPr>
            </a:p>
          </p:txBody>
        </p:sp>
        <p:sp>
          <p:nvSpPr>
            <p:cNvPr id="15" name="Text Box 4">
              <a:extLst>
                <a:ext uri="{FF2B5EF4-FFF2-40B4-BE49-F238E27FC236}">
                  <a16:creationId xmlns:a16="http://schemas.microsoft.com/office/drawing/2014/main" id="{B79F93D9-9FE9-4F7E-812A-F3B071F6700A}"/>
                </a:ext>
              </a:extLst>
            </p:cNvPr>
            <p:cNvSpPr txBox="1">
              <a:spLocks noChangeArrowheads="1"/>
            </p:cNvSpPr>
            <p:nvPr/>
          </p:nvSpPr>
          <p:spPr bwMode="auto">
            <a:xfrm>
              <a:off x="3283453" y="4847633"/>
              <a:ext cx="31867451" cy="1723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4257" tIns="32133" rIns="64257" bIns="32133">
              <a:spAutoFit/>
            </a:bodyPr>
            <a:lstStyle>
              <a:lvl1pPr defTabSz="741363" eaLnBrk="0" hangingPunct="0">
                <a:defRPr sz="7000">
                  <a:solidFill>
                    <a:schemeClr val="tx1"/>
                  </a:solidFill>
                  <a:latin typeface="Arial" charset="0"/>
                </a:defRPr>
              </a:lvl1pPr>
              <a:lvl2pPr marL="742950" indent="-285750" defTabSz="741363" eaLnBrk="0" hangingPunct="0">
                <a:defRPr sz="7000">
                  <a:solidFill>
                    <a:schemeClr val="tx1"/>
                  </a:solidFill>
                  <a:latin typeface="Arial" charset="0"/>
                </a:defRPr>
              </a:lvl2pPr>
              <a:lvl3pPr marL="1143000" indent="-228600" defTabSz="741363" eaLnBrk="0" hangingPunct="0">
                <a:defRPr sz="7000">
                  <a:solidFill>
                    <a:schemeClr val="tx1"/>
                  </a:solidFill>
                  <a:latin typeface="Arial" charset="0"/>
                </a:defRPr>
              </a:lvl3pPr>
              <a:lvl4pPr marL="1600200" indent="-228600" defTabSz="741363" eaLnBrk="0" hangingPunct="0">
                <a:defRPr sz="7000">
                  <a:solidFill>
                    <a:schemeClr val="tx1"/>
                  </a:solidFill>
                  <a:latin typeface="Arial" charset="0"/>
                </a:defRPr>
              </a:lvl4pPr>
              <a:lvl5pPr marL="2057400" indent="-228600" defTabSz="741363" eaLnBrk="0" hangingPunct="0">
                <a:defRPr sz="7000">
                  <a:solidFill>
                    <a:schemeClr val="tx1"/>
                  </a:solidFill>
                  <a:latin typeface="Arial" charset="0"/>
                </a:defRPr>
              </a:lvl5pPr>
              <a:lvl6pPr marL="2514600" indent="-228600" defTabSz="741363" eaLnBrk="0" fontAlgn="base" hangingPunct="0">
                <a:spcBef>
                  <a:spcPct val="0"/>
                </a:spcBef>
                <a:spcAft>
                  <a:spcPct val="0"/>
                </a:spcAft>
                <a:defRPr sz="7000">
                  <a:solidFill>
                    <a:schemeClr val="tx1"/>
                  </a:solidFill>
                  <a:latin typeface="Arial" charset="0"/>
                </a:defRPr>
              </a:lvl6pPr>
              <a:lvl7pPr marL="2971800" indent="-228600" defTabSz="741363" eaLnBrk="0" fontAlgn="base" hangingPunct="0">
                <a:spcBef>
                  <a:spcPct val="0"/>
                </a:spcBef>
                <a:spcAft>
                  <a:spcPct val="0"/>
                </a:spcAft>
                <a:defRPr sz="7000">
                  <a:solidFill>
                    <a:schemeClr val="tx1"/>
                  </a:solidFill>
                  <a:latin typeface="Arial" charset="0"/>
                </a:defRPr>
              </a:lvl7pPr>
              <a:lvl8pPr marL="3429000" indent="-228600" defTabSz="741363" eaLnBrk="0" fontAlgn="base" hangingPunct="0">
                <a:spcBef>
                  <a:spcPct val="0"/>
                </a:spcBef>
                <a:spcAft>
                  <a:spcPct val="0"/>
                </a:spcAft>
                <a:defRPr sz="7000">
                  <a:solidFill>
                    <a:schemeClr val="tx1"/>
                  </a:solidFill>
                  <a:latin typeface="Arial" charset="0"/>
                </a:defRPr>
              </a:lvl8pPr>
              <a:lvl9pPr marL="3886200" indent="-228600" defTabSz="741363" eaLnBrk="0" fontAlgn="base" hangingPunct="0">
                <a:spcBef>
                  <a:spcPct val="0"/>
                </a:spcBef>
                <a:spcAft>
                  <a:spcPct val="0"/>
                </a:spcAft>
                <a:defRPr sz="7000">
                  <a:solidFill>
                    <a:schemeClr val="tx1"/>
                  </a:solidFill>
                  <a:latin typeface="Arial" charset="0"/>
                </a:defRPr>
              </a:lvl9pPr>
            </a:lstStyle>
            <a:p>
              <a:pPr eaLnBrk="1" hangingPunct="1">
                <a:lnSpc>
                  <a:spcPct val="90000"/>
                </a:lnSpc>
                <a:spcBef>
                  <a:spcPts val="277"/>
                </a:spcBef>
              </a:pPr>
              <a:r>
                <a:rPr lang="en-GB" altLang="de-DE" sz="4000">
                  <a:solidFill>
                    <a:srgbClr val="002060"/>
                  </a:solidFill>
                  <a:latin typeface="Arial" panose="020B0604020202020204" pitchFamily="34" charset="0"/>
                  <a:cs typeface="Arial" panose="020B0604020202020204" pitchFamily="34" charset="0"/>
                </a:rPr>
                <a:t>Rudolf Stadler</a:t>
              </a:r>
              <a:r>
                <a:rPr lang="en-GB" altLang="de-DE" sz="4000" baseline="30000">
                  <a:solidFill>
                    <a:srgbClr val="002060"/>
                  </a:solidFill>
                  <a:latin typeface="Arial" panose="020B0604020202020204" pitchFamily="34" charset="0"/>
                  <a:cs typeface="Arial" panose="020B0604020202020204" pitchFamily="34" charset="0"/>
                </a:rPr>
                <a:t>1</a:t>
              </a:r>
              <a:r>
                <a:rPr lang="en-GB" altLang="de-DE" sz="4000">
                  <a:solidFill>
                    <a:srgbClr val="002060"/>
                  </a:solidFill>
                  <a:latin typeface="Arial" panose="020B0604020202020204" pitchFamily="34" charset="0"/>
                  <a:cs typeface="Arial" panose="020B0604020202020204" pitchFamily="34" charset="0"/>
                </a:rPr>
                <a:t>, Julia Scarisbrick</a:t>
              </a:r>
              <a:r>
                <a:rPr lang="en-GB" altLang="de-DE" sz="4000" baseline="30000">
                  <a:solidFill>
                    <a:srgbClr val="002060"/>
                  </a:solidFill>
                  <a:latin typeface="Arial" panose="020B0604020202020204" pitchFamily="34" charset="0"/>
                  <a:cs typeface="Arial" panose="020B0604020202020204" pitchFamily="34" charset="0"/>
                </a:rPr>
                <a:t>2</a:t>
              </a:r>
              <a:r>
                <a:rPr lang="en-GB" altLang="de-DE" sz="4000">
                  <a:solidFill>
                    <a:srgbClr val="002060"/>
                  </a:solidFill>
                  <a:latin typeface="Arial" panose="020B0604020202020204" pitchFamily="34" charset="0"/>
                  <a:cs typeface="Arial" panose="020B0604020202020204" pitchFamily="34" charset="0"/>
                </a:rPr>
                <a:t>, Pietro Quaglino</a:t>
              </a:r>
              <a:r>
                <a:rPr lang="en-GB" altLang="de-DE" sz="4000" baseline="30000">
                  <a:solidFill>
                    <a:srgbClr val="002060"/>
                  </a:solidFill>
                  <a:latin typeface="Arial" panose="020B0604020202020204" pitchFamily="34" charset="0"/>
                  <a:cs typeface="Arial" panose="020B0604020202020204" pitchFamily="34" charset="0"/>
                </a:rPr>
                <a:t>3</a:t>
              </a:r>
              <a:r>
                <a:rPr lang="en-GB" altLang="de-DE" sz="4000">
                  <a:solidFill>
                    <a:srgbClr val="002060"/>
                  </a:solidFill>
                  <a:latin typeface="Arial" panose="020B0604020202020204" pitchFamily="34" charset="0"/>
                  <a:cs typeface="Arial" panose="020B0604020202020204" pitchFamily="34" charset="0"/>
                </a:rPr>
                <a:t>, Robert Knobler</a:t>
              </a:r>
              <a:r>
                <a:rPr lang="en-GB" altLang="de-DE" sz="4000" baseline="30000">
                  <a:solidFill>
                    <a:srgbClr val="002060"/>
                  </a:solidFill>
                  <a:latin typeface="Arial" panose="020B0604020202020204" pitchFamily="34" charset="0"/>
                  <a:cs typeface="Arial" panose="020B0604020202020204" pitchFamily="34" charset="0"/>
                </a:rPr>
                <a:t>4</a:t>
              </a:r>
              <a:r>
                <a:rPr lang="en-GB" altLang="de-DE" sz="4000">
                  <a:solidFill>
                    <a:srgbClr val="002060"/>
                  </a:solidFill>
                  <a:latin typeface="Arial" panose="020B0604020202020204" pitchFamily="34" charset="0"/>
                  <a:cs typeface="Arial" panose="020B0604020202020204" pitchFamily="34" charset="0"/>
                </a:rPr>
                <a:t>, Matthias Borgmann</a:t>
              </a:r>
              <a:r>
                <a:rPr lang="en-GB" altLang="de-DE" sz="4000" baseline="30000">
                  <a:solidFill>
                    <a:srgbClr val="002060"/>
                  </a:solidFill>
                  <a:latin typeface="Arial" panose="020B0604020202020204" pitchFamily="34" charset="0"/>
                  <a:cs typeface="Arial" panose="020B0604020202020204" pitchFamily="34" charset="0"/>
                </a:rPr>
                <a:t>5</a:t>
              </a:r>
              <a:r>
                <a:rPr lang="en-GB" altLang="de-DE" sz="4000">
                  <a:solidFill>
                    <a:srgbClr val="002060"/>
                  </a:solidFill>
                  <a:latin typeface="Arial" panose="020B0604020202020204" pitchFamily="34" charset="0"/>
                  <a:cs typeface="Arial" panose="020B0604020202020204" pitchFamily="34" charset="0"/>
                </a:rPr>
                <a:t>, Martin Orlovius</a:t>
              </a:r>
              <a:r>
                <a:rPr lang="en-GB" altLang="de-DE" sz="4000" baseline="30000">
                  <a:solidFill>
                    <a:srgbClr val="002060"/>
                  </a:solidFill>
                  <a:latin typeface="Arial" panose="020B0604020202020204" pitchFamily="34" charset="0"/>
                  <a:cs typeface="Arial" panose="020B0604020202020204" pitchFamily="34" charset="0"/>
                </a:rPr>
                <a:t>5</a:t>
              </a:r>
              <a:r>
                <a:rPr lang="en-GB" altLang="de-DE" sz="4000">
                  <a:solidFill>
                    <a:srgbClr val="002060"/>
                  </a:solidFill>
                  <a:latin typeface="Arial" panose="020B0604020202020204" pitchFamily="34" charset="0"/>
                  <a:cs typeface="Arial" panose="020B0604020202020204" pitchFamily="34" charset="0"/>
                </a:rPr>
                <a:t>, Susanne Danhauser-Riedl</a:t>
              </a:r>
              <a:r>
                <a:rPr lang="en-GB" altLang="de-DE" sz="4000" baseline="30000">
                  <a:solidFill>
                    <a:srgbClr val="002060"/>
                  </a:solidFill>
                  <a:latin typeface="Arial" panose="020B0604020202020204" pitchFamily="34" charset="0"/>
                  <a:cs typeface="Arial" panose="020B0604020202020204" pitchFamily="34" charset="0"/>
                </a:rPr>
                <a:t>5</a:t>
              </a:r>
            </a:p>
            <a:p>
              <a:pPr eaLnBrk="1" hangingPunct="1">
                <a:lnSpc>
                  <a:spcPct val="90000"/>
                </a:lnSpc>
                <a:spcBef>
                  <a:spcPts val="277"/>
                </a:spcBef>
              </a:pPr>
              <a:endParaRPr lang="en-GB" altLang="de-DE" sz="2800" baseline="30000">
                <a:solidFill>
                  <a:srgbClr val="002060"/>
                </a:solidFill>
                <a:latin typeface="Arial" panose="020B0604020202020204" pitchFamily="34" charset="0"/>
                <a:cs typeface="Arial" panose="020B0604020202020204" pitchFamily="34" charset="0"/>
              </a:endParaRPr>
            </a:p>
            <a:p>
              <a:pPr eaLnBrk="1" hangingPunct="1">
                <a:lnSpc>
                  <a:spcPct val="90000"/>
                </a:lnSpc>
                <a:spcBef>
                  <a:spcPts val="277"/>
                </a:spcBef>
              </a:pPr>
              <a:r>
                <a:rPr lang="en-US" altLang="de-DE" sz="3200" baseline="30000">
                  <a:solidFill>
                    <a:srgbClr val="002060"/>
                  </a:solidFill>
                  <a:latin typeface="Arial" panose="020B0604020202020204" pitchFamily="34" charset="0"/>
                  <a:cs typeface="Arial" panose="020B0604020202020204" pitchFamily="34" charset="0"/>
                </a:rPr>
                <a:t>1 </a:t>
              </a:r>
              <a:r>
                <a:rPr lang="en-US" altLang="de-DE" sz="3200">
                  <a:solidFill>
                    <a:srgbClr val="002060"/>
                  </a:solidFill>
                  <a:latin typeface="Arial" panose="020B0604020202020204" pitchFamily="34" charset="0"/>
                  <a:cs typeface="Arial" panose="020B0604020202020204" pitchFamily="34" charset="0"/>
                </a:rPr>
                <a:t>University Hospital of Dermatology, Minden, Germany; </a:t>
              </a:r>
              <a:r>
                <a:rPr lang="en-US" altLang="de-DE" sz="3200" baseline="30000">
                  <a:solidFill>
                    <a:srgbClr val="002060"/>
                  </a:solidFill>
                  <a:latin typeface="Arial" panose="020B0604020202020204" pitchFamily="34" charset="0"/>
                  <a:cs typeface="Arial" panose="020B0604020202020204" pitchFamily="34" charset="0"/>
                </a:rPr>
                <a:t>2 </a:t>
              </a:r>
              <a:r>
                <a:rPr lang="en-US" altLang="de-DE" sz="3200">
                  <a:solidFill>
                    <a:srgbClr val="002060"/>
                  </a:solidFill>
                  <a:latin typeface="Arial" panose="020B0604020202020204" pitchFamily="34" charset="0"/>
                  <a:cs typeface="Arial" panose="020B0604020202020204" pitchFamily="34" charset="0"/>
                </a:rPr>
                <a:t>University Hospitals Birmingham NHS Foundation Trust, Birmingham, UK; </a:t>
              </a:r>
              <a:r>
                <a:rPr lang="en-US" altLang="de-DE" sz="3200" baseline="30000">
                  <a:solidFill>
                    <a:srgbClr val="002060"/>
                  </a:solidFill>
                  <a:latin typeface="Arial" panose="020B0604020202020204" pitchFamily="34" charset="0"/>
                  <a:cs typeface="Arial" panose="020B0604020202020204" pitchFamily="34" charset="0"/>
                </a:rPr>
                <a:t>3 </a:t>
              </a:r>
              <a:r>
                <a:rPr lang="en-US" altLang="de-DE" sz="3200">
                  <a:solidFill>
                    <a:srgbClr val="002060"/>
                  </a:solidFill>
                  <a:latin typeface="Arial" panose="020B0604020202020204" pitchFamily="34" charset="0"/>
                  <a:cs typeface="Arial" panose="020B0604020202020204" pitchFamily="34" charset="0"/>
                </a:rPr>
                <a:t>University of Turin, Turin, Italy;</a:t>
              </a:r>
              <a:r>
                <a:rPr lang="en-US" altLang="de-DE" sz="3200" baseline="30000">
                  <a:solidFill>
                    <a:srgbClr val="002060"/>
                  </a:solidFill>
                  <a:latin typeface="Arial" panose="020B0604020202020204" pitchFamily="34" charset="0"/>
                  <a:cs typeface="Arial" panose="020B0604020202020204" pitchFamily="34" charset="0"/>
                </a:rPr>
                <a:t> </a:t>
              </a:r>
              <a:r>
                <a:rPr lang="en-US" altLang="de-DE" sz="3200">
                  <a:solidFill>
                    <a:srgbClr val="002060"/>
                  </a:solidFill>
                  <a:latin typeface="Arial" panose="020B0604020202020204" pitchFamily="34" charset="0"/>
                  <a:cs typeface="Arial" panose="020B0604020202020204" pitchFamily="34" charset="0"/>
                </a:rPr>
                <a:t>                   </a:t>
              </a:r>
              <a:r>
                <a:rPr lang="en-US" altLang="de-DE" sz="3200" baseline="30000">
                  <a:solidFill>
                    <a:srgbClr val="002060"/>
                  </a:solidFill>
                  <a:latin typeface="Arial" panose="020B0604020202020204" pitchFamily="34" charset="0"/>
                  <a:cs typeface="Arial" panose="020B0604020202020204" pitchFamily="34" charset="0"/>
                </a:rPr>
                <a:t>4 </a:t>
              </a:r>
              <a:r>
                <a:rPr lang="en-US" altLang="de-DE" sz="3200">
                  <a:solidFill>
                    <a:srgbClr val="002060"/>
                  </a:solidFill>
                  <a:latin typeface="Arial" panose="020B0604020202020204" pitchFamily="34" charset="0"/>
                  <a:cs typeface="Arial" panose="020B0604020202020204" pitchFamily="34" charset="0"/>
                </a:rPr>
                <a:t>Medical University of Vienna, Vienna, Austria; </a:t>
              </a:r>
              <a:r>
                <a:rPr lang="en-US" altLang="de-DE" sz="3200" baseline="30000">
                  <a:solidFill>
                    <a:srgbClr val="002060"/>
                  </a:solidFill>
                  <a:latin typeface="Arial" panose="020B0604020202020204" pitchFamily="34" charset="0"/>
                  <a:cs typeface="Arial" panose="020B0604020202020204" pitchFamily="34" charset="0"/>
                </a:rPr>
                <a:t>5</a:t>
              </a:r>
              <a:r>
                <a:rPr lang="en-US" altLang="de-DE" sz="3200">
                  <a:solidFill>
                    <a:srgbClr val="002060"/>
                  </a:solidFill>
                  <a:latin typeface="Arial" panose="020B0604020202020204" pitchFamily="34" charset="0"/>
                  <a:cs typeface="Arial" panose="020B0604020202020204" pitchFamily="34" charset="0"/>
                </a:rPr>
                <a:t> 4SC AG, </a:t>
              </a:r>
              <a:r>
                <a:rPr lang="en-US" altLang="de-DE" sz="3200" err="1">
                  <a:solidFill>
                    <a:srgbClr val="002060"/>
                  </a:solidFill>
                  <a:latin typeface="Arial" panose="020B0604020202020204" pitchFamily="34" charset="0"/>
                  <a:cs typeface="Arial" panose="020B0604020202020204" pitchFamily="34" charset="0"/>
                </a:rPr>
                <a:t>Planegg-Martinsried</a:t>
              </a:r>
              <a:r>
                <a:rPr lang="en-US" altLang="de-DE" sz="3200">
                  <a:solidFill>
                    <a:srgbClr val="002060"/>
                  </a:solidFill>
                  <a:latin typeface="Arial" panose="020B0604020202020204" pitchFamily="34" charset="0"/>
                  <a:cs typeface="Arial" panose="020B0604020202020204" pitchFamily="34" charset="0"/>
                </a:rPr>
                <a:t>, Germany</a:t>
              </a:r>
              <a:endParaRPr lang="en-US" altLang="de-DE" sz="3200" baseline="30000">
                <a:solidFill>
                  <a:srgbClr val="002060"/>
                </a:solidFill>
                <a:latin typeface="Arial" panose="020B0604020202020204" pitchFamily="34" charset="0"/>
                <a:cs typeface="Arial" panose="020B0604020202020204" pitchFamily="34" charset="0"/>
              </a:endParaRPr>
            </a:p>
          </p:txBody>
        </p:sp>
        <p:cxnSp>
          <p:nvCxnSpPr>
            <p:cNvPr id="122" name="Gerade Verbindung 5">
              <a:extLst>
                <a:ext uri="{FF2B5EF4-FFF2-40B4-BE49-F238E27FC236}">
                  <a16:creationId xmlns:a16="http://schemas.microsoft.com/office/drawing/2014/main" id="{CE0512D2-BD53-4130-AB61-F9E6A7E34420}"/>
                </a:ext>
              </a:extLst>
            </p:cNvPr>
            <p:cNvCxnSpPr>
              <a:cxnSpLocks/>
            </p:cNvCxnSpPr>
            <p:nvPr/>
          </p:nvCxnSpPr>
          <p:spPr>
            <a:xfrm>
              <a:off x="0" y="6843528"/>
              <a:ext cx="36515512" cy="0"/>
            </a:xfrm>
            <a:prstGeom prst="line">
              <a:avLst/>
            </a:prstGeom>
            <a:ln w="25400">
              <a:solidFill>
                <a:srgbClr val="00B6F0"/>
              </a:solidFill>
            </a:ln>
          </p:spPr>
          <p:style>
            <a:lnRef idx="1">
              <a:schemeClr val="accent1"/>
            </a:lnRef>
            <a:fillRef idx="0">
              <a:schemeClr val="accent1"/>
            </a:fillRef>
            <a:effectRef idx="0">
              <a:schemeClr val="accent1"/>
            </a:effectRef>
            <a:fontRef idx="minor">
              <a:schemeClr val="tx1"/>
            </a:fontRef>
          </p:style>
        </p:cxnSp>
        <p:pic>
          <p:nvPicPr>
            <p:cNvPr id="125" name="Grafik 124">
              <a:extLst>
                <a:ext uri="{FF2B5EF4-FFF2-40B4-BE49-F238E27FC236}">
                  <a16:creationId xmlns:a16="http://schemas.microsoft.com/office/drawing/2014/main" id="{44811BF9-5F89-48F5-872F-162884C1D3E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054352" y="695274"/>
              <a:ext cx="7427808" cy="2235987"/>
            </a:xfrm>
            <a:prstGeom prst="rect">
              <a:avLst/>
            </a:prstGeom>
          </p:spPr>
        </p:pic>
      </p:grpSp>
      <p:pic>
        <p:nvPicPr>
          <p:cNvPr id="126" name="Picture 4" descr="T:\CI\Logo\Symbol-only\Symbol_PNG\Symbol_4SC_RGB_AN.png">
            <a:extLst>
              <a:ext uri="{FF2B5EF4-FFF2-40B4-BE49-F238E27FC236}">
                <a16:creationId xmlns:a16="http://schemas.microsoft.com/office/drawing/2014/main" id="{33A9399D-21D3-4A81-9682-8E0BBAADF94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0304" y="8072347"/>
            <a:ext cx="1119940" cy="856800"/>
          </a:xfrm>
          <a:prstGeom prst="rect">
            <a:avLst/>
          </a:prstGeom>
          <a:noFill/>
          <a:extLst>
            <a:ext uri="{909E8E84-426E-40DD-AFC4-6F175D3DCCD1}">
              <a14:hiddenFill xmlns:a14="http://schemas.microsoft.com/office/drawing/2010/main">
                <a:solidFill>
                  <a:srgbClr val="FFFFFF"/>
                </a:solidFill>
              </a14:hiddenFill>
            </a:ext>
          </a:extLst>
        </p:spPr>
      </p:pic>
      <p:sp>
        <p:nvSpPr>
          <p:cNvPr id="140" name="Textfeld 139">
            <a:extLst>
              <a:ext uri="{FF2B5EF4-FFF2-40B4-BE49-F238E27FC236}">
                <a16:creationId xmlns:a16="http://schemas.microsoft.com/office/drawing/2014/main" id="{81706BFD-DE71-41E1-9D63-5F5A3BD11936}"/>
              </a:ext>
            </a:extLst>
          </p:cNvPr>
          <p:cNvSpPr txBox="1"/>
          <p:nvPr/>
        </p:nvSpPr>
        <p:spPr>
          <a:xfrm>
            <a:off x="568261" y="48150537"/>
            <a:ext cx="26870021" cy="1372876"/>
          </a:xfrm>
          <a:prstGeom prst="rect">
            <a:avLst/>
          </a:prstGeom>
          <a:noFill/>
        </p:spPr>
        <p:txBody>
          <a:bodyPr wrap="square">
            <a:spAutoFit/>
          </a:bodyPr>
          <a:lstStyle/>
          <a:p>
            <a:pPr>
              <a:lnSpc>
                <a:spcPct val="114000"/>
              </a:lnSpc>
              <a:buClr>
                <a:srgbClr val="00B0F0"/>
              </a:buClr>
            </a:pPr>
            <a:r>
              <a:rPr lang="en-US" sz="4000" b="1" dirty="0">
                <a:solidFill>
                  <a:srgbClr val="002060"/>
                </a:solidFill>
                <a:latin typeface="Arial" panose="020B0604020202020204" pitchFamily="34" charset="0"/>
                <a:cs typeface="Arial" panose="020B0604020202020204" pitchFamily="34" charset="0"/>
              </a:rPr>
              <a:t>Acknowledgement:</a:t>
            </a:r>
          </a:p>
          <a:p>
            <a:pPr>
              <a:lnSpc>
                <a:spcPct val="114000"/>
              </a:lnSpc>
              <a:buClr>
                <a:srgbClr val="00B0F0"/>
              </a:buClr>
            </a:pPr>
            <a:r>
              <a:rPr lang="en-US" sz="3600" dirty="0">
                <a:latin typeface="Arial" panose="020B0604020202020204" pitchFamily="34" charset="0"/>
                <a:cs typeface="Arial" panose="020B0604020202020204" pitchFamily="34" charset="0"/>
              </a:rPr>
              <a:t>We thank the patients and their families for making this trial possible and the study teams and investigators for their contributions.</a:t>
            </a:r>
          </a:p>
        </p:txBody>
      </p:sp>
      <p:grpSp>
        <p:nvGrpSpPr>
          <p:cNvPr id="144" name="Gruppieren 143">
            <a:extLst>
              <a:ext uri="{FF2B5EF4-FFF2-40B4-BE49-F238E27FC236}">
                <a16:creationId xmlns:a16="http://schemas.microsoft.com/office/drawing/2014/main" id="{9F6F74B0-C36E-45CA-BDD9-0F40B6EAB369}"/>
              </a:ext>
            </a:extLst>
          </p:cNvPr>
          <p:cNvGrpSpPr>
            <a:grpSpLocks noChangeAspect="1"/>
          </p:cNvGrpSpPr>
          <p:nvPr/>
        </p:nvGrpSpPr>
        <p:grpSpPr>
          <a:xfrm>
            <a:off x="823545" y="5158819"/>
            <a:ext cx="2029890" cy="2135479"/>
            <a:chOff x="29230072" y="15468599"/>
            <a:chExt cx="1874103" cy="1971588"/>
          </a:xfrm>
        </p:grpSpPr>
        <p:pic>
          <p:nvPicPr>
            <p:cNvPr id="145" name="Grafik 144">
              <a:extLst>
                <a:ext uri="{FF2B5EF4-FFF2-40B4-BE49-F238E27FC236}">
                  <a16:creationId xmlns:a16="http://schemas.microsoft.com/office/drawing/2014/main" id="{30D8E2CF-3297-4EEA-ABB5-A20D66C29868}"/>
                </a:ext>
              </a:extLst>
            </p:cNvPr>
            <p:cNvPicPr>
              <a:picLocks noChangeAspect="1"/>
            </p:cNvPicPr>
            <p:nvPr/>
          </p:nvPicPr>
          <p:blipFill>
            <a:blip r:embed="rId8"/>
            <a:stretch>
              <a:fillRect/>
            </a:stretch>
          </p:blipFill>
          <p:spPr>
            <a:xfrm>
              <a:off x="29279732" y="15468599"/>
              <a:ext cx="1661857" cy="1661856"/>
            </a:xfrm>
            <a:prstGeom prst="rect">
              <a:avLst/>
            </a:prstGeom>
          </p:spPr>
        </p:pic>
        <p:sp>
          <p:nvSpPr>
            <p:cNvPr id="146" name="Rectangle 23">
              <a:extLst>
                <a:ext uri="{FF2B5EF4-FFF2-40B4-BE49-F238E27FC236}">
                  <a16:creationId xmlns:a16="http://schemas.microsoft.com/office/drawing/2014/main" id="{9B7F6254-79AE-4274-8C75-FF02CEF25A9B}"/>
                </a:ext>
              </a:extLst>
            </p:cNvPr>
            <p:cNvSpPr>
              <a:spLocks noChangeArrowheads="1"/>
            </p:cNvSpPr>
            <p:nvPr/>
          </p:nvSpPr>
          <p:spPr bwMode="auto">
            <a:xfrm>
              <a:off x="29230072" y="17193966"/>
              <a:ext cx="187410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0" numCol="1" anchor="ctr" anchorCtr="0" compatLnSpc="1">
              <a:prstTxWarp prst="textNoShape">
                <a:avLst/>
              </a:prstTxWarp>
              <a:spAutoFit/>
            </a:bodyPr>
            <a:lstStyle/>
            <a:p>
              <a:pPr defTabSz="914400" eaLnBrk="0" fontAlgn="base" hangingPunct="0">
                <a:spcBef>
                  <a:spcPct val="0"/>
                </a:spcBef>
                <a:spcAft>
                  <a:spcPct val="0"/>
                </a:spcAft>
              </a:pPr>
              <a:r>
                <a:rPr lang="en-GB" altLang="en-US" sz="1600" b="1">
                  <a:solidFill>
                    <a:schemeClr val="tx2"/>
                  </a:solidFill>
                  <a:latin typeface="Arial" panose="020B0604020202020204" pitchFamily="34" charset="0"/>
                  <a:ea typeface="Times New Roman" panose="02020603050405020304" pitchFamily="18" charset="0"/>
                  <a:cs typeface="Arial" panose="020B0604020202020204" pitchFamily="34" charset="0"/>
                </a:rPr>
                <a:t>ClinicalTrials.gov</a:t>
              </a:r>
            </a:p>
          </p:txBody>
        </p:sp>
      </p:grpSp>
      <p:pic>
        <p:nvPicPr>
          <p:cNvPr id="147" name="Picture 2" descr="T:\CI\_Drafts\Homepage_qrcode.png">
            <a:extLst>
              <a:ext uri="{FF2B5EF4-FFF2-40B4-BE49-F238E27FC236}">
                <a16:creationId xmlns:a16="http://schemas.microsoft.com/office/drawing/2014/main" id="{AE077D55-F5E9-43EF-A5C5-049BC430088F}"/>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1768256" y="49221225"/>
            <a:ext cx="1800000" cy="1800000"/>
          </a:xfrm>
          <a:prstGeom prst="rect">
            <a:avLst/>
          </a:prstGeom>
          <a:noFill/>
          <a:extLst>
            <a:ext uri="{909E8E84-426E-40DD-AFC4-6F175D3DCCD1}">
              <a14:hiddenFill xmlns:a14="http://schemas.microsoft.com/office/drawing/2010/main">
                <a:solidFill>
                  <a:srgbClr val="FFFFFF"/>
                </a:solidFill>
              </a14:hiddenFill>
            </a:ext>
          </a:extLst>
        </p:spPr>
      </p:pic>
      <p:sp>
        <p:nvSpPr>
          <p:cNvPr id="148" name="Rectangle 23">
            <a:extLst>
              <a:ext uri="{FF2B5EF4-FFF2-40B4-BE49-F238E27FC236}">
                <a16:creationId xmlns:a16="http://schemas.microsoft.com/office/drawing/2014/main" id="{84D3810F-2F71-48F3-BB56-1EFE8B90E44A}"/>
              </a:ext>
            </a:extLst>
          </p:cNvPr>
          <p:cNvSpPr>
            <a:spLocks noChangeArrowheads="1"/>
          </p:cNvSpPr>
          <p:nvPr/>
        </p:nvSpPr>
        <p:spPr bwMode="auto">
          <a:xfrm>
            <a:off x="31768256" y="48244735"/>
            <a:ext cx="3841815"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defTabSz="914400" eaLnBrk="0" fontAlgn="base" hangingPunct="0">
              <a:spcBef>
                <a:spcPct val="0"/>
              </a:spcBef>
              <a:spcAft>
                <a:spcPct val="0"/>
              </a:spcAft>
            </a:pPr>
            <a:r>
              <a:rPr lang="en-GB" altLang="en-US" sz="3200" b="1">
                <a:solidFill>
                  <a:srgbClr val="002060"/>
                </a:solidFill>
                <a:latin typeface="Arial" panose="020B0604020202020204" pitchFamily="34" charset="0"/>
                <a:ea typeface="Times New Roman" panose="02020603050405020304" pitchFamily="18" charset="0"/>
                <a:cs typeface="Arial" panose="020B0604020202020204" pitchFamily="34" charset="0"/>
              </a:rPr>
              <a:t>4SC AG </a:t>
            </a:r>
          </a:p>
          <a:p>
            <a:pPr defTabSz="914400" eaLnBrk="0" fontAlgn="base" hangingPunct="0">
              <a:spcBef>
                <a:spcPct val="0"/>
              </a:spcBef>
              <a:spcAft>
                <a:spcPct val="0"/>
              </a:spcAft>
              <a:defRPr/>
            </a:pPr>
            <a:r>
              <a:rPr lang="en-GB" altLang="en-US" sz="2000">
                <a:solidFill>
                  <a:srgbClr val="000000"/>
                </a:solidFill>
                <a:latin typeface="Arial" panose="020B0604020202020204" pitchFamily="34" charset="0"/>
                <a:ea typeface="Calibri" panose="020F0502020204030204" pitchFamily="34" charset="0"/>
                <a:cs typeface="Arial" panose="020B0604020202020204" pitchFamily="34" charset="0"/>
                <a:hlinkClick r:id="rId10"/>
              </a:rPr>
              <a:t>www.4sc.com</a:t>
            </a:r>
            <a:r>
              <a:rPr lang="en-US" altLang="en-US" sz="2000">
                <a:solidFill>
                  <a:srgbClr val="000000"/>
                </a:solidFill>
                <a:latin typeface="Helvetica"/>
              </a:rPr>
              <a:t> </a:t>
            </a:r>
            <a:endParaRPr lang="en-US" altLang="en-US" sz="2000">
              <a:solidFill>
                <a:srgbClr val="000000"/>
              </a:solidFill>
              <a:latin typeface="Arial" panose="020B0604020202020204" pitchFamily="34" charset="0"/>
            </a:endParaRPr>
          </a:p>
          <a:p>
            <a:pPr defTabSz="914400" eaLnBrk="0" fontAlgn="base" hangingPunct="0">
              <a:spcBef>
                <a:spcPct val="0"/>
              </a:spcBef>
              <a:spcAft>
                <a:spcPct val="0"/>
              </a:spcAft>
            </a:pPr>
            <a:endParaRPr lang="en-GB" altLang="en-US" sz="2000">
              <a:latin typeface="Arial" panose="020B0604020202020204" pitchFamily="34" charset="0"/>
            </a:endParaRPr>
          </a:p>
        </p:txBody>
      </p:sp>
      <p:pic>
        <p:nvPicPr>
          <p:cNvPr id="3" name="Grafik 2" descr="Ein Bild, das Himmel, draußen, Licht, erleuchtet enthält.&#10;&#10;Automatisch generierte Beschreibung">
            <a:extLst>
              <a:ext uri="{FF2B5EF4-FFF2-40B4-BE49-F238E27FC236}">
                <a16:creationId xmlns:a16="http://schemas.microsoft.com/office/drawing/2014/main" id="{38769326-AFD8-4E80-A934-EC6D1D3E385C}"/>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9903597" y="16558483"/>
            <a:ext cx="5578563" cy="858240"/>
          </a:xfrm>
          <a:prstGeom prst="rect">
            <a:avLst/>
          </a:prstGeom>
        </p:spPr>
      </p:pic>
      <p:sp>
        <p:nvSpPr>
          <p:cNvPr id="34" name="Textfeld 33">
            <a:extLst>
              <a:ext uri="{FF2B5EF4-FFF2-40B4-BE49-F238E27FC236}">
                <a16:creationId xmlns:a16="http://schemas.microsoft.com/office/drawing/2014/main" id="{E8153AEB-1E88-43A3-85C3-B4001CF7DE4A}"/>
              </a:ext>
            </a:extLst>
          </p:cNvPr>
          <p:cNvSpPr txBox="1"/>
          <p:nvPr/>
        </p:nvSpPr>
        <p:spPr>
          <a:xfrm>
            <a:off x="30331794" y="18616693"/>
            <a:ext cx="4819111" cy="954107"/>
          </a:xfrm>
          <a:prstGeom prst="rect">
            <a:avLst/>
          </a:prstGeom>
          <a:noFill/>
        </p:spPr>
        <p:txBody>
          <a:bodyPr wrap="square" rtlCol="0">
            <a:spAutoFit/>
          </a:bodyPr>
          <a:lstStyle/>
          <a:p>
            <a:r>
              <a:rPr lang="de-DE" sz="2800">
                <a:latin typeface="Arial" panose="020B0604020202020204" pitchFamily="34" charset="0"/>
                <a:cs typeface="Arial" panose="020B0604020202020204" pitchFamily="34" charset="0"/>
              </a:rPr>
              <a:t>All open RESMAIN </a:t>
            </a:r>
            <a:r>
              <a:rPr lang="de-DE" sz="2800" err="1">
                <a:latin typeface="Arial" panose="020B0604020202020204" pitchFamily="34" charset="0"/>
                <a:cs typeface="Arial" panose="020B0604020202020204" pitchFamily="34" charset="0"/>
              </a:rPr>
              <a:t>sites</a:t>
            </a:r>
            <a:r>
              <a:rPr lang="de-DE" sz="2800">
                <a:latin typeface="Arial" panose="020B0604020202020204" pitchFamily="34" charset="0"/>
                <a:cs typeface="Arial" panose="020B0604020202020204" pitchFamily="34" charset="0"/>
              </a:rPr>
              <a:t>,</a:t>
            </a:r>
          </a:p>
          <a:p>
            <a:r>
              <a:rPr lang="de-DE" sz="2800" err="1">
                <a:latin typeface="Arial" panose="020B0604020202020204" pitchFamily="34" charset="0"/>
                <a:cs typeface="Arial" panose="020B0604020202020204" pitchFamily="34" charset="0"/>
              </a:rPr>
              <a:t>as</a:t>
            </a:r>
            <a:r>
              <a:rPr lang="de-DE" sz="2800">
                <a:latin typeface="Arial" panose="020B0604020202020204" pitchFamily="34" charset="0"/>
                <a:cs typeface="Arial" panose="020B0604020202020204" pitchFamily="34" charset="0"/>
              </a:rPr>
              <a:t> </a:t>
            </a:r>
            <a:r>
              <a:rPr lang="de-DE" sz="2800" err="1">
                <a:latin typeface="Arial" panose="020B0604020202020204" pitchFamily="34" charset="0"/>
                <a:cs typeface="Arial" panose="020B0604020202020204" pitchFamily="34" charset="0"/>
              </a:rPr>
              <a:t>of</a:t>
            </a:r>
            <a:r>
              <a:rPr lang="de-DE" sz="2800">
                <a:latin typeface="Arial" panose="020B0604020202020204" pitchFamily="34" charset="0"/>
                <a:cs typeface="Arial" panose="020B0604020202020204" pitchFamily="34" charset="0"/>
              </a:rPr>
              <a:t> Sep 2021</a:t>
            </a:r>
          </a:p>
        </p:txBody>
      </p:sp>
      <p:grpSp>
        <p:nvGrpSpPr>
          <p:cNvPr id="48" name="Gruppieren 47">
            <a:extLst>
              <a:ext uri="{FF2B5EF4-FFF2-40B4-BE49-F238E27FC236}">
                <a16:creationId xmlns:a16="http://schemas.microsoft.com/office/drawing/2014/main" id="{C3B0769B-B4EC-4C9F-B364-5697545A961C}"/>
              </a:ext>
            </a:extLst>
          </p:cNvPr>
          <p:cNvGrpSpPr/>
          <p:nvPr/>
        </p:nvGrpSpPr>
        <p:grpSpPr>
          <a:xfrm>
            <a:off x="18506978" y="16438683"/>
            <a:ext cx="10879020" cy="9946363"/>
            <a:chOff x="18506978" y="15930683"/>
            <a:chExt cx="10879020" cy="9946363"/>
          </a:xfrm>
        </p:grpSpPr>
        <p:pic>
          <p:nvPicPr>
            <p:cNvPr id="5" name="Grafik 4">
              <a:extLst>
                <a:ext uri="{FF2B5EF4-FFF2-40B4-BE49-F238E27FC236}">
                  <a16:creationId xmlns:a16="http://schemas.microsoft.com/office/drawing/2014/main" id="{D50A20C5-D6DF-4679-85F6-87A83E6428BA}"/>
                </a:ext>
              </a:extLst>
            </p:cNvPr>
            <p:cNvPicPr>
              <a:picLocks noChangeAspect="1"/>
            </p:cNvPicPr>
            <p:nvPr/>
          </p:nvPicPr>
          <p:blipFill>
            <a:blip r:embed="rId12"/>
            <a:stretch>
              <a:fillRect/>
            </a:stretch>
          </p:blipFill>
          <p:spPr>
            <a:xfrm>
              <a:off x="18511163" y="15942558"/>
              <a:ext cx="10874835" cy="9934488"/>
            </a:xfrm>
            <a:prstGeom prst="rect">
              <a:avLst/>
            </a:prstGeom>
            <a:ln w="6350">
              <a:solidFill>
                <a:schemeClr val="tx1"/>
              </a:solidFill>
            </a:ln>
          </p:spPr>
        </p:pic>
        <p:sp>
          <p:nvSpPr>
            <p:cNvPr id="37" name="Textfeld 36">
              <a:extLst>
                <a:ext uri="{FF2B5EF4-FFF2-40B4-BE49-F238E27FC236}">
                  <a16:creationId xmlns:a16="http://schemas.microsoft.com/office/drawing/2014/main" id="{DD1508A3-AC85-4A8D-9229-DB6D0783F096}"/>
                </a:ext>
              </a:extLst>
            </p:cNvPr>
            <p:cNvSpPr txBox="1"/>
            <p:nvPr/>
          </p:nvSpPr>
          <p:spPr>
            <a:xfrm>
              <a:off x="18506978" y="15930683"/>
              <a:ext cx="1385631" cy="523220"/>
            </a:xfrm>
            <a:prstGeom prst="rect">
              <a:avLst/>
            </a:prstGeom>
            <a:solidFill>
              <a:schemeClr val="bg1"/>
            </a:solidFill>
            <a:ln w="3175">
              <a:solidFill>
                <a:schemeClr val="tx1"/>
              </a:solidFill>
            </a:ln>
          </p:spPr>
          <p:txBody>
            <a:bodyPr wrap="square" rtlCol="0">
              <a:spAutoFit/>
            </a:bodyPr>
            <a:lstStyle/>
            <a:p>
              <a:r>
                <a:rPr lang="de-DE" sz="2800">
                  <a:latin typeface="Arial" panose="020B0604020202020204" pitchFamily="34" charset="0"/>
                  <a:cs typeface="Arial" panose="020B0604020202020204" pitchFamily="34" charset="0"/>
                </a:rPr>
                <a:t>Europe</a:t>
              </a:r>
            </a:p>
          </p:txBody>
        </p:sp>
      </p:grpSp>
      <p:grpSp>
        <p:nvGrpSpPr>
          <p:cNvPr id="39" name="Gruppieren 38">
            <a:extLst>
              <a:ext uri="{FF2B5EF4-FFF2-40B4-BE49-F238E27FC236}">
                <a16:creationId xmlns:a16="http://schemas.microsoft.com/office/drawing/2014/main" id="{81EA042A-7781-4758-A346-11047DE7A111}"/>
              </a:ext>
            </a:extLst>
          </p:cNvPr>
          <p:cNvGrpSpPr/>
          <p:nvPr/>
        </p:nvGrpSpPr>
        <p:grpSpPr>
          <a:xfrm>
            <a:off x="30254963" y="21110485"/>
            <a:ext cx="4822848" cy="5270951"/>
            <a:chOff x="30254963" y="20554985"/>
            <a:chExt cx="4822848" cy="5270951"/>
          </a:xfrm>
        </p:grpSpPr>
        <p:pic>
          <p:nvPicPr>
            <p:cNvPr id="20" name="Grafik 19">
              <a:extLst>
                <a:ext uri="{FF2B5EF4-FFF2-40B4-BE49-F238E27FC236}">
                  <a16:creationId xmlns:a16="http://schemas.microsoft.com/office/drawing/2014/main" id="{721F05AA-7CE1-486E-863E-4E618D87FDE3}"/>
                </a:ext>
              </a:extLst>
            </p:cNvPr>
            <p:cNvPicPr>
              <a:picLocks noChangeAspect="1"/>
            </p:cNvPicPr>
            <p:nvPr/>
          </p:nvPicPr>
          <p:blipFill>
            <a:blip r:embed="rId13"/>
            <a:stretch>
              <a:fillRect/>
            </a:stretch>
          </p:blipFill>
          <p:spPr>
            <a:xfrm>
              <a:off x="30258700" y="20561262"/>
              <a:ext cx="4819111" cy="5264674"/>
            </a:xfrm>
            <a:prstGeom prst="rect">
              <a:avLst/>
            </a:prstGeom>
            <a:ln w="6350">
              <a:solidFill>
                <a:schemeClr val="tx1"/>
              </a:solidFill>
            </a:ln>
          </p:spPr>
        </p:pic>
        <p:sp>
          <p:nvSpPr>
            <p:cNvPr id="94" name="Textfeld 93">
              <a:extLst>
                <a:ext uri="{FF2B5EF4-FFF2-40B4-BE49-F238E27FC236}">
                  <a16:creationId xmlns:a16="http://schemas.microsoft.com/office/drawing/2014/main" id="{4BEB8F6C-9CBD-43F0-ADCF-73E3445CFD71}"/>
                </a:ext>
              </a:extLst>
            </p:cNvPr>
            <p:cNvSpPr txBox="1"/>
            <p:nvPr/>
          </p:nvSpPr>
          <p:spPr>
            <a:xfrm>
              <a:off x="30254963" y="20554985"/>
              <a:ext cx="1175187" cy="523220"/>
            </a:xfrm>
            <a:prstGeom prst="rect">
              <a:avLst/>
            </a:prstGeom>
            <a:solidFill>
              <a:schemeClr val="bg1"/>
            </a:solidFill>
            <a:ln w="3175">
              <a:solidFill>
                <a:schemeClr val="tx1"/>
              </a:solidFill>
            </a:ln>
          </p:spPr>
          <p:txBody>
            <a:bodyPr wrap="square" rtlCol="0">
              <a:spAutoFit/>
            </a:bodyPr>
            <a:lstStyle/>
            <a:p>
              <a:r>
                <a:rPr lang="de-DE" sz="2800">
                  <a:latin typeface="Arial" panose="020B0604020202020204" pitchFamily="34" charset="0"/>
                  <a:cs typeface="Arial" panose="020B0604020202020204" pitchFamily="34" charset="0"/>
                </a:rPr>
                <a:t>Japan</a:t>
              </a:r>
            </a:p>
          </p:txBody>
        </p:sp>
      </p:grpSp>
    </p:spTree>
    <p:extLst>
      <p:ext uri="{BB962C8B-B14F-4D97-AF65-F5344CB8AC3E}">
        <p14:creationId xmlns:p14="http://schemas.microsoft.com/office/powerpoint/2010/main" val="43351412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880A2116C2FDAD4D941A585B79CC3722" ma:contentTypeVersion="12" ma:contentTypeDescription="Ein neues Dokument erstellen." ma:contentTypeScope="" ma:versionID="1a53683f74f0f868d940eb5d4e5aa924">
  <xsd:schema xmlns:xsd="http://www.w3.org/2001/XMLSchema" xmlns:xs="http://www.w3.org/2001/XMLSchema" xmlns:p="http://schemas.microsoft.com/office/2006/metadata/properties" xmlns:ns2="4dcd13d1-a486-416d-8935-2a2943098ccd" xmlns:ns3="d38b9398-df8b-451c-9a92-ee1ef7e12c9b" targetNamespace="http://schemas.microsoft.com/office/2006/metadata/properties" ma:root="true" ma:fieldsID="f0b48e7f60adc693e5f3ebe74d7cbfd2" ns2:_="" ns3:_="">
    <xsd:import namespace="4dcd13d1-a486-416d-8935-2a2943098ccd"/>
    <xsd:import namespace="d38b9398-df8b-451c-9a92-ee1ef7e12c9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cd13d1-a486-416d-8935-2a2943098c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38b9398-df8b-451c-9a92-ee1ef7e12c9b" elementFormDefault="qualified">
    <xsd:import namespace="http://schemas.microsoft.com/office/2006/documentManagement/types"/>
    <xsd:import namespace="http://schemas.microsoft.com/office/infopath/2007/PartnerControls"/>
    <xsd:element name="SharedWithUsers" ma:index="12"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d38b9398-df8b-451c-9a92-ee1ef7e12c9b">
      <UserInfo>
        <DisplayName>Martin Orlovius</DisplayName>
        <AccountId>65</AccountId>
        <AccountType/>
      </UserInfo>
      <UserInfo>
        <DisplayName>Dr. Tanja Wulff</DisplayName>
        <AccountId>91</AccountId>
        <AccountType/>
      </UserInfo>
    </SharedWithUsers>
  </documentManagement>
</p:properties>
</file>

<file path=customXml/itemProps1.xml><?xml version="1.0" encoding="utf-8"?>
<ds:datastoreItem xmlns:ds="http://schemas.openxmlformats.org/officeDocument/2006/customXml" ds:itemID="{940BCB6F-FBDA-4171-BD86-2B1A489A5852}">
  <ds:schemaRefs>
    <ds:schemaRef ds:uri="http://schemas.microsoft.com/sharepoint/v3/contenttype/forms"/>
  </ds:schemaRefs>
</ds:datastoreItem>
</file>

<file path=customXml/itemProps2.xml><?xml version="1.0" encoding="utf-8"?>
<ds:datastoreItem xmlns:ds="http://schemas.openxmlformats.org/officeDocument/2006/customXml" ds:itemID="{C95F2C35-C05F-498D-959B-5BD6C7435E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dcd13d1-a486-416d-8935-2a2943098ccd"/>
    <ds:schemaRef ds:uri="d38b9398-df8b-451c-9a92-ee1ef7e12c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3C1D439-B595-4AAF-8B65-4988DEC22E23}">
  <ds:schemaRefs>
    <ds:schemaRef ds:uri="http://www.w3.org/XML/1998/namespace"/>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d38b9398-df8b-451c-9a92-ee1ef7e12c9b"/>
    <ds:schemaRef ds:uri="http://schemas.microsoft.com/office/2006/documentManagement/types"/>
    <ds:schemaRef ds:uri="4dcd13d1-a486-416d-8935-2a2943098ccd"/>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868</Words>
  <Application>Microsoft Macintosh PowerPoint</Application>
  <PresentationFormat>Benutzerdefiniert</PresentationFormat>
  <Paragraphs>163</Paragraphs>
  <Slides>1</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vt:i4>
      </vt:variant>
    </vt:vector>
  </HeadingPairs>
  <TitlesOfParts>
    <vt:vector size="7" baseType="lpstr">
      <vt:lpstr>Arial</vt:lpstr>
      <vt:lpstr>Calibri</vt:lpstr>
      <vt:lpstr>Calibri Light</vt:lpstr>
      <vt:lpstr>Courier New</vt:lpstr>
      <vt:lpstr>Helvetica</vt:lpstr>
      <vt:lpstr>Office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Philip Reimann, MD MBA</dc:creator>
  <cp:lastModifiedBy>Rudolf Stadler</cp:lastModifiedBy>
  <cp:revision>2</cp:revision>
  <cp:lastPrinted>2021-10-01T11:11:06Z</cp:lastPrinted>
  <dcterms:created xsi:type="dcterms:W3CDTF">2020-01-28T08:45:03Z</dcterms:created>
  <dcterms:modified xsi:type="dcterms:W3CDTF">2021-10-05T15:48:18Z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0x010100880A2116C2FDAD4D941A585B79CC3722</vt:lpwstr>
  </property>
</Properties>
</file>