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7" r:id="rId1"/>
  </p:sldMasterIdLst>
  <p:notesMasterIdLst>
    <p:notesMasterId r:id="rId9"/>
  </p:notesMasterIdLst>
  <p:handoutMasterIdLst>
    <p:handoutMasterId r:id="rId10"/>
  </p:handoutMasterIdLst>
  <p:sldIdLst>
    <p:sldId id="344" r:id="rId2"/>
    <p:sldId id="353" r:id="rId3"/>
    <p:sldId id="347" r:id="rId4"/>
    <p:sldId id="356" r:id="rId5"/>
    <p:sldId id="357" r:id="rId6"/>
    <p:sldId id="358" r:id="rId7"/>
    <p:sldId id="355" r:id="rId8"/>
  </p:sldIdLst>
  <p:sldSz cx="10160000" cy="5715000"/>
  <p:notesSz cx="7010400" cy="9296400"/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de Sutter" initials="MdS" lastIdx="9" clrIdx="0"/>
  <p:cmAuthor id="2" name="Rossella Addamo" initials="RA" lastIdx="1" clrIdx="1"/>
  <p:cmAuthor id="3" name="Rossella Addamo" initials="RA [2]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FEF8DE"/>
    <a:srgbClr val="F3E8E8"/>
    <a:srgbClr val="FFE4C9"/>
    <a:srgbClr val="0056A4"/>
    <a:srgbClr val="AA2749"/>
    <a:srgbClr val="AAB2B6"/>
    <a:srgbClr val="AF262A"/>
    <a:srgbClr val="CCECFF"/>
    <a:srgbClr val="AA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CE15C-3E59-47C4-A336-D0E0D298CA2C}" v="207" dt="2021-06-09T12:02:4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8976" autoAdjust="0"/>
  </p:normalViewPr>
  <p:slideViewPr>
    <p:cSldViewPr snapToGrid="0">
      <p:cViewPr varScale="1">
        <p:scale>
          <a:sx n="125" d="100"/>
          <a:sy n="125" d="100"/>
        </p:scale>
        <p:origin x="616" y="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-17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67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la Guenova" userId="902cb1e6aec68764" providerId="LiveId" clId="{22D2166F-1189-4624-AF7B-B0BFA705249D}"/>
    <pc:docChg chg="modSld">
      <pc:chgData name="Emmanuella Guenova" userId="902cb1e6aec68764" providerId="LiveId" clId="{22D2166F-1189-4624-AF7B-B0BFA705249D}" dt="2021-02-24T11:44:32.909" v="3" actId="1076"/>
      <pc:docMkLst>
        <pc:docMk/>
      </pc:docMkLst>
      <pc:sldChg chg="modSp mod">
        <pc:chgData name="Emmanuella Guenova" userId="902cb1e6aec68764" providerId="LiveId" clId="{22D2166F-1189-4624-AF7B-B0BFA705249D}" dt="2021-02-24T11:44:32.909" v="3" actId="1076"/>
        <pc:sldMkLst>
          <pc:docMk/>
          <pc:sldMk cId="386805384" sldId="318"/>
        </pc:sldMkLst>
        <pc:spChg chg="mod">
          <ac:chgData name="Emmanuella Guenova" userId="902cb1e6aec68764" providerId="LiveId" clId="{22D2166F-1189-4624-AF7B-B0BFA705249D}" dt="2021-02-24T11:44:32.909" v="3" actId="1076"/>
          <ac:spMkLst>
            <pc:docMk/>
            <pc:sldMk cId="386805384" sldId="318"/>
            <ac:spMk id="276" creationId="{9B996A88-CE1B-4456-8AF3-7ECE6D96BD86}"/>
          </ac:spMkLst>
        </pc:spChg>
        <pc:spChg chg="mod">
          <ac:chgData name="Emmanuella Guenova" userId="902cb1e6aec68764" providerId="LiveId" clId="{22D2166F-1189-4624-AF7B-B0BFA705249D}" dt="2021-02-24T11:44:23.396" v="1" actId="1076"/>
          <ac:spMkLst>
            <pc:docMk/>
            <pc:sldMk cId="386805384" sldId="318"/>
            <ac:spMk id="325" creationId="{9B996A88-CE1B-4456-8AF3-7ECE6D96BD86}"/>
          </ac:spMkLst>
        </pc:spChg>
      </pc:sldChg>
    </pc:docChg>
  </pc:docChgLst>
  <pc:docChgLst>
    <pc:chgData name="Emmanuella Guenova" userId="902cb1e6aec68764" providerId="LiveId" clId="{829CE15C-3E59-47C4-A336-D0E0D298CA2C}"/>
    <pc:docChg chg="undo redo custSel addSld delSld modSld sldOrd modMainMaster">
      <pc:chgData name="Emmanuella Guenova" userId="902cb1e6aec68764" providerId="LiveId" clId="{829CE15C-3E59-47C4-A336-D0E0D298CA2C}" dt="2021-06-10T06:11:50.904" v="2589" actId="20577"/>
      <pc:docMkLst>
        <pc:docMk/>
      </pc:docMkLst>
      <pc:sldChg chg="modSp mod">
        <pc:chgData name="Emmanuella Guenova" userId="902cb1e6aec68764" providerId="LiveId" clId="{829CE15C-3E59-47C4-A336-D0E0D298CA2C}" dt="2021-06-09T04:52:39.361" v="175" actId="1076"/>
        <pc:sldMkLst>
          <pc:docMk/>
          <pc:sldMk cId="56487741" sldId="258"/>
        </pc:sldMkLst>
        <pc:spChg chg="mod">
          <ac:chgData name="Emmanuella Guenova" userId="902cb1e6aec68764" providerId="LiveId" clId="{829CE15C-3E59-47C4-A336-D0E0D298CA2C}" dt="2021-06-09T04:52:39.361" v="175" actId="1076"/>
          <ac:spMkLst>
            <pc:docMk/>
            <pc:sldMk cId="56487741" sldId="258"/>
            <ac:spMk id="12" creationId="{1457B2BC-3425-420F-9F7E-455E7D577E9B}"/>
          </ac:spMkLst>
        </pc:spChg>
      </pc:sldChg>
      <pc:sldChg chg="modSp mod">
        <pc:chgData name="Emmanuella Guenova" userId="902cb1e6aec68764" providerId="LiveId" clId="{829CE15C-3E59-47C4-A336-D0E0D298CA2C}" dt="2021-06-09T04:57:56.229" v="295" actId="113"/>
        <pc:sldMkLst>
          <pc:docMk/>
          <pc:sldMk cId="683772325" sldId="260"/>
        </pc:sldMkLst>
        <pc:spChg chg="mod">
          <ac:chgData name="Emmanuella Guenova" userId="902cb1e6aec68764" providerId="LiveId" clId="{829CE15C-3E59-47C4-A336-D0E0D298CA2C}" dt="2021-06-09T04:57:56.229" v="295" actId="113"/>
          <ac:spMkLst>
            <pc:docMk/>
            <pc:sldMk cId="683772325" sldId="260"/>
            <ac:spMk id="5" creationId="{00000000-0000-0000-0000-000000000000}"/>
          </ac:spMkLst>
        </pc:spChg>
      </pc:sldChg>
      <pc:sldChg chg="del">
        <pc:chgData name="Emmanuella Guenova" userId="902cb1e6aec68764" providerId="LiveId" clId="{829CE15C-3E59-47C4-A336-D0E0D298CA2C}" dt="2021-06-09T12:01:40.968" v="2477" actId="2696"/>
        <pc:sldMkLst>
          <pc:docMk/>
          <pc:sldMk cId="913743307" sldId="266"/>
        </pc:sldMkLst>
      </pc:sldChg>
      <pc:sldChg chg="del">
        <pc:chgData name="Emmanuella Guenova" userId="902cb1e6aec68764" providerId="LiveId" clId="{829CE15C-3E59-47C4-A336-D0E0D298CA2C}" dt="2021-06-09T12:01:35.692" v="2476" actId="2696"/>
        <pc:sldMkLst>
          <pc:docMk/>
          <pc:sldMk cId="3380167435" sldId="268"/>
        </pc:sldMkLst>
      </pc:sldChg>
      <pc:sldChg chg="modSp mod">
        <pc:chgData name="Emmanuella Guenova" userId="902cb1e6aec68764" providerId="LiveId" clId="{829CE15C-3E59-47C4-A336-D0E0D298CA2C}" dt="2021-06-09T04:58:33.208" v="302" actId="113"/>
        <pc:sldMkLst>
          <pc:docMk/>
          <pc:sldMk cId="958895996" sldId="272"/>
        </pc:sldMkLst>
        <pc:spChg chg="mod">
          <ac:chgData name="Emmanuella Guenova" userId="902cb1e6aec68764" providerId="LiveId" clId="{829CE15C-3E59-47C4-A336-D0E0D298CA2C}" dt="2021-06-09T04:58:33.208" v="302" actId="113"/>
          <ac:spMkLst>
            <pc:docMk/>
            <pc:sldMk cId="958895996" sldId="272"/>
            <ac:spMk id="5" creationId="{00000000-0000-0000-0000-000000000000}"/>
          </ac:spMkLst>
        </pc:spChg>
      </pc:sldChg>
      <pc:sldChg chg="modSp mod">
        <pc:chgData name="Emmanuella Guenova" userId="902cb1e6aec68764" providerId="LiveId" clId="{829CE15C-3E59-47C4-A336-D0E0D298CA2C}" dt="2021-06-09T04:58:29.517" v="300" actId="1035"/>
        <pc:sldMkLst>
          <pc:docMk/>
          <pc:sldMk cId="1603083342" sldId="275"/>
        </pc:sldMkLst>
        <pc:spChg chg="mod">
          <ac:chgData name="Emmanuella Guenova" userId="902cb1e6aec68764" providerId="LiveId" clId="{829CE15C-3E59-47C4-A336-D0E0D298CA2C}" dt="2021-06-09T04:58:29.517" v="300" actId="1035"/>
          <ac:spMkLst>
            <pc:docMk/>
            <pc:sldMk cId="1603083342" sldId="275"/>
            <ac:spMk id="6" creationId="{B3FEC97C-B766-4A39-9810-22083CFA9AAF}"/>
          </ac:spMkLst>
        </pc:spChg>
        <pc:grpChg chg="mod">
          <ac:chgData name="Emmanuella Guenova" userId="902cb1e6aec68764" providerId="LiveId" clId="{829CE15C-3E59-47C4-A336-D0E0D298CA2C}" dt="2021-06-09T04:58:29.517" v="300" actId="1035"/>
          <ac:grpSpMkLst>
            <pc:docMk/>
            <pc:sldMk cId="1603083342" sldId="275"/>
            <ac:grpSpMk id="8" creationId="{462892A0-2ADF-45A5-AB28-21CEA753068A}"/>
          </ac:grpSpMkLst>
        </pc:grpChg>
      </pc:sldChg>
      <pc:sldChg chg="del">
        <pc:chgData name="Emmanuella Guenova" userId="902cb1e6aec68764" providerId="LiveId" clId="{829CE15C-3E59-47C4-A336-D0E0D298CA2C}" dt="2021-06-09T12:01:27.040" v="2475" actId="2696"/>
        <pc:sldMkLst>
          <pc:docMk/>
          <pc:sldMk cId="2588419364" sldId="276"/>
        </pc:sldMkLst>
      </pc:sldChg>
      <pc:sldChg chg="del">
        <pc:chgData name="Emmanuella Guenova" userId="902cb1e6aec68764" providerId="LiveId" clId="{829CE15C-3E59-47C4-A336-D0E0D298CA2C}" dt="2021-06-09T12:01:46.729" v="2478" actId="2696"/>
        <pc:sldMkLst>
          <pc:docMk/>
          <pc:sldMk cId="1579002378" sldId="278"/>
        </pc:sldMkLst>
      </pc:sldChg>
      <pc:sldChg chg="modSp mod">
        <pc:chgData name="Emmanuella Guenova" userId="902cb1e6aec68764" providerId="LiveId" clId="{829CE15C-3E59-47C4-A336-D0E0D298CA2C}" dt="2021-06-09T08:11:36.941" v="694" actId="20577"/>
        <pc:sldMkLst>
          <pc:docMk/>
          <pc:sldMk cId="2172512426" sldId="283"/>
        </pc:sldMkLst>
        <pc:spChg chg="mod">
          <ac:chgData name="Emmanuella Guenova" userId="902cb1e6aec68764" providerId="LiveId" clId="{829CE15C-3E59-47C4-A336-D0E0D298CA2C}" dt="2021-06-09T08:11:36.941" v="694" actId="20577"/>
          <ac:spMkLst>
            <pc:docMk/>
            <pc:sldMk cId="2172512426" sldId="283"/>
            <ac:spMk id="5" creationId="{00000000-0000-0000-0000-000000000000}"/>
          </ac:spMkLst>
        </pc:spChg>
      </pc:sldChg>
      <pc:sldChg chg="modSp mod">
        <pc:chgData name="Emmanuella Guenova" userId="902cb1e6aec68764" providerId="LiveId" clId="{829CE15C-3E59-47C4-A336-D0E0D298CA2C}" dt="2021-06-09T05:17:44.669" v="315" actId="207"/>
        <pc:sldMkLst>
          <pc:docMk/>
          <pc:sldMk cId="174249964" sldId="286"/>
        </pc:sldMkLst>
        <pc:spChg chg="mod">
          <ac:chgData name="Emmanuella Guenova" userId="902cb1e6aec68764" providerId="LiveId" clId="{829CE15C-3E59-47C4-A336-D0E0D298CA2C}" dt="2021-06-09T05:17:41.418" v="314" actId="207"/>
          <ac:spMkLst>
            <pc:docMk/>
            <pc:sldMk cId="174249964" sldId="286"/>
            <ac:spMk id="32" creationId="{2B7C5DCA-0678-4F93-BDC5-66BE13B32BD7}"/>
          </ac:spMkLst>
        </pc:spChg>
        <pc:spChg chg="mod">
          <ac:chgData name="Emmanuella Guenova" userId="902cb1e6aec68764" providerId="LiveId" clId="{829CE15C-3E59-47C4-A336-D0E0D298CA2C}" dt="2021-06-09T05:17:44.669" v="315" actId="207"/>
          <ac:spMkLst>
            <pc:docMk/>
            <pc:sldMk cId="174249964" sldId="286"/>
            <ac:spMk id="33" creationId="{2B7C5DCA-0678-4F93-BDC5-66BE13B32BD7}"/>
          </ac:spMkLst>
        </pc:spChg>
      </pc:sldChg>
      <pc:sldChg chg="del">
        <pc:chgData name="Emmanuella Guenova" userId="902cb1e6aec68764" providerId="LiveId" clId="{829CE15C-3E59-47C4-A336-D0E0D298CA2C}" dt="2021-06-09T12:01:21.503" v="2474" actId="2696"/>
        <pc:sldMkLst>
          <pc:docMk/>
          <pc:sldMk cId="3202096644" sldId="287"/>
        </pc:sldMkLst>
      </pc:sldChg>
      <pc:sldChg chg="del">
        <pc:chgData name="Emmanuella Guenova" userId="902cb1e6aec68764" providerId="LiveId" clId="{829CE15C-3E59-47C4-A336-D0E0D298CA2C}" dt="2021-06-09T12:01:21.503" v="2474" actId="2696"/>
        <pc:sldMkLst>
          <pc:docMk/>
          <pc:sldMk cId="1040642272" sldId="288"/>
        </pc:sldMkLst>
      </pc:sldChg>
      <pc:sldChg chg="del">
        <pc:chgData name="Emmanuella Guenova" userId="902cb1e6aec68764" providerId="LiveId" clId="{829CE15C-3E59-47C4-A336-D0E0D298CA2C}" dt="2021-06-09T12:04:10.952" v="2513" actId="2696"/>
        <pc:sldMkLst>
          <pc:docMk/>
          <pc:sldMk cId="3599977375" sldId="290"/>
        </pc:sldMkLst>
      </pc:sldChg>
      <pc:sldChg chg="del">
        <pc:chgData name="Emmanuella Guenova" userId="902cb1e6aec68764" providerId="LiveId" clId="{829CE15C-3E59-47C4-A336-D0E0D298CA2C}" dt="2021-06-09T12:04:13.393" v="2514" actId="2696"/>
        <pc:sldMkLst>
          <pc:docMk/>
          <pc:sldMk cId="1608940825" sldId="291"/>
        </pc:sldMkLst>
      </pc:sldChg>
      <pc:sldChg chg="del">
        <pc:chgData name="Emmanuella Guenova" userId="902cb1e6aec68764" providerId="LiveId" clId="{829CE15C-3E59-47C4-A336-D0E0D298CA2C}" dt="2021-06-09T12:01:10.988" v="2473" actId="2696"/>
        <pc:sldMkLst>
          <pc:docMk/>
          <pc:sldMk cId="1184612655" sldId="294"/>
        </pc:sldMkLst>
      </pc:sldChg>
      <pc:sldChg chg="ord">
        <pc:chgData name="Emmanuella Guenova" userId="902cb1e6aec68764" providerId="LiveId" clId="{829CE15C-3E59-47C4-A336-D0E0D298CA2C}" dt="2021-06-09T10:14:44.173" v="973"/>
        <pc:sldMkLst>
          <pc:docMk/>
          <pc:sldMk cId="1529847579" sldId="295"/>
        </pc:sldMkLst>
      </pc:sldChg>
      <pc:sldChg chg="modSp mod">
        <pc:chgData name="Emmanuella Guenova" userId="902cb1e6aec68764" providerId="LiveId" clId="{829CE15C-3E59-47C4-A336-D0E0D298CA2C}" dt="2021-06-09T08:36:40.234" v="964" actId="20577"/>
        <pc:sldMkLst>
          <pc:docMk/>
          <pc:sldMk cId="4142957820" sldId="297"/>
        </pc:sldMkLst>
        <pc:spChg chg="mod">
          <ac:chgData name="Emmanuella Guenova" userId="902cb1e6aec68764" providerId="LiveId" clId="{829CE15C-3E59-47C4-A336-D0E0D298CA2C}" dt="2021-06-09T08:36:40.234" v="964" actId="20577"/>
          <ac:spMkLst>
            <pc:docMk/>
            <pc:sldMk cId="4142957820" sldId="297"/>
            <ac:spMk id="3" creationId="{00000000-0000-0000-0000-000000000000}"/>
          </ac:spMkLst>
        </pc:spChg>
      </pc:sldChg>
      <pc:sldChg chg="modSp mod ord">
        <pc:chgData name="Emmanuella Guenova" userId="902cb1e6aec68764" providerId="LiveId" clId="{829CE15C-3E59-47C4-A336-D0E0D298CA2C}" dt="2021-06-09T10:14:30.096" v="971"/>
        <pc:sldMkLst>
          <pc:docMk/>
          <pc:sldMk cId="1981632646" sldId="309"/>
        </pc:sldMkLst>
        <pc:spChg chg="mod">
          <ac:chgData name="Emmanuella Guenova" userId="902cb1e6aec68764" providerId="LiveId" clId="{829CE15C-3E59-47C4-A336-D0E0D298CA2C}" dt="2021-06-09T05:17:33.891" v="312" actId="207"/>
          <ac:spMkLst>
            <pc:docMk/>
            <pc:sldMk cId="1981632646" sldId="309"/>
            <ac:spMk id="32" creationId="{2B7C5DCA-0678-4F93-BDC5-66BE13B32BD7}"/>
          </ac:spMkLst>
        </pc:spChg>
      </pc:sldChg>
      <pc:sldChg chg="addSp delSp modSp mod modClrScheme chgLayout">
        <pc:chgData name="Emmanuella Guenova" userId="902cb1e6aec68764" providerId="LiveId" clId="{829CE15C-3E59-47C4-A336-D0E0D298CA2C}" dt="2021-06-09T10:55:22.273" v="1475" actId="1076"/>
        <pc:sldMkLst>
          <pc:docMk/>
          <pc:sldMk cId="2307219388" sldId="313"/>
        </pc:sldMkLst>
        <pc:spChg chg="add del 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2" creationId="{113B3799-1CF3-4EF3-8122-97C15820C766}"/>
          </ac:spMkLst>
        </pc:spChg>
        <pc:spChg chg="add mod">
          <ac:chgData name="Emmanuella Guenova" userId="902cb1e6aec68764" providerId="LiveId" clId="{829CE15C-3E59-47C4-A336-D0E0D298CA2C}" dt="2021-06-09T10:55:22.273" v="1475" actId="1076"/>
          <ac:spMkLst>
            <pc:docMk/>
            <pc:sldMk cId="2307219388" sldId="313"/>
            <ac:spMk id="3" creationId="{DA53B024-6BA7-431E-A6ED-F02DB7226E70}"/>
          </ac:spMkLst>
        </pc:spChg>
        <pc:spChg chg="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6" creationId="{00000000-0000-0000-0000-000000000000}"/>
          </ac:spMkLst>
        </pc:spChg>
        <pc:spChg chg="mod ord">
          <ac:chgData name="Emmanuella Guenova" userId="902cb1e6aec68764" providerId="LiveId" clId="{829CE15C-3E59-47C4-A336-D0E0D298CA2C}" dt="2021-06-09T10:54:46.722" v="1466" actId="20577"/>
          <ac:spMkLst>
            <pc:docMk/>
            <pc:sldMk cId="2307219388" sldId="313"/>
            <ac:spMk id="9" creationId="{00000000-0000-0000-0000-000000000000}"/>
          </ac:spMkLst>
        </pc:spChg>
        <pc:spChg chg="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1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4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7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8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9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1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4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9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1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54:18.638" v="1462"/>
          <ac:spMkLst>
            <pc:docMk/>
            <pc:sldMk cId="2307219388" sldId="313"/>
            <ac:spMk id="33" creationId="{00000000-0000-0000-0000-000000000000}"/>
          </ac:spMkLst>
        </pc:spChg>
        <pc:grpChg chg="mod">
          <ac:chgData name="Emmanuella Guenova" userId="902cb1e6aec68764" providerId="LiveId" clId="{829CE15C-3E59-47C4-A336-D0E0D298CA2C}" dt="2021-06-09T10:46:17.891" v="1440" actId="1076"/>
          <ac:grpSpMkLst>
            <pc:docMk/>
            <pc:sldMk cId="2307219388" sldId="313"/>
            <ac:grpSpMk id="11" creationId="{00000000-0000-0000-0000-000000000000}"/>
          </ac:grpSpMkLst>
        </pc:grpChg>
        <pc:picChg chg="add mod">
          <ac:chgData name="Emmanuella Guenova" userId="902cb1e6aec68764" providerId="LiveId" clId="{829CE15C-3E59-47C4-A336-D0E0D298CA2C}" dt="2021-06-09T10:47:45.612" v="1456" actId="1076"/>
          <ac:picMkLst>
            <pc:docMk/>
            <pc:sldMk cId="2307219388" sldId="313"/>
            <ac:picMk id="34" creationId="{284161FF-64D1-4BC0-944D-AD29E555728F}"/>
          </ac:picMkLst>
        </pc:pic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5" creationId="{00000000-0000-0000-0000-000000000000}"/>
          </ac:cxnSpMkLst>
        </pc:cxn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7" creationId="{00000000-0000-0000-0000-000000000000}"/>
          </ac:cxnSpMkLst>
        </pc:cxn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8" creationId="{00000000-0000-0000-0000-000000000000}"/>
          </ac:cxnSpMkLst>
        </pc:cxnChg>
      </pc:sldChg>
      <pc:sldChg chg="addSp delSp modSp add mod">
        <pc:chgData name="Emmanuella Guenova" userId="902cb1e6aec68764" providerId="LiveId" clId="{829CE15C-3E59-47C4-A336-D0E0D298CA2C}" dt="2021-06-09T11:37:15.283" v="1883" actId="20577"/>
        <pc:sldMkLst>
          <pc:docMk/>
          <pc:sldMk cId="954915772" sldId="319"/>
        </pc:sldMkLst>
        <pc:spChg chg="mod">
          <ac:chgData name="Emmanuella Guenova" userId="902cb1e6aec68764" providerId="LiveId" clId="{829CE15C-3E59-47C4-A336-D0E0D298CA2C}" dt="2021-06-09T11:37:15.283" v="1883" actId="20577"/>
          <ac:spMkLst>
            <pc:docMk/>
            <pc:sldMk cId="954915772" sldId="319"/>
            <ac:spMk id="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1:36:53.361" v="1865" actId="20577"/>
          <ac:spMkLst>
            <pc:docMk/>
            <pc:sldMk cId="954915772" sldId="319"/>
            <ac:spMk id="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35:49.310" v="1827" actId="478"/>
          <ac:spMkLst>
            <pc:docMk/>
            <pc:sldMk cId="954915772" sldId="319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35:52.754" v="1829" actId="1076"/>
          <ac:spMkLst>
            <pc:docMk/>
            <pc:sldMk cId="954915772" sldId="319"/>
            <ac:spMk id="143" creationId="{513C5913-9F45-405C-AE39-B2D8EBF34B46}"/>
          </ac:spMkLst>
        </pc:spChg>
      </pc:sldChg>
      <pc:sldChg chg="del">
        <pc:chgData name="Emmanuella Guenova" userId="902cb1e6aec68764" providerId="LiveId" clId="{829CE15C-3E59-47C4-A336-D0E0D298CA2C}" dt="2021-06-09T11:35:03.581" v="1825" actId="2696"/>
        <pc:sldMkLst>
          <pc:docMk/>
          <pc:sldMk cId="2903643965" sldId="319"/>
        </pc:sldMkLst>
      </pc:sldChg>
      <pc:sldChg chg="del">
        <pc:chgData name="Emmanuella Guenova" userId="902cb1e6aec68764" providerId="LiveId" clId="{829CE15C-3E59-47C4-A336-D0E0D298CA2C}" dt="2021-06-09T12:04:18.893" v="2515" actId="2696"/>
        <pc:sldMkLst>
          <pc:docMk/>
          <pc:sldMk cId="3636304675" sldId="322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661941342" sldId="323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562265807" sldId="324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935673134" sldId="325"/>
        </pc:sldMkLst>
      </pc:sldChg>
      <pc:sldChg chg="modSp mod">
        <pc:chgData name="Emmanuella Guenova" userId="902cb1e6aec68764" providerId="LiveId" clId="{829CE15C-3E59-47C4-A336-D0E0D298CA2C}" dt="2021-06-09T12:34:49.695" v="2583" actId="6549"/>
        <pc:sldMkLst>
          <pc:docMk/>
          <pc:sldMk cId="3472533726" sldId="326"/>
        </pc:sldMkLst>
        <pc:spChg chg="mod">
          <ac:chgData name="Emmanuella Guenova" userId="902cb1e6aec68764" providerId="LiveId" clId="{829CE15C-3E59-47C4-A336-D0E0D298CA2C}" dt="2021-06-09T12:34:49.695" v="2583" actId="6549"/>
          <ac:spMkLst>
            <pc:docMk/>
            <pc:sldMk cId="3472533726" sldId="326"/>
            <ac:spMk id="3" creationId="{00000000-0000-0000-0000-000000000000}"/>
          </ac:spMkLst>
        </pc:spChg>
      </pc:sldChg>
      <pc:sldChg chg="addSp delSp modSp new mod">
        <pc:chgData name="Emmanuella Guenova" userId="902cb1e6aec68764" providerId="LiveId" clId="{829CE15C-3E59-47C4-A336-D0E0D298CA2C}" dt="2021-06-09T04:52:34.143" v="174" actId="1076"/>
        <pc:sldMkLst>
          <pc:docMk/>
          <pc:sldMk cId="1566958005" sldId="327"/>
        </pc:sldMkLst>
        <pc:spChg chg="mod">
          <ac:chgData name="Emmanuella Guenova" userId="902cb1e6aec68764" providerId="LiveId" clId="{829CE15C-3E59-47C4-A336-D0E0D298CA2C}" dt="2021-06-09T04:42:38.583" v="79" actId="20577"/>
          <ac:spMkLst>
            <pc:docMk/>
            <pc:sldMk cId="1566958005" sldId="327"/>
            <ac:spMk id="2" creationId="{97808426-D862-4918-9A01-B67C34362A2D}"/>
          </ac:spMkLst>
        </pc:spChg>
        <pc:spChg chg="mod">
          <ac:chgData name="Emmanuella Guenova" userId="902cb1e6aec68764" providerId="LiveId" clId="{829CE15C-3E59-47C4-A336-D0E0D298CA2C}" dt="2021-06-09T04:43:33.914" v="102" actId="20577"/>
          <ac:spMkLst>
            <pc:docMk/>
            <pc:sldMk cId="1566958005" sldId="327"/>
            <ac:spMk id="3" creationId="{AE3E4046-40C1-496B-B4B0-4460FA7E9A2F}"/>
          </ac:spMkLst>
        </pc:spChg>
        <pc:spChg chg="del">
          <ac:chgData name="Emmanuella Guenova" userId="902cb1e6aec68764" providerId="LiveId" clId="{829CE15C-3E59-47C4-A336-D0E0D298CA2C}" dt="2021-06-09T04:39:36.188" v="67" actId="478"/>
          <ac:spMkLst>
            <pc:docMk/>
            <pc:sldMk cId="1566958005" sldId="327"/>
            <ac:spMk id="4" creationId="{4BE9E83E-6645-4996-8018-544DD089D1D5}"/>
          </ac:spMkLst>
        </pc:spChg>
        <pc:spChg chg="mod">
          <ac:chgData name="Emmanuella Guenova" userId="902cb1e6aec68764" providerId="LiveId" clId="{829CE15C-3E59-47C4-A336-D0E0D298CA2C}" dt="2021-06-09T04:43:06.419" v="93" actId="20577"/>
          <ac:spMkLst>
            <pc:docMk/>
            <pc:sldMk cId="1566958005" sldId="327"/>
            <ac:spMk id="5" creationId="{F5606166-C696-4354-B553-2FEE478C0993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6" creationId="{D1AA72CD-8DAA-4BEA-9380-B76DA20DFF4D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7" creationId="{FA92F43A-A24B-41A8-AC67-F94D22E93490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8" creationId="{BAF12BDC-77D2-433A-B13B-8C642CC20D9A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9" creationId="{10574ABB-743E-4579-A3BA-C20AD2F52753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0" creationId="{3F147AEF-0028-46B1-B4AF-16C629265716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1" creationId="{1797D18E-92F9-47DF-BF96-6A046C52DB75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2" creationId="{BA1D51C5-30D9-4688-9CE6-6A8780EE28FE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3" creationId="{9B2D77B7-5E9F-4961-8162-E420861400AB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4" creationId="{B3D7775C-34A2-483D-9CB0-05064E37E8EE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5" creationId="{1AC5BF8E-C5C7-4A5C-B6B3-BBF935D8A3D8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7" creationId="{7D0DAF02-DC46-4916-B4B8-A98486F741C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8" creationId="{2C24784E-1829-4951-8A7D-ACDABAD83303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9" creationId="{C626C4B9-526E-4CA2-9649-0B7E79FC7D65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0" creationId="{92735CFE-7C36-4712-88F9-747F58CAA690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1" creationId="{86BBF2EF-77BF-4510-B1FB-1B265B785BDC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2" creationId="{DF9F6753-6FE4-457B-9727-8B3CB2085060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3" creationId="{875E4718-A966-42CD-BD22-B4C0E6AC2B8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4" creationId="{ACE908A1-238A-4CF0-9909-4C4BA4354D59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5" creationId="{F636A2BF-BD02-4D01-A537-D9C1C81B05E8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6" creationId="{20D9F511-5467-492D-A21A-3417164539EE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7" creationId="{5EAC3600-52AB-435C-8590-06BEC07A5CA9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8" creationId="{295FAFC3-1A63-4FE1-815F-99D2CAD8853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9" creationId="{42EC7B0E-9B57-482F-BF72-7CF1D01E9CC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2" creationId="{309A6A16-6A64-4844-84D1-040411E920F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5" creationId="{04E122D7-E3D2-4609-B925-684516D74A2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8" creationId="{E8BDF1A6-5703-40DC-81BB-575093EFD83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41" creationId="{9F2A24DD-BCC4-4A05-8CB4-6398C95BACA8}"/>
          </ac:spMkLst>
        </pc:spChg>
        <pc:spChg chg="add mod topLvl">
          <ac:chgData name="Emmanuella Guenova" userId="902cb1e6aec68764" providerId="LiveId" clId="{829CE15C-3E59-47C4-A336-D0E0D298CA2C}" dt="2021-06-09T04:45:21.497" v="114" actId="164"/>
          <ac:spMkLst>
            <pc:docMk/>
            <pc:sldMk cId="1566958005" sldId="327"/>
            <ac:spMk id="42" creationId="{CAF294D5-091C-43CB-AAA4-5D7AE27FEB18}"/>
          </ac:spMkLst>
        </pc:spChg>
        <pc:spChg chg="add mod topLvl">
          <ac:chgData name="Emmanuella Guenova" userId="902cb1e6aec68764" providerId="LiveId" clId="{829CE15C-3E59-47C4-A336-D0E0D298CA2C}" dt="2021-06-09T04:45:51.443" v="119" actId="1076"/>
          <ac:spMkLst>
            <pc:docMk/>
            <pc:sldMk cId="1566958005" sldId="327"/>
            <ac:spMk id="43" creationId="{FD91AA53-623A-434E-AD75-D9E90539EAAD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5" creationId="{55BFFD3D-2F4E-4E68-BD27-2A5FA0374B48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6" creationId="{DE5C26C1-1780-4FA7-92EC-D83113BE1B5A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7" creationId="{3A72B4A7-86BC-40CB-938C-02F45E8073D4}"/>
          </ac:spMkLst>
        </pc:spChg>
        <pc:spChg chg="add mod">
          <ac:chgData name="Emmanuella Guenova" userId="902cb1e6aec68764" providerId="LiveId" clId="{829CE15C-3E59-47C4-A336-D0E0D298CA2C}" dt="2021-06-09T04:52:34.143" v="174" actId="1076"/>
          <ac:spMkLst>
            <pc:docMk/>
            <pc:sldMk cId="1566958005" sldId="327"/>
            <ac:spMk id="49" creationId="{569ABE08-EEE8-4AA6-82AE-69A17C95F3D8}"/>
          </ac:spMkLst>
        </pc:spChg>
        <pc:grpChg chg="add del mod">
          <ac:chgData name="Emmanuella Guenova" userId="902cb1e6aec68764" providerId="LiveId" clId="{829CE15C-3E59-47C4-A336-D0E0D298CA2C}" dt="2021-06-09T04:48:36.461" v="132" actId="165"/>
          <ac:grpSpMkLst>
            <pc:docMk/>
            <pc:sldMk cId="1566958005" sldId="327"/>
            <ac:grpSpMk id="4" creationId="{A4F36E88-26E9-4864-8C54-D4133AB2D426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16" creationId="{02B43A91-04CE-49DE-B417-2BDBE3858003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0" creationId="{B54FE130-342B-4982-9B2F-EF698FB673CA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3" creationId="{0E7BE6C7-2F52-40B8-9AEF-065BA72F9C6C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6" creationId="{B328692E-9AD3-4400-B769-BDB0D11D3E6A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9" creationId="{05202617-2C73-45BD-9C9D-51D12FF328B6}"/>
          </ac:grpSpMkLst>
        </pc:grpChg>
        <pc:grpChg chg="add del mod">
          <ac:chgData name="Emmanuella Guenova" userId="902cb1e6aec68764" providerId="LiveId" clId="{829CE15C-3E59-47C4-A336-D0E0D298CA2C}" dt="2021-06-09T04:40:46.320" v="73" actId="165"/>
          <ac:grpSpMkLst>
            <pc:docMk/>
            <pc:sldMk cId="1566958005" sldId="327"/>
            <ac:grpSpMk id="44" creationId="{86A72DE1-2224-48CD-AA0C-8AC5F486BC94}"/>
          </ac:grpSpMkLst>
        </pc:grpChg>
        <pc:grpChg chg="add mod">
          <ac:chgData name="Emmanuella Guenova" userId="902cb1e6aec68764" providerId="LiveId" clId="{829CE15C-3E59-47C4-A336-D0E0D298CA2C}" dt="2021-06-09T04:45:35.625" v="117" actId="1076"/>
          <ac:grpSpMkLst>
            <pc:docMk/>
            <pc:sldMk cId="1566958005" sldId="327"/>
            <ac:grpSpMk id="44" creationId="{BE410AEA-ABDB-4CD5-9A74-EE238DF801F4}"/>
          </ac:grpSpMkLst>
        </pc:grpChg>
        <pc:grpChg chg="add mod">
          <ac:chgData name="Emmanuella Guenova" userId="902cb1e6aec68764" providerId="LiveId" clId="{829CE15C-3E59-47C4-A336-D0E0D298CA2C}" dt="2021-06-09T04:50:23.143" v="139" actId="164"/>
          <ac:grpSpMkLst>
            <pc:docMk/>
            <pc:sldMk cId="1566958005" sldId="327"/>
            <ac:grpSpMk id="45" creationId="{AA0E5D9D-0CF6-4478-A61F-522F089EED06}"/>
          </ac:grpSpMkLst>
        </pc:grpChg>
        <pc:grpChg chg="add del mod">
          <ac:chgData name="Emmanuella Guenova" userId="902cb1e6aec68764" providerId="LiveId" clId="{829CE15C-3E59-47C4-A336-D0E0D298CA2C}" dt="2021-06-09T04:44:30.926" v="106" actId="165"/>
          <ac:grpSpMkLst>
            <pc:docMk/>
            <pc:sldMk cId="1566958005" sldId="327"/>
            <ac:grpSpMk id="48" creationId="{24128179-C8E4-44AD-B5EF-8332C487AA9F}"/>
          </ac:grpSpMkLst>
        </pc:grp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1" creationId="{57C45AC3-6C24-493E-AB05-71D6B92BD47D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4" creationId="{4B96F447-9160-4D4E-BE0D-331AEFA62AB4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7" creationId="{B1F873F5-6781-45E7-B559-A9A331EB649A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40" creationId="{20D29213-5FCD-46F8-BE4C-0DE54208411D}"/>
          </ac:graphicFrameMkLst>
        </pc:graphicFrameChg>
        <pc:graphicFrameChg chg="add del mod ord">
          <ac:chgData name="Emmanuella Guenova" userId="902cb1e6aec68764" providerId="LiveId" clId="{829CE15C-3E59-47C4-A336-D0E0D298CA2C}" dt="2021-06-09T04:50:18.042" v="138" actId="478"/>
          <ac:graphicFrameMkLst>
            <pc:docMk/>
            <pc:sldMk cId="1566958005" sldId="327"/>
            <ac:graphicFrameMk id="46" creationId="{926091CE-355C-4CEB-A1F8-E1EF53416A2C}"/>
          </ac:graphicFrameMkLst>
        </pc:graphicFrameChg>
      </pc:sldChg>
      <pc:sldChg chg="addSp delSp modSp new mod ord">
        <pc:chgData name="Emmanuella Guenova" userId="902cb1e6aec68764" providerId="LiveId" clId="{829CE15C-3E59-47C4-A336-D0E0D298CA2C}" dt="2021-06-09T10:12:06.172" v="967" actId="313"/>
        <pc:sldMkLst>
          <pc:docMk/>
          <pc:sldMk cId="2480963212" sldId="328"/>
        </pc:sldMkLst>
        <pc:spChg chg="mod">
          <ac:chgData name="Emmanuella Guenova" userId="902cb1e6aec68764" providerId="LiveId" clId="{829CE15C-3E59-47C4-A336-D0E0D298CA2C}" dt="2021-06-09T04:54:48.839" v="203" actId="20577"/>
          <ac:spMkLst>
            <pc:docMk/>
            <pc:sldMk cId="2480963212" sldId="328"/>
            <ac:spMk id="2" creationId="{ED6C311F-7771-404F-9099-DAF8DB176F56}"/>
          </ac:spMkLst>
        </pc:spChg>
        <pc:spChg chg="mod">
          <ac:chgData name="Emmanuella Guenova" userId="902cb1e6aec68764" providerId="LiveId" clId="{829CE15C-3E59-47C4-A336-D0E0D298CA2C}" dt="2021-06-09T08:11:23.079" v="672" actId="20577"/>
          <ac:spMkLst>
            <pc:docMk/>
            <pc:sldMk cId="2480963212" sldId="328"/>
            <ac:spMk id="3" creationId="{221FFDA4-A716-4446-8C3D-FD362AC5CB02}"/>
          </ac:spMkLst>
        </pc:spChg>
        <pc:spChg chg="del">
          <ac:chgData name="Emmanuella Guenova" userId="902cb1e6aec68764" providerId="LiveId" clId="{829CE15C-3E59-47C4-A336-D0E0D298CA2C}" dt="2021-06-09T04:54:53.707" v="204" actId="478"/>
          <ac:spMkLst>
            <pc:docMk/>
            <pc:sldMk cId="2480963212" sldId="328"/>
            <ac:spMk id="4" creationId="{598EDC8D-4B7E-4E88-ACFE-761BE13E84AC}"/>
          </ac:spMkLst>
        </pc:spChg>
        <pc:spChg chg="mod">
          <ac:chgData name="Emmanuella Guenova" userId="902cb1e6aec68764" providerId="LiveId" clId="{829CE15C-3E59-47C4-A336-D0E0D298CA2C}" dt="2021-06-09T10:12:06.172" v="967" actId="313"/>
          <ac:spMkLst>
            <pc:docMk/>
            <pc:sldMk cId="2480963212" sldId="328"/>
            <ac:spMk id="5" creationId="{9D39E96F-9D5F-4171-99BA-4D93434C94F9}"/>
          </ac:spMkLst>
        </pc:spChg>
        <pc:spChg chg="add del mod">
          <ac:chgData name="Emmanuella Guenova" userId="902cb1e6aec68764" providerId="LiveId" clId="{829CE15C-3E59-47C4-A336-D0E0D298CA2C}" dt="2021-06-09T04:58:57.502" v="304"/>
          <ac:spMkLst>
            <pc:docMk/>
            <pc:sldMk cId="2480963212" sldId="328"/>
            <ac:spMk id="25" creationId="{3981622C-C822-4B60-A1A5-2992DC70C3A4}"/>
          </ac:spMkLst>
        </pc:spChg>
        <pc:spChg chg="add mod">
          <ac:chgData name="Emmanuella Guenova" userId="902cb1e6aec68764" providerId="LiveId" clId="{829CE15C-3E59-47C4-A336-D0E0D298CA2C}" dt="2021-06-09T04:59:25.065" v="307" actId="1076"/>
          <ac:spMkLst>
            <pc:docMk/>
            <pc:sldMk cId="2480963212" sldId="328"/>
            <ac:spMk id="26" creationId="{532E0E98-977E-48D9-A23A-896EEE942977}"/>
          </ac:spMkLst>
        </pc:spChg>
        <pc:grpChg chg="add mod">
          <ac:chgData name="Emmanuella Guenova" userId="902cb1e6aec68764" providerId="LiveId" clId="{829CE15C-3E59-47C4-A336-D0E0D298CA2C}" dt="2021-06-09T04:59:25.065" v="307" actId="1076"/>
          <ac:grpSpMkLst>
            <pc:docMk/>
            <pc:sldMk cId="2480963212" sldId="328"/>
            <ac:grpSpMk id="15" creationId="{38237408-BFBD-4B19-B890-214112BBC0EA}"/>
          </ac:grpSpMkLst>
        </pc:grp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6" creationId="{4292289D-3C98-4767-B771-674D7A700DF5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7" creationId="{053C8F31-C335-46AB-BFCA-57DA7EF7388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8" creationId="{AEF29B3F-EB31-4070-921A-8E18BD93B39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9" creationId="{F2FE80FC-DBC5-4560-9D69-75E02DC7B46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0" creationId="{D3CDA0E5-88F3-4DAA-8C9F-79B0A61074B0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1" creationId="{02AE0929-7D9E-4004-A749-6EE593F80626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2" creationId="{4EF00E54-5401-4B33-A25D-9F5147A1AF9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3" creationId="{737A9322-D3AA-4996-B4D3-1EFE007FECBD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4" creationId="{1DB52A4D-B778-4BE8-9D39-5E910B20069A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6" creationId="{5C1E2FE9-3F46-4065-A049-A3A70E66E2CA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7" creationId="{D1FAC426-D576-439A-8950-D02CBA3DE627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8" creationId="{B2E8FB52-4C58-403D-B634-6ACEBA75ED13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9" creationId="{37A86C39-5404-4B4A-9855-F1B799A403A8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0" creationId="{79B831AA-B541-4F23-B255-518FCED9C41E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1" creationId="{497B5A4E-8BBD-4025-93BC-DFBBEBBE15D4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2" creationId="{2CE004E8-04B6-48A8-814A-3741EE333D90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3" creationId="{88562326-5CD3-4EB7-B5BB-8CB3E5D64371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4" creationId="{D24B3AF6-799D-4404-BFB7-F6B52A630660}"/>
          </ac:picMkLst>
        </pc:picChg>
      </pc:sldChg>
      <pc:sldChg chg="addSp delSp modSp add mod modNotesTx">
        <pc:chgData name="Emmanuella Guenova" userId="902cb1e6aec68764" providerId="LiveId" clId="{829CE15C-3E59-47C4-A336-D0E0D298CA2C}" dt="2021-06-09T12:11:32.119" v="2548" actId="20577"/>
        <pc:sldMkLst>
          <pc:docMk/>
          <pc:sldMk cId="3929964794" sldId="329"/>
        </pc:sldMkLst>
        <pc:spChg chg="mod">
          <ac:chgData name="Emmanuella Guenova" userId="902cb1e6aec68764" providerId="LiveId" clId="{829CE15C-3E59-47C4-A336-D0E0D298CA2C}" dt="2021-06-09T12:11:32.119" v="2548" actId="20577"/>
          <ac:spMkLst>
            <pc:docMk/>
            <pc:sldMk cId="3929964794" sldId="329"/>
            <ac:spMk id="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5:39:31.649" v="417" actId="6549"/>
          <ac:spMkLst>
            <pc:docMk/>
            <pc:sldMk cId="3929964794" sldId="329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5:39:01.507" v="412" actId="122"/>
          <ac:spMkLst>
            <pc:docMk/>
            <pc:sldMk cId="3929964794" sldId="329"/>
            <ac:spMk id="6" creationId="{00000000-0000-0000-0000-000000000000}"/>
          </ac:spMkLst>
        </pc:spChg>
        <pc:spChg chg="del mod">
          <ac:chgData name="Emmanuella Guenova" userId="902cb1e6aec68764" providerId="LiveId" clId="{829CE15C-3E59-47C4-A336-D0E0D298CA2C}" dt="2021-06-09T05:38:42.428" v="410" actId="478"/>
          <ac:spMkLst>
            <pc:docMk/>
            <pc:sldMk cId="3929964794" sldId="329"/>
            <ac:spMk id="7" creationId="{7C46220C-7473-4799-99E4-DD0011EEF72D}"/>
          </ac:spMkLst>
        </pc:spChg>
        <pc:spChg chg="del">
          <ac:chgData name="Emmanuella Guenova" userId="902cb1e6aec68764" providerId="LiveId" clId="{829CE15C-3E59-47C4-A336-D0E0D298CA2C}" dt="2021-06-09T05:35:31.692" v="344" actId="478"/>
          <ac:spMkLst>
            <pc:docMk/>
            <pc:sldMk cId="3929964794" sldId="329"/>
            <ac:spMk id="9" creationId="{D05599A4-4820-41B4-93AD-8AC7EEF9E495}"/>
          </ac:spMkLst>
        </pc:spChg>
        <pc:spChg chg="del">
          <ac:chgData name="Emmanuella Guenova" userId="902cb1e6aec68764" providerId="LiveId" clId="{829CE15C-3E59-47C4-A336-D0E0D298CA2C}" dt="2021-06-09T05:35:28.151" v="343" actId="478"/>
          <ac:spMkLst>
            <pc:docMk/>
            <pc:sldMk cId="3929964794" sldId="329"/>
            <ac:spMk id="10" creationId="{00000000-0000-0000-0000-000000000000}"/>
          </ac:spMkLst>
        </pc:spChg>
        <pc:spChg chg="add del mod">
          <ac:chgData name="Emmanuella Guenova" userId="902cb1e6aec68764" providerId="LiveId" clId="{829CE15C-3E59-47C4-A336-D0E0D298CA2C}" dt="2021-06-09T05:37:53.558" v="405" actId="478"/>
          <ac:spMkLst>
            <pc:docMk/>
            <pc:sldMk cId="3929964794" sldId="329"/>
            <ac:spMk id="11" creationId="{093807F0-CD6B-4FD5-9195-FCC8EB4356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3" creationId="{E6BB5D52-9230-44D3-A5D4-42D07A7634C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4" creationId="{E7E8DD80-B3B0-4478-841F-97931D6535A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5" creationId="{3ACDADE3-1A44-46E3-A61C-75365154713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6" creationId="{C0A1AA09-6C6A-4860-8320-E673778D9BE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7" creationId="{81CA2E1F-08CE-4CE8-A13C-3566A200F2C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8" creationId="{7FBFA119-5748-4EC7-9D5F-D1CDF624CBB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9" creationId="{CF4F8213-3718-4F4C-8F73-BCD7C53865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0" creationId="{52C44757-6555-4F16-ABDB-7950BC83263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1" creationId="{BFF16B64-7353-4203-98ED-DB022BDBC8E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2" creationId="{D5187495-C4EF-43A3-A2C3-A58F57DF0049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3" creationId="{AC0987A0-E578-4942-8174-25759F5256A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4" creationId="{FFB3A17B-6EE5-40A7-9531-AFA59FAF2FB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5" creationId="{2F201749-E789-49CA-AF05-0E42A56BCFE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6" creationId="{31780C0F-DB93-4ED8-A3AB-B3976CF7A85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7" creationId="{33C1CC39-4299-418B-81F5-A791511DB3A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8" creationId="{AE7114F7-67C1-4231-B793-FF438F3F2B2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9" creationId="{21A167E8-C907-47BC-953B-8C0E35D1CBC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0" creationId="{A64B8C4A-F057-47D7-99EF-F431AAA888C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1" creationId="{3EF2C5A2-5873-4F76-B6D6-9DC436EB780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2" creationId="{E5984E78-256B-432B-B944-6E50CAAFB6C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3" creationId="{2410DD73-766A-4E76-BEEB-DD10673E7F1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4" creationId="{659C0556-3FB6-48D9-8143-361E13E670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5" creationId="{B61F7DFC-0949-4E75-BAFC-77AF018A612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6" creationId="{4CD00A65-4A45-4820-BCED-3554089B897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7" creationId="{59217226-DC54-4909-996A-1F1FD98636A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8" creationId="{67EB6178-0510-4178-BF03-EE7B3303D0B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9" creationId="{A9B354B0-8516-465E-9799-C825EBD7FF3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0" creationId="{93AE0DFB-64B4-4030-ACDC-AACB75335019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1" creationId="{A5BE4FFE-4147-4EA5-964F-D3B0732F7A8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2" creationId="{092F4859-4D5B-4645-91AE-B515B6B50A9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3" creationId="{46F27A82-20F2-450D-8176-6B445248902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4" creationId="{875CBD57-F619-4519-83F6-450EBEC0423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5" creationId="{7B873155-F1EC-48E5-90E0-43E3383533D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6" creationId="{0D50C6B5-3CA9-4D39-A662-0C59B2D8504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7" creationId="{10044242-E5FE-4A5F-A315-6F6FDB904B8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8" creationId="{E60C4816-0FDE-4779-8088-5D5F281BF1F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9" creationId="{ED85ACD0-1BE7-48AC-9778-8B043286152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0" creationId="{88919772-5D49-4B77-B764-60114BBC9CD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1" creationId="{3A903C56-8DBE-4E6C-9C74-DA23D1637D7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2" creationId="{3E06B9DE-36F5-4F9C-8B10-8C1251BBEC8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3" creationId="{F4455A61-A6B6-4B75-84D3-E1740DD6D3F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4" creationId="{D9F77C77-63C3-4587-B038-017101FC4A1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5" creationId="{1BBE6565-4E5E-4868-8512-9BCD6D1B6C7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6" creationId="{E6C6F13A-F0AE-4414-9496-61B3C317C27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7" creationId="{FAE6808F-EBA6-47A2-BC4C-6FDC0304BA1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8" creationId="{ED502784-5949-4A2A-B919-2C13AB6D137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9" creationId="{B76E1A1A-8042-49F0-BE03-61C84B53053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0" creationId="{E99D6B75-B93F-4DC8-8C68-91260789053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1" creationId="{AE12F6D0-7291-4F3A-97CF-CDCBCBE5C80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2" creationId="{470633A9-5D67-4D6F-AAE0-CE774B016B4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3" creationId="{40FD9B2C-3549-42AE-B887-4875893A066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4" creationId="{A47A56F0-1900-4E76-9B2C-BD58F873B20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5" creationId="{7B3FC353-5DED-4B9A-96F6-DB0F228614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6" creationId="{965683E3-9A90-4421-9B1D-642B32E8A7D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7" creationId="{8CC40869-3240-45D3-8A1D-C0034D792AD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8" creationId="{7580EA4F-0E64-4556-9A9D-5F1924897E3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9" creationId="{0E39DA39-836C-469A-81A7-52D0A921B3A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0" creationId="{33517C82-D79B-437B-BC91-FF2FEC74549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1" creationId="{FA62D9B7-562D-4F4E-9E6E-18243D7DD81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2" creationId="{7083D2FA-7AE7-413A-BE4E-9F43240AA8F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3" creationId="{882B8B92-896F-49AC-A8FC-A9A234C5B82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4" creationId="{533E8466-DB44-4E04-97CA-9158821C872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5" creationId="{741979D3-8DEF-4E05-BC97-F4B92BA2386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6" creationId="{EC7C6114-340D-429C-9F15-811EB233296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7" creationId="{877ADEC4-98A7-4EBE-A2BE-5DFA0DECC88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8" creationId="{BAE9BB33-61E5-4B21-870C-D824B5C5A66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9" creationId="{7FB9BD08-62BA-4594-B176-6D91E0E5977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0" creationId="{1D17EDF4-7C36-4E31-8772-175D0E5B0FD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1" creationId="{81206F45-D71E-4D2E-8373-59A10924D11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2" creationId="{110F30DE-89BC-4C94-9752-7E4705CBE11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3" creationId="{2FE673F5-5355-4EFF-9874-6AF99729B9F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4" creationId="{596DC16A-3749-4FFF-97F9-C1E42EC3A82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5" creationId="{BA8E247C-FB20-4329-88BC-8131E8BCA90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6" creationId="{9B7A0260-F975-4C6D-8D2E-83550F2A1C7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7" creationId="{A88F3BC6-381D-46D9-9758-49B39EF173C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8" creationId="{BDE0C134-EAAD-48BF-BA3B-1A47E11A7CF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9" creationId="{03850DF0-AEE9-418E-A2B2-AD5A15BAA74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0" creationId="{163F6117-75AE-4C17-8AFB-62BB44412F2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1" creationId="{5A0A5A2A-C974-41FB-969E-5C4E59A0B2E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2" creationId="{EACC65FF-48A2-4D97-9EE8-A6A5D1B9FD8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3" creationId="{15F2A57B-C06E-4272-9FFB-FBF65A0A16A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4" creationId="{D5A2443E-CA54-4406-BF1A-F43F2147C1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5" creationId="{B38B7BF8-A864-4DEE-8775-0B35ABF258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6" creationId="{94D1F091-091A-49AF-BE5A-B0CFE8E0EC4C}"/>
          </ac:spMkLst>
        </pc:spChg>
        <pc:spChg chg="add del mod">
          <ac:chgData name="Emmanuella Guenova" userId="902cb1e6aec68764" providerId="LiveId" clId="{829CE15C-3E59-47C4-A336-D0E0D298CA2C}" dt="2021-06-09T05:36:09.104" v="349" actId="164"/>
          <ac:spMkLst>
            <pc:docMk/>
            <pc:sldMk cId="3929964794" sldId="329"/>
            <ac:spMk id="103" creationId="{18A16639-716F-451E-90FC-E6A1ED2E2150}"/>
          </ac:spMkLst>
        </pc:spChg>
        <pc:spChg chg="add del mod">
          <ac:chgData name="Emmanuella Guenova" userId="902cb1e6aec68764" providerId="LiveId" clId="{829CE15C-3E59-47C4-A336-D0E0D298CA2C}" dt="2021-06-09T05:36:09.104" v="349" actId="164"/>
          <ac:spMkLst>
            <pc:docMk/>
            <pc:sldMk cId="3929964794" sldId="329"/>
            <ac:spMk id="104" creationId="{BA874161-8244-4B38-B306-C8C1EFD1B654}"/>
          </ac:spMkLst>
        </pc:spChg>
        <pc:spChg chg="add del mod">
          <ac:chgData name="Emmanuella Guenova" userId="902cb1e6aec68764" providerId="LiveId" clId="{829CE15C-3E59-47C4-A336-D0E0D298CA2C}" dt="2021-06-09T05:38:15.908" v="407" actId="2710"/>
          <ac:spMkLst>
            <pc:docMk/>
            <pc:sldMk cId="3929964794" sldId="329"/>
            <ac:spMk id="105" creationId="{269837C1-FA49-430F-B950-F1F024F1A855}"/>
          </ac:spMkLst>
        </pc:spChg>
        <pc:spChg chg="add del mod">
          <ac:chgData name="Emmanuella Guenova" userId="902cb1e6aec68764" providerId="LiveId" clId="{829CE15C-3E59-47C4-A336-D0E0D298CA2C}" dt="2021-06-09T05:38:23.511" v="408" actId="2710"/>
          <ac:spMkLst>
            <pc:docMk/>
            <pc:sldMk cId="3929964794" sldId="329"/>
            <ac:spMk id="106" creationId="{D968FDA6-571A-487E-A562-7060DF9B0B59}"/>
          </ac:spMkLst>
        </pc:spChg>
        <pc:grpChg chg="add mod">
          <ac:chgData name="Emmanuella Guenova" userId="902cb1e6aec68764" providerId="LiveId" clId="{829CE15C-3E59-47C4-A336-D0E0D298CA2C}" dt="2021-06-09T05:39:09.355" v="413" actId="1076"/>
          <ac:grpSpMkLst>
            <pc:docMk/>
            <pc:sldMk cId="3929964794" sldId="329"/>
            <ac:grpSpMk id="8" creationId="{654AD834-9413-4188-9164-5B593EEC68FD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12" creationId="{1EB83E3D-6752-4868-95A2-40AAAB7DB508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97" creationId="{D04E0C44-F17B-4A13-AC4D-3246A13B4C5F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100" creationId="{11CB3455-3205-4BF1-9634-D0C3C6DAFABB}"/>
          </ac:grpSpMkLst>
        </pc:grp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98" creationId="{10BD0988-D652-43A6-9952-E5B744FCAE80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99" creationId="{A77FABEA-704D-45BF-B9F5-9C52E0C7260E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101" creationId="{B6A61AE6-2706-4F99-81FE-1B63389E790B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102" creationId="{B96540E3-2113-4E8C-A6C5-3D5CD5489D21}"/>
          </ac:cxnSpMkLst>
        </pc:cxnChg>
      </pc:sldChg>
      <pc:sldChg chg="addSp delSp modSp new mod modShow">
        <pc:chgData name="Emmanuella Guenova" userId="902cb1e6aec68764" providerId="LiveId" clId="{829CE15C-3E59-47C4-A336-D0E0D298CA2C}" dt="2021-06-09T12:08:33.265" v="2546" actId="729"/>
        <pc:sldMkLst>
          <pc:docMk/>
          <pc:sldMk cId="3014042244" sldId="330"/>
        </pc:sldMkLst>
        <pc:spChg chg="mod">
          <ac:chgData name="Emmanuella Guenova" userId="902cb1e6aec68764" providerId="LiveId" clId="{829CE15C-3E59-47C4-A336-D0E0D298CA2C}" dt="2021-06-09T12:07:53.069" v="2545" actId="6549"/>
          <ac:spMkLst>
            <pc:docMk/>
            <pc:sldMk cId="3014042244" sldId="330"/>
            <ac:spMk id="3" creationId="{9645C53F-6E78-4519-807E-285E6900777C}"/>
          </ac:spMkLst>
        </pc:spChg>
        <pc:spChg chg="del">
          <ac:chgData name="Emmanuella Guenova" userId="902cb1e6aec68764" providerId="LiveId" clId="{829CE15C-3E59-47C4-A336-D0E0D298CA2C}" dt="2021-06-09T05:47:49.894" v="444" actId="478"/>
          <ac:spMkLst>
            <pc:docMk/>
            <pc:sldMk cId="3014042244" sldId="330"/>
            <ac:spMk id="4" creationId="{BE6349D3-A73C-4CE0-81EA-765C965C535B}"/>
          </ac:spMkLst>
        </pc:spChg>
        <pc:spChg chg="mod">
          <ac:chgData name="Emmanuella Guenova" userId="902cb1e6aec68764" providerId="LiveId" clId="{829CE15C-3E59-47C4-A336-D0E0D298CA2C}" dt="2021-06-09T05:49:03.320" v="527" actId="20577"/>
          <ac:spMkLst>
            <pc:docMk/>
            <pc:sldMk cId="3014042244" sldId="330"/>
            <ac:spMk id="5" creationId="{93754BE8-E203-4901-864A-F1EE94C2D8A4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8" creationId="{E2282246-40DC-462F-97A6-A8D0412ECC39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9" creationId="{59619DF9-DA5E-4C00-BA6C-EB55018767E0}"/>
          </ac:spMkLst>
        </pc:spChg>
        <pc:spChg chg="mod">
          <ac:chgData name="Emmanuella Guenova" userId="902cb1e6aec68764" providerId="LiveId" clId="{829CE15C-3E59-47C4-A336-D0E0D298CA2C}" dt="2021-06-09T05:50:18.403" v="548" actId="207"/>
          <ac:spMkLst>
            <pc:docMk/>
            <pc:sldMk cId="3014042244" sldId="330"/>
            <ac:spMk id="10" creationId="{5C1712AA-65E8-4F29-B465-8CD685751181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1" creationId="{AE64EFA8-FE01-43D0-B187-64231CDF50F1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2" creationId="{C7388378-124F-4531-ADE3-A0C9217F24C4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3" creationId="{E59C17A8-2230-46D8-8BFD-4CEC8EFB6A63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4" creationId="{AE6DA87A-DC4E-4578-8CC4-2AF8617ED03B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1" creationId="{A929D98F-9880-4490-A72B-8E949DDA34B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2" creationId="{3F2E60BD-9E18-418C-819F-149EB0717D4A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7" creationId="{1BC47B45-37AB-402D-A6BB-AE758C4E105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8" creationId="{E702728E-C107-4667-BBFD-9D35DC7C992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9" creationId="{D8475001-411C-41FB-BCA8-FFD43DF7C3F5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0" creationId="{C8958EA9-7757-4FCB-B778-10A42593594B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1" creationId="{B8D83E76-3125-4F46-8718-5737B5E3EB47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2" creationId="{3B93F918-BBE7-4B25-B3DD-1A00E081C382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3" creationId="{7E94177D-02DD-482C-9B5D-27321FDC9487}"/>
          </ac:spMkLst>
        </pc:spChg>
        <pc:spChg chg="add mod">
          <ac:chgData name="Emmanuella Guenova" userId="902cb1e6aec68764" providerId="LiveId" clId="{829CE15C-3E59-47C4-A336-D0E0D298CA2C}" dt="2021-06-09T05:50:01.227" v="547" actId="1038"/>
          <ac:spMkLst>
            <pc:docMk/>
            <pc:sldMk cId="3014042244" sldId="330"/>
            <ac:spMk id="34" creationId="{EEC5F09E-F94C-4ECE-8570-72119B1CD851}"/>
          </ac:spMkLst>
        </pc:spChg>
        <pc:grpChg chg="add mod">
          <ac:chgData name="Emmanuella Guenova" userId="902cb1e6aec68764" providerId="LiveId" clId="{829CE15C-3E59-47C4-A336-D0E0D298CA2C}" dt="2021-06-09T05:48:29.561" v="455" actId="1037"/>
          <ac:grpSpMkLst>
            <pc:docMk/>
            <pc:sldMk cId="3014042244" sldId="330"/>
            <ac:grpSpMk id="6" creationId="{B7674FA8-F568-49F7-A85F-0A123DC9BE7E}"/>
          </ac:grpSpMkLst>
        </pc:grpChg>
        <pc:grpChg chg="mod">
          <ac:chgData name="Emmanuella Guenova" userId="902cb1e6aec68764" providerId="LiveId" clId="{829CE15C-3E59-47C4-A336-D0E0D298CA2C}" dt="2021-06-09T05:47:43.360" v="440"/>
          <ac:grpSpMkLst>
            <pc:docMk/>
            <pc:sldMk cId="3014042244" sldId="330"/>
            <ac:grpSpMk id="7" creationId="{873E5913-85E6-41D3-AE2A-9E2000174DE0}"/>
          </ac:grpSpMkLst>
        </pc:grpChg>
        <pc:cxnChg chg="mod">
          <ac:chgData name="Emmanuella Guenova" userId="902cb1e6aec68764" providerId="LiveId" clId="{829CE15C-3E59-47C4-A336-D0E0D298CA2C}" dt="2021-06-09T05:48:11.985" v="448" actId="2711"/>
          <ac:cxnSpMkLst>
            <pc:docMk/>
            <pc:sldMk cId="3014042244" sldId="330"/>
            <ac:cxnSpMk id="15" creationId="{0B2A0BE4-EC35-4A78-8F77-91B6F2FF2EF2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6" creationId="{E7A2ABB9-40B9-4A41-BB64-EF8791ECC421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7" creationId="{5A5BD689-6B04-4207-AC6C-DEBAC6C14303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8" creationId="{06197FEC-2AB6-47A4-8AA6-E8A81A6607F4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9" creationId="{9EFDADB8-AADA-4B39-A3DF-9098C7A2BF62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0" creationId="{D52C9B43-14D5-4016-A8DB-0D5A52F53444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3" creationId="{5C4CC371-3EF9-4A8F-A2F6-16D4449D1236}"/>
          </ac:cxnSpMkLst>
        </pc:cxnChg>
        <pc:cxnChg chg="mod">
          <ac:chgData name="Emmanuella Guenova" userId="902cb1e6aec68764" providerId="LiveId" clId="{829CE15C-3E59-47C4-A336-D0E0D298CA2C}" dt="2021-06-09T05:48:11.985" v="448" actId="2711"/>
          <ac:cxnSpMkLst>
            <pc:docMk/>
            <pc:sldMk cId="3014042244" sldId="330"/>
            <ac:cxnSpMk id="24" creationId="{31FC0E79-6ECD-43C5-BA77-05CBB4100DE1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5" creationId="{0C20D649-BF07-4506-8624-DC3DEB961976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6" creationId="{51F898CC-D0D3-40ED-8FAB-AFF46383CCD0}"/>
          </ac:cxnSpMkLst>
        </pc:cxnChg>
      </pc:sldChg>
      <pc:sldChg chg="addSp delSp modSp add mod ord modNotesTx">
        <pc:chgData name="Emmanuella Guenova" userId="902cb1e6aec68764" providerId="LiveId" clId="{829CE15C-3E59-47C4-A336-D0E0D298CA2C}" dt="2021-06-09T10:43:41.212" v="1439"/>
        <pc:sldMkLst>
          <pc:docMk/>
          <pc:sldMk cId="3021258218" sldId="331"/>
        </pc:sldMkLst>
        <pc:spChg chg="del">
          <ac:chgData name="Emmanuella Guenova" userId="902cb1e6aec68764" providerId="LiveId" clId="{829CE15C-3E59-47C4-A336-D0E0D298CA2C}" dt="2021-06-09T08:13:38.744" v="707" actId="478"/>
          <ac:spMkLst>
            <pc:docMk/>
            <pc:sldMk cId="3021258218" sldId="331"/>
            <ac:spMk id="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13:26.187" v="704" actId="27636"/>
          <ac:spMkLst>
            <pc:docMk/>
            <pc:sldMk cId="3021258218" sldId="331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15:35.989" v="725"/>
          <ac:spMkLst>
            <pc:docMk/>
            <pc:sldMk cId="3021258218" sldId="331"/>
            <ac:spMk id="21" creationId="{53B42C70-00C3-4842-BE5A-9CE1460D31ED}"/>
          </ac:spMkLst>
        </pc:spChg>
        <pc:spChg chg="add mod">
          <ac:chgData name="Emmanuella Guenova" userId="902cb1e6aec68764" providerId="LiveId" clId="{829CE15C-3E59-47C4-A336-D0E0D298CA2C}" dt="2021-06-09T08:17:45.912" v="758" actId="20577"/>
          <ac:spMkLst>
            <pc:docMk/>
            <pc:sldMk cId="3021258218" sldId="331"/>
            <ac:spMk id="24" creationId="{073A5F35-108B-4E1C-A3C0-99D8D694CAD8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29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0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2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3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8" creationId="{C16729C6-8FD7-49C6-B494-C608265B2558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9" creationId="{3BC76F54-AAB9-4AD9-974B-DFF6D9A1D53D}"/>
          </ac:spMkLst>
        </pc:spChg>
        <pc:spChg chg="mod">
          <ac:chgData name="Emmanuella Guenova" userId="902cb1e6aec68764" providerId="LiveId" clId="{829CE15C-3E59-47C4-A336-D0E0D298CA2C}" dt="2021-06-09T08:16:10.490" v="735" actId="14100"/>
          <ac:spMkLst>
            <pc:docMk/>
            <pc:sldMk cId="3021258218" sldId="331"/>
            <ac:spMk id="42" creationId="{033C2E90-706B-426B-9B93-8AD67EDC9C90}"/>
          </ac:spMkLst>
        </pc:spChg>
        <pc:grpChg chg="add mod">
          <ac:chgData name="Emmanuella Guenova" userId="902cb1e6aec68764" providerId="LiveId" clId="{829CE15C-3E59-47C4-A336-D0E0D298CA2C}" dt="2021-06-09T08:14:34.984" v="715" actId="1076"/>
          <ac:grpSpMkLst>
            <pc:docMk/>
            <pc:sldMk cId="3021258218" sldId="331"/>
            <ac:grpSpMk id="4" creationId="{978139B0-7702-4BEF-B6E0-8FD4E86D7798}"/>
          </ac:grpSpMkLst>
        </pc:grpChg>
        <pc:grpChg chg="del">
          <ac:chgData name="Emmanuella Guenova" userId="902cb1e6aec68764" providerId="LiveId" clId="{829CE15C-3E59-47C4-A336-D0E0D298CA2C}" dt="2021-06-09T08:13:42.917" v="708" actId="478"/>
          <ac:grpSpMkLst>
            <pc:docMk/>
            <pc:sldMk cId="3021258218" sldId="331"/>
            <ac:grpSpMk id="26" creationId="{00000000-0000-0000-0000-000000000000}"/>
          </ac:grpSpMkLst>
        </pc:grpChg>
        <pc:grpChg chg="add mod">
          <ac:chgData name="Emmanuella Guenova" userId="902cb1e6aec68764" providerId="LiveId" clId="{829CE15C-3E59-47C4-A336-D0E0D298CA2C}" dt="2021-06-09T08:14:11.028" v="710" actId="164"/>
          <ac:grpSpMkLst>
            <pc:docMk/>
            <pc:sldMk cId="3021258218" sldId="331"/>
            <ac:grpSpMk id="40" creationId="{4913DAA7-DD1E-4A7F-8C46-358A666EDBD2}"/>
          </ac:grpSpMkLst>
        </pc:grpChg>
        <pc:picChg chg="del">
          <ac:chgData name="Emmanuella Guenova" userId="902cb1e6aec68764" providerId="LiveId" clId="{829CE15C-3E59-47C4-A336-D0E0D298CA2C}" dt="2021-06-09T08:13:31.558" v="706" actId="478"/>
          <ac:picMkLst>
            <pc:docMk/>
            <pc:sldMk cId="3021258218" sldId="331"/>
            <ac:picMk id="3" creationId="{D009DC43-086C-4079-B8EF-3A345FF72ADC}"/>
          </ac:picMkLst>
        </pc:picChg>
        <pc:picChg chg="del">
          <ac:chgData name="Emmanuella Guenova" userId="902cb1e6aec68764" providerId="LiveId" clId="{829CE15C-3E59-47C4-A336-D0E0D298CA2C}" dt="2021-06-09T08:13:30.367" v="705" actId="478"/>
          <ac:picMkLst>
            <pc:docMk/>
            <pc:sldMk cId="3021258218" sldId="331"/>
            <ac:picMk id="25" creationId="{00000000-0000-0000-0000-000000000000}"/>
          </ac:picMkLst>
        </pc:picChg>
        <pc:picChg chg="mod">
          <ac:chgData name="Emmanuella Guenova" userId="902cb1e6aec68764" providerId="LiveId" clId="{829CE15C-3E59-47C4-A336-D0E0D298CA2C}" dt="2021-06-09T08:14:00.306" v="709"/>
          <ac:picMkLst>
            <pc:docMk/>
            <pc:sldMk cId="3021258218" sldId="331"/>
            <ac:picMk id="41" creationId="{49D57B91-B74D-498E-AD21-2CE6F77F5630}"/>
          </ac:picMkLst>
        </pc:picChg>
        <pc:cxnChg chg="del">
          <ac:chgData name="Emmanuella Guenova" userId="902cb1e6aec68764" providerId="LiveId" clId="{829CE15C-3E59-47C4-A336-D0E0D298CA2C}" dt="2021-06-09T08:13:42.917" v="708" actId="478"/>
          <ac:cxnSpMkLst>
            <pc:docMk/>
            <pc:sldMk cId="3021258218" sldId="331"/>
            <ac:cxnSpMk id="36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08:13:42.917" v="708" actId="478"/>
          <ac:cxnSpMkLst>
            <pc:docMk/>
            <pc:sldMk cId="3021258218" sldId="331"/>
            <ac:cxnSpMk id="37" creationId="{00000000-0000-0000-0000-000000000000}"/>
          </ac:cxnSpMkLst>
        </pc:cxnChg>
      </pc:sldChg>
      <pc:sldChg chg="addSp delSp modSp add mod ord modNotesTx">
        <pc:chgData name="Emmanuella Guenova" userId="902cb1e6aec68764" providerId="LiveId" clId="{829CE15C-3E59-47C4-A336-D0E0D298CA2C}" dt="2021-06-09T10:35:48.085" v="1349" actId="14100"/>
        <pc:sldMkLst>
          <pc:docMk/>
          <pc:sldMk cId="4162277539" sldId="332"/>
        </pc:sldMkLst>
        <pc:spChg chg="mod">
          <ac:chgData name="Emmanuella Guenova" userId="902cb1e6aec68764" providerId="LiveId" clId="{829CE15C-3E59-47C4-A336-D0E0D298CA2C}" dt="2021-06-09T08:19:50.247" v="768" actId="27636"/>
          <ac:spMkLst>
            <pc:docMk/>
            <pc:sldMk cId="4162277539" sldId="332"/>
            <ac:spMk id="5" creationId="{00000000-0000-0000-0000-000000000000}"/>
          </ac:spMkLst>
        </pc:spChg>
        <pc:spChg chg="add del">
          <ac:chgData name="Emmanuella Guenova" userId="902cb1e6aec68764" providerId="LiveId" clId="{829CE15C-3E59-47C4-A336-D0E0D298CA2C}" dt="2021-06-09T10:27:12.868" v="1131"/>
          <ac:spMkLst>
            <pc:docMk/>
            <pc:sldMk cId="4162277539" sldId="332"/>
            <ac:spMk id="6" creationId="{25F223D5-FFEA-4670-BE3B-2D7A94DFCCB6}"/>
          </ac:spMkLst>
        </pc:spChg>
        <pc:spChg chg="add del mod">
          <ac:chgData name="Emmanuella Guenova" userId="902cb1e6aec68764" providerId="LiveId" clId="{829CE15C-3E59-47C4-A336-D0E0D298CA2C}" dt="2021-06-09T10:27:12.424" v="1130"/>
          <ac:spMkLst>
            <pc:docMk/>
            <pc:sldMk cId="4162277539" sldId="332"/>
            <ac:spMk id="7" creationId="{A19F6752-CC89-46DA-8FDA-AFE20E543CB2}"/>
          </ac:spMkLst>
        </pc:spChg>
        <pc:spChg chg="mod">
          <ac:chgData name="Emmanuella Guenova" userId="902cb1e6aec68764" providerId="LiveId" clId="{829CE15C-3E59-47C4-A336-D0E0D298CA2C}" dt="2021-06-09T08:19:57.926" v="786" actId="20577"/>
          <ac:spMkLst>
            <pc:docMk/>
            <pc:sldMk cId="4162277539" sldId="332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32:36.375" v="1214" actId="5793"/>
          <ac:spMkLst>
            <pc:docMk/>
            <pc:sldMk cId="4162277539" sldId="332"/>
            <ac:spMk id="11" creationId="{2BA7F436-1EEE-41A2-A87A-D8F6AD871FC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2" creationId="{0165DA81-C4FA-4C0C-B0F0-3E968D8EF66F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3" creationId="{F170D3B5-6595-43D3-BEF7-18D5FEB6173E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4" creationId="{8E07A7AC-448E-4326-83B0-6CB65012A23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5" creationId="{34110F8C-D940-47E1-B308-5FD5522ED8FE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6" creationId="{AC8ED94F-86BD-4F01-9969-2230441AC9F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7" creationId="{46110DCF-10A4-4EDA-A3FB-A126827198CF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8" creationId="{88EB4784-B3E9-4A10-9119-13CE3E581316}"/>
          </ac:spMkLst>
        </pc:spChg>
        <pc:spChg chg="add del mod">
          <ac:chgData name="Emmanuella Guenova" userId="902cb1e6aec68764" providerId="LiveId" clId="{829CE15C-3E59-47C4-A336-D0E0D298CA2C}" dt="2021-06-09T10:25:27.906" v="1115" actId="478"/>
          <ac:spMkLst>
            <pc:docMk/>
            <pc:sldMk cId="4162277539" sldId="332"/>
            <ac:spMk id="19" creationId="{4FAAFF91-9DAB-43B0-A7D1-8DFB864C4484}"/>
          </ac:spMkLst>
        </pc:spChg>
        <pc:spChg chg="add del mod">
          <ac:chgData name="Emmanuella Guenova" userId="902cb1e6aec68764" providerId="LiveId" clId="{829CE15C-3E59-47C4-A336-D0E0D298CA2C}" dt="2021-06-09T10:35:34.698" v="1347" actId="478"/>
          <ac:spMkLst>
            <pc:docMk/>
            <pc:sldMk cId="4162277539" sldId="332"/>
            <ac:spMk id="20" creationId="{354CAE58-EF91-4771-B728-57AE1EC5A4E8}"/>
          </ac:spMkLst>
        </pc:spChg>
        <pc:spChg chg="mod">
          <ac:chgData name="Emmanuella Guenova" userId="902cb1e6aec68764" providerId="LiveId" clId="{829CE15C-3E59-47C4-A336-D0E0D298CA2C}" dt="2021-06-09T10:35:22.896" v="1345" actId="108"/>
          <ac:spMkLst>
            <pc:docMk/>
            <pc:sldMk cId="4162277539" sldId="332"/>
            <ac:spMk id="21" creationId="{53B42C70-00C3-4842-BE5A-9CE1460D31ED}"/>
          </ac:spMkLst>
        </pc:spChg>
        <pc:spChg chg="add mod">
          <ac:chgData name="Emmanuella Guenova" userId="902cb1e6aec68764" providerId="LiveId" clId="{829CE15C-3E59-47C4-A336-D0E0D298CA2C}" dt="2021-06-09T10:35:31.039" v="1346" actId="20577"/>
          <ac:spMkLst>
            <pc:docMk/>
            <pc:sldMk cId="4162277539" sldId="332"/>
            <ac:spMk id="22" creationId="{B923921C-254F-4E89-9A6D-3CDE6B481BAA}"/>
          </ac:spMkLst>
        </pc:spChg>
        <pc:grpChg chg="add mod">
          <ac:chgData name="Emmanuella Guenova" userId="902cb1e6aec68764" providerId="LiveId" clId="{829CE15C-3E59-47C4-A336-D0E0D298CA2C}" dt="2021-06-09T10:35:48.085" v="1349" actId="14100"/>
          <ac:grpSpMkLst>
            <pc:docMk/>
            <pc:sldMk cId="4162277539" sldId="332"/>
            <ac:grpSpMk id="2" creationId="{2D77DC02-75B8-4EF7-BCE0-2E4E6878DBF4}"/>
          </ac:grpSpMkLst>
        </pc:grpChg>
        <pc:grpChg chg="del">
          <ac:chgData name="Emmanuella Guenova" userId="902cb1e6aec68764" providerId="LiveId" clId="{829CE15C-3E59-47C4-A336-D0E0D298CA2C}" dt="2021-06-09T08:20:09.245" v="787" actId="478"/>
          <ac:grpSpMkLst>
            <pc:docMk/>
            <pc:sldMk cId="4162277539" sldId="332"/>
            <ac:grpSpMk id="4" creationId="{978139B0-7702-4BEF-B6E0-8FD4E86D7798}"/>
          </ac:grpSpMkLst>
        </pc:grpChg>
      </pc:sldChg>
      <pc:sldChg chg="addSp delSp modSp add del mod">
        <pc:chgData name="Emmanuella Guenova" userId="902cb1e6aec68764" providerId="LiveId" clId="{829CE15C-3E59-47C4-A336-D0E0D298CA2C}" dt="2021-06-09T11:36:58.836" v="1866" actId="2696"/>
        <pc:sldMkLst>
          <pc:docMk/>
          <pc:sldMk cId="4088966534" sldId="333"/>
        </pc:sldMkLst>
        <pc:spChg chg="mod">
          <ac:chgData name="Emmanuella Guenova" userId="902cb1e6aec68764" providerId="LiveId" clId="{829CE15C-3E59-47C4-A336-D0E0D298CA2C}" dt="2021-06-09T08:22:20.225" v="821" actId="27636"/>
          <ac:spMkLst>
            <pc:docMk/>
            <pc:sldMk cId="4088966534" sldId="333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2:30.455" v="859" actId="20577"/>
          <ac:spMkLst>
            <pc:docMk/>
            <pc:sldMk cId="4088966534" sldId="333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38:25.006" v="1397" actId="20577"/>
          <ac:spMkLst>
            <pc:docMk/>
            <pc:sldMk cId="4088966534" sldId="333"/>
            <ac:spMk id="19" creationId="{9D856136-368C-4FE9-A041-FD8C2DF30D6C}"/>
          </ac:spMkLst>
        </pc:spChg>
        <pc:spChg chg="mod">
          <ac:chgData name="Emmanuella Guenova" userId="902cb1e6aec68764" providerId="LiveId" clId="{829CE15C-3E59-47C4-A336-D0E0D298CA2C}" dt="2021-06-09T10:40:57.544" v="1432" actId="20577"/>
          <ac:spMkLst>
            <pc:docMk/>
            <pc:sldMk cId="4088966534" sldId="333"/>
            <ac:spMk id="21" creationId="{53B42C70-00C3-4842-BE5A-9CE1460D31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27" creationId="{BEC562F8-CB0F-4DC9-8BB5-43F997F2774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28" creationId="{C5F4094E-7EB3-4DFB-9A8F-9B593014F0B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1" creationId="{64CECC1F-07EC-4E6F-8BDF-E05BEF67239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2" creationId="{5EE5AAF7-43BC-4787-854F-45F03C1F81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3" creationId="{0DCE634D-3658-4288-8EAE-B95AD6F2621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6" creationId="{B9925309-F433-4B9E-A4E8-E3D7C73582D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1" creationId="{C2E4073F-6F69-4488-80FD-E55B52AA105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2" creationId="{727797DD-36FE-4339-A5F7-30CC08E3FF0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3" creationId="{DAB50187-F361-4EFD-8692-9B1B7BEE75F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4" creationId="{8BC33632-F5FE-43F1-8F76-1877A4AF9A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5" creationId="{C79266EE-4EC1-4CE4-ABC1-12C0D1F9DFA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8" creationId="{B5C74C03-1393-454E-959E-C285AF82183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9" creationId="{7056CF78-16BB-4D51-A439-32F2C57C64C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0" creationId="{70A1CEF6-7856-49C4-9EDE-415168C53E1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1" creationId="{044DA479-3991-45EE-B9C9-B5762B9E806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2" creationId="{7A69B926-327E-4B8D-8CB9-431AFDD59A6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3" creationId="{6BD4AA51-09F5-4A08-B1DD-A63811EDCAD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4" creationId="{C697C0F3-982B-41D6-9A4B-6C1AD4D7DF3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5" creationId="{9D34CEFD-E756-4F33-BD1F-E516E75DB22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6" creationId="{F645C833-6BEA-4BB9-80C3-FF59A6AC1DD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7" creationId="{ED798258-7B55-46EF-B12C-A498D3848AF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8" creationId="{25D77392-B118-4B8E-9975-7D3F42176D7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9" creationId="{9FC102E3-BD3B-4F87-A879-1E7F3736306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0" creationId="{50483930-837A-4301-9C20-9BC8FEAEA0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1" creationId="{3C4802B2-B039-4675-B17F-0DC7B508741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2" creationId="{BE21271C-1A94-4CEA-A6B7-15839DA2CA7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3" creationId="{ECAD55C2-D002-419B-85E5-A3F56211BB0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4" creationId="{9D4F37DC-7A4A-4D2F-B6DE-42AC3E229C0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5" creationId="{C3FEE444-13D1-41BD-BD9C-5A18C69865B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6" creationId="{CC575737-5A9C-4BC9-9B05-FCE51FA428D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7" creationId="{301C5223-63EC-4EBC-86F6-1703AFA682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8" creationId="{1D5FF477-E761-4D2F-A113-92F17B2B8ED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9" creationId="{C458974B-668A-43EF-A672-33DA197CC87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0" creationId="{9D980A2A-F5F9-445B-AA7E-02D062448B5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1" creationId="{129D3F53-7C67-4A5D-B891-9E8FE0EFAD3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2" creationId="{1D30B952-9F43-4A6F-A9C6-1326D0F5974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3" creationId="{55FAFB66-195D-4201-82E2-46AF8502D24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4" creationId="{B60865A6-49CB-4A15-8DC6-A2EEFD157B7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5" creationId="{C4AB1426-A828-4101-B7F8-70CC825F1EE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6" creationId="{FC20E683-58A8-41E1-B0EB-20B2D165980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7" creationId="{39522C0F-DD22-4F51-BDE4-4B991953A2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8" creationId="{F6DE9AD5-7D03-4972-A5AC-5F130A80326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9" creationId="{8216CF12-E5C1-4909-9B4A-EFD500AA476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0" creationId="{B093BA34-6ED3-4B93-99C2-FAA968623E7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1" creationId="{0AD38E9A-45FA-42DB-AAAE-81708F1F22A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2" creationId="{7048F1CC-42EB-42A4-AF7F-BD38C0D69F0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3" creationId="{026A1940-19AE-423C-9446-B85836D6D5D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6" creationId="{DD829E6B-AA1E-4FC0-8427-726E1C4C018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7" creationId="{8E94925F-7E1F-4843-82B7-35A9EC5DA38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8" creationId="{EADCD37E-6090-4A5D-83DF-E1764186481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9" creationId="{F285ADDA-C9AB-41A0-8603-CBF1B695D32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0" creationId="{51942FD7-2A1E-4199-93A1-DF38F54371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1" creationId="{742A9C5D-D915-44BD-B20C-6B7FA42245D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2" creationId="{A8613EC5-A080-472A-B3DE-AA3E16F2586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3" creationId="{4F9E7F4B-20D6-498B-8FE2-5436C67FF3B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4" creationId="{89BD754A-8789-47FF-952E-4E085DB836D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5" creationId="{32195CC2-7E10-467B-B96A-1C4D83A1DC9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6" creationId="{2F70E69B-99EE-4128-AAB0-5365D9E358A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7" creationId="{DAB84524-81AA-4DFD-9343-2E85887CC4E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8" creationId="{B9AA71D6-A4EB-439F-A717-3571DA6962F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9" creationId="{BBF86124-03EC-46DE-B05E-4DE5A5EB307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0" creationId="{455AD596-09F6-4C1F-BE08-0E79AE0AC0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1" creationId="{6BB1B620-1D04-4190-A936-03B73D3E709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2" creationId="{D83D35D4-D958-43C2-9500-F57CF5684E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3" creationId="{F344BE3E-7FDC-4EE4-8A16-D20BA790AE8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4" creationId="{C5EE14D3-ABAD-4498-8B6D-2CFA32C1588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5" creationId="{0C4419E0-33A1-4591-9650-1AA9B07DFBC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6" creationId="{3AEAE67B-E189-4ADF-A122-3B7C9485A7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7" creationId="{E700CC4B-D958-4D3E-B1E5-8786CC6DD2B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8" creationId="{32FC989A-E8C0-4AA3-B92B-162D7C582A0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9" creationId="{B8B5B9E0-E7E6-4126-9866-9C32306D03C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0" creationId="{9DF79FE3-8639-4357-B34F-2870A4EB5DC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1" creationId="{1A6C5A49-78EF-4873-BB7B-282EA6B66E4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2" creationId="{2C1A772D-CD9C-4768-BBF6-F3137F62E9B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3" creationId="{277ACC35-AB90-43C6-98F6-F1DEAD8C0C9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4" creationId="{41679697-F09E-4974-AED8-6C70CCBC0C2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5" creationId="{866EBD02-B200-42B3-AB64-623C308D4E4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6" creationId="{547BC5AC-DE8D-4A77-9159-598C07CD954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7" creationId="{A298947E-E64B-4447-BD31-D282491227E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8" creationId="{F081AEF9-CEDC-4506-ABEE-0A507DC3105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9" creationId="{066B9756-5DCF-4D67-AF50-F308BAB4072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0" creationId="{2C53F71D-D336-47B3-9413-4565CA27E39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1" creationId="{4AD83F21-17C1-402E-AC9C-EA23DD9A20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2" creationId="{685D0D9B-6E34-49D6-9E6B-8DFA6B3071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3" creationId="{9A8D28FB-9ACA-4DA2-BEDC-7C11ECF6936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4" creationId="{0B84F4F9-6837-426E-ADE9-F83158D9CEB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5" creationId="{959997C5-0550-4C13-B6AC-4860C12BAB7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6" creationId="{EB09ECCD-A0D6-4552-ACD7-B1C79A2D672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7" creationId="{43283052-162D-4A2A-B2E1-F4894216C27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8" creationId="{35493515-0301-4849-A56D-6A38A597457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9" creationId="{A7BB21EA-3801-4A86-A0E7-BBB222E317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0" creationId="{6003A9B3-1AF9-430F-B0D2-A3558188DBF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1" creationId="{60A9C005-D48C-4943-93CB-BEC1D83A471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2" creationId="{974DD575-06A3-4B87-AF0F-2701BE3D658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3" creationId="{CCAF2172-0ED8-4B89-9758-0F83EF7D2E8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4" creationId="{67D5DB67-8BF0-4EAA-9B83-E8809FA8587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5" creationId="{95626A84-9DE5-4900-ACD1-DCBC69A3B0A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6" creationId="{3CAC9551-9921-4C51-AB9E-08AB93387B8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7" creationId="{1AF6E7B8-78E4-4978-A7CB-CB3110EADF6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8" creationId="{A818DB97-F00B-42B4-9127-42E9D097691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9" creationId="{FFE46206-518F-420C-99B9-07A8243ADC5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0" creationId="{C4E8EA02-2FA9-460A-9AFF-AF3CEF11FA4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1" creationId="{4E32BFA7-8F5D-4244-91E0-7197BB48873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2" creationId="{CCD94010-1087-463F-9066-684E943A5F8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3" creationId="{DFA0596A-46D6-4551-BEE5-A92401BB8FC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4" creationId="{989FCDDB-5F9B-42D1-BCB6-4499959FF0F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5" creationId="{8952A791-834B-4A63-890E-6280CDDBBAF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6" creationId="{E4504B70-6063-4051-911F-D235833CB21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7" creationId="{ED3ABDE2-FCA3-4047-AB19-4DC31BF4D70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8" creationId="{BAF4CEEC-DA27-4C37-976C-4298FAB2017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9" creationId="{F514D4F5-F892-482A-88B6-179DAA7C2B6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0" creationId="{7CF60F73-68AE-4EDF-A308-7C80A4C9A26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1" creationId="{D90EBE97-6B4E-4033-8FFE-88442F08C19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2" creationId="{D7845537-93BC-4188-B49B-FD0ACC9BE4D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3" creationId="{EAA8C89C-E36B-4C77-B6C5-25AB7ADF40E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4" creationId="{273C2D36-1DE5-4437-A5E7-4B7E01F37723}"/>
          </ac:spMkLst>
        </pc:spChg>
        <pc:spChg chg="add mod">
          <ac:chgData name="Emmanuella Guenova" userId="902cb1e6aec68764" providerId="LiveId" clId="{829CE15C-3E59-47C4-A336-D0E0D298CA2C}" dt="2021-06-09T08:23:39.087" v="868" actId="1076"/>
          <ac:spMkLst>
            <pc:docMk/>
            <pc:sldMk cId="4088966534" sldId="333"/>
            <ac:spMk id="155" creationId="{0D58D59F-34A1-4F58-90CB-AE4509C38C4B}"/>
          </ac:spMkLst>
        </pc:spChg>
        <pc:spChg chg="add del mod">
          <ac:chgData name="Emmanuella Guenova" userId="902cb1e6aec68764" providerId="LiveId" clId="{829CE15C-3E59-47C4-A336-D0E0D298CA2C}" dt="2021-06-09T10:41:02.060" v="1433" actId="478"/>
          <ac:spMkLst>
            <pc:docMk/>
            <pc:sldMk cId="4088966534" sldId="333"/>
            <ac:spMk id="156" creationId="{FCAC1219-9365-46A8-985B-EF404C51721B}"/>
          </ac:spMkLst>
        </pc:spChg>
        <pc:grpChg chg="del">
          <ac:chgData name="Emmanuella Guenova" userId="902cb1e6aec68764" providerId="LiveId" clId="{829CE15C-3E59-47C4-A336-D0E0D298CA2C}" dt="2021-06-09T08:22:40.038" v="860" actId="478"/>
          <ac:grpSpMkLst>
            <pc:docMk/>
            <pc:sldMk cId="4088966534" sldId="333"/>
            <ac:grpSpMk id="2" creationId="{2D77DC02-75B8-4EF7-BCE0-2E4E6878DBF4}"/>
          </ac:grpSpMkLst>
        </pc:grpChg>
        <pc:grpChg chg="add mod">
          <ac:chgData name="Emmanuella Guenova" userId="902cb1e6aec68764" providerId="LiveId" clId="{829CE15C-3E59-47C4-A336-D0E0D298CA2C}" dt="2021-06-09T08:23:18.604" v="864" actId="1076"/>
          <ac:grpSpMkLst>
            <pc:docMk/>
            <pc:sldMk cId="4088966534" sldId="333"/>
            <ac:grpSpMk id="3" creationId="{7836E941-5AED-472E-8E31-D8C2B61E2A55}"/>
          </ac:grpSpMkLst>
        </pc:grpChg>
        <pc:grpChg chg="add mod">
          <ac:chgData name="Emmanuella Guenova" userId="902cb1e6aec68764" providerId="LiveId" clId="{829CE15C-3E59-47C4-A336-D0E0D298CA2C}" dt="2021-06-09T08:23:08.229" v="862" actId="164"/>
          <ac:grpSpMkLst>
            <pc:docMk/>
            <pc:sldMk cId="4088966534" sldId="333"/>
            <ac:grpSpMk id="20" creationId="{55BD6CAB-B9F4-4DD5-B8D0-225C253BD0F1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22" creationId="{FF2EE7CC-AAD4-45CE-BAC3-4DFE31AFB042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24" creationId="{84A97302-2DB4-404C-8E04-B558C591079E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46" creationId="{DEA61DA8-3D8D-4F03-AFFF-1987D4B126F4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47" creationId="{DD854548-AC7C-48FD-873D-49988CCAB709}"/>
          </ac:grpSpMkLst>
        </pc:grp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5" creationId="{D9CE5886-FC31-46A7-A1E8-8AA918B0916C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6" creationId="{ECA637FC-365F-4AC5-9784-265B53C1395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9" creationId="{1B91911F-7D7E-4AED-8433-D2E058B83735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0" creationId="{21E50A13-1CF3-4E05-9E65-2FD9A4D521F7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4" creationId="{E1C22FB8-A154-4BA4-AE57-BCBAF044E2B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5" creationId="{01EE5794-D53E-456D-A15C-36714FF597B2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7" creationId="{CB3139EB-9E20-4E8E-96A5-A18655261B98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8" creationId="{C46B4165-FF95-4012-BE99-4D8336003F1E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9" creationId="{188E2B3C-F4F3-47BF-BCBC-B0A28D3AF303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40" creationId="{FA5542EC-420E-4FD3-9699-3FD052EEEFA7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84" creationId="{21D78C02-AF34-48D8-8890-267625100FA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85" creationId="{61E04A99-876B-4826-B1AB-2C36209975E6}"/>
          </ac:cxnSpMkLst>
        </pc:cxnChg>
      </pc:sldChg>
      <pc:sldChg chg="addSp delSp modSp add mod ord">
        <pc:chgData name="Emmanuella Guenova" userId="902cb1e6aec68764" providerId="LiveId" clId="{829CE15C-3E59-47C4-A336-D0E0D298CA2C}" dt="2021-06-09T10:18:52.066" v="1005" actId="20577"/>
        <pc:sldMkLst>
          <pc:docMk/>
          <pc:sldMk cId="543482448" sldId="334"/>
        </pc:sldMkLst>
        <pc:spChg chg="mod">
          <ac:chgData name="Emmanuella Guenova" userId="902cb1e6aec68764" providerId="LiveId" clId="{829CE15C-3E59-47C4-A336-D0E0D298CA2C}" dt="2021-06-09T10:18:52.066" v="1005" actId="20577"/>
          <ac:spMkLst>
            <pc:docMk/>
            <pc:sldMk cId="543482448" sldId="334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7:51.451" v="905" actId="113"/>
          <ac:spMkLst>
            <pc:docMk/>
            <pc:sldMk cId="543482448" sldId="334"/>
            <ac:spMk id="8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8:15.728" v="909" actId="122"/>
          <ac:spMkLst>
            <pc:docMk/>
            <pc:sldMk cId="543482448" sldId="334"/>
            <ac:spMk id="21" creationId="{53B42C70-00C3-4842-BE5A-9CE1460D31ED}"/>
          </ac:spMkLst>
        </pc:spChg>
        <pc:spChg chg="mod">
          <ac:chgData name="Emmanuella Guenova" userId="902cb1e6aec68764" providerId="LiveId" clId="{829CE15C-3E59-47C4-A336-D0E0D298CA2C}" dt="2021-06-09T08:28:32.056" v="910"/>
          <ac:spMkLst>
            <pc:docMk/>
            <pc:sldMk cId="543482448" sldId="334"/>
            <ac:spMk id="157" creationId="{C332BE3C-1824-41CB-826F-FF5D1CA37270}"/>
          </ac:spMkLst>
        </pc:spChg>
        <pc:spChg chg="mod">
          <ac:chgData name="Emmanuella Guenova" userId="902cb1e6aec68764" providerId="LiveId" clId="{829CE15C-3E59-47C4-A336-D0E0D298CA2C}" dt="2021-06-09T08:28:32.056" v="910"/>
          <ac:spMkLst>
            <pc:docMk/>
            <pc:sldMk cId="543482448" sldId="334"/>
            <ac:spMk id="158" creationId="{0C6D88F2-56CF-4721-BDEF-1BF6652E26DC}"/>
          </ac:spMkLst>
        </pc:spChg>
        <pc:spChg chg="add mod">
          <ac:chgData name="Emmanuella Guenova" userId="902cb1e6aec68764" providerId="LiveId" clId="{829CE15C-3E59-47C4-A336-D0E0D298CA2C}" dt="2021-06-09T08:29:21.145" v="919" actId="207"/>
          <ac:spMkLst>
            <pc:docMk/>
            <pc:sldMk cId="543482448" sldId="334"/>
            <ac:spMk id="159" creationId="{200C476B-BF81-4AB0-AE33-BE22BD0037B9}"/>
          </ac:spMkLst>
        </pc:spChg>
        <pc:spChg chg="add mod">
          <ac:chgData name="Emmanuella Guenova" userId="902cb1e6aec68764" providerId="LiveId" clId="{829CE15C-3E59-47C4-A336-D0E0D298CA2C}" dt="2021-06-09T10:17:49.004" v="1003" actId="14100"/>
          <ac:spMkLst>
            <pc:docMk/>
            <pc:sldMk cId="543482448" sldId="334"/>
            <ac:spMk id="160" creationId="{1485B164-1841-44D9-95E6-39750A60994B}"/>
          </ac:spMkLst>
        </pc:spChg>
        <pc:spChg chg="add mod">
          <ac:chgData name="Emmanuella Guenova" userId="902cb1e6aec68764" providerId="LiveId" clId="{829CE15C-3E59-47C4-A336-D0E0D298CA2C}" dt="2021-06-09T10:17:36.090" v="1000" actId="207"/>
          <ac:spMkLst>
            <pc:docMk/>
            <pc:sldMk cId="543482448" sldId="334"/>
            <ac:spMk id="161" creationId="{257801DD-D418-42C4-BDC3-C666FDDAEE77}"/>
          </ac:spMkLst>
        </pc:spChg>
        <pc:spChg chg="add mod">
          <ac:chgData name="Emmanuella Guenova" userId="902cb1e6aec68764" providerId="LiveId" clId="{829CE15C-3E59-47C4-A336-D0E0D298CA2C}" dt="2021-06-09T10:17:40.815" v="1001" actId="207"/>
          <ac:spMkLst>
            <pc:docMk/>
            <pc:sldMk cId="543482448" sldId="334"/>
            <ac:spMk id="162" creationId="{89EF7889-553C-4FAC-9057-9AA26CB27B02}"/>
          </ac:spMkLst>
        </pc:spChg>
        <pc:spChg chg="add mod">
          <ac:chgData name="Emmanuella Guenova" userId="902cb1e6aec68764" providerId="LiveId" clId="{829CE15C-3E59-47C4-A336-D0E0D298CA2C}" dt="2021-06-09T10:17:44.348" v="1002" actId="207"/>
          <ac:spMkLst>
            <pc:docMk/>
            <pc:sldMk cId="543482448" sldId="334"/>
            <ac:spMk id="163" creationId="{C9900F02-D16D-4023-94D1-5949FD55B4EF}"/>
          </ac:spMkLst>
        </pc:spChg>
        <pc:spChg chg="add mod">
          <ac:chgData name="Emmanuella Guenova" userId="902cb1e6aec68764" providerId="LiveId" clId="{829CE15C-3E59-47C4-A336-D0E0D298CA2C}" dt="2021-06-09T10:17:33.243" v="999" actId="207"/>
          <ac:spMkLst>
            <pc:docMk/>
            <pc:sldMk cId="543482448" sldId="334"/>
            <ac:spMk id="164" creationId="{5FD989CC-BEEB-4AA9-853D-DBA070EC8F88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5" creationId="{DA6A2359-BCBE-4616-90A2-0853671E274B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6" creationId="{6F4FBCF8-A138-4C66-8BB3-B759FC782E77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7" creationId="{A0874CA4-BF82-4941-8D51-83415D2E73B8}"/>
          </ac:spMkLst>
        </pc:spChg>
        <pc:spChg chg="add mod">
          <ac:chgData name="Emmanuella Guenova" userId="902cb1e6aec68764" providerId="LiveId" clId="{829CE15C-3E59-47C4-A336-D0E0D298CA2C}" dt="2021-06-09T08:29:09.131" v="918" actId="113"/>
          <ac:spMkLst>
            <pc:docMk/>
            <pc:sldMk cId="543482448" sldId="334"/>
            <ac:spMk id="170" creationId="{0036926D-4F8F-4368-B461-250C47B9E55A}"/>
          </ac:spMkLst>
        </pc:spChg>
        <pc:grpChg chg="add mod">
          <ac:chgData name="Emmanuella Guenova" userId="902cb1e6aec68764" providerId="LiveId" clId="{829CE15C-3E59-47C4-A336-D0E0D298CA2C}" dt="2021-06-09T08:29:00.227" v="916" actId="1076"/>
          <ac:grpSpMkLst>
            <pc:docMk/>
            <pc:sldMk cId="543482448" sldId="334"/>
            <ac:grpSpMk id="2" creationId="{1CAB2044-0D08-4260-A5E3-166150A7C7BA}"/>
          </ac:grpSpMkLst>
        </pc:grpChg>
        <pc:grpChg chg="del">
          <ac:chgData name="Emmanuella Guenova" userId="902cb1e6aec68764" providerId="LiveId" clId="{829CE15C-3E59-47C4-A336-D0E0D298CA2C}" dt="2021-06-09T08:27:15.565" v="902" actId="478"/>
          <ac:grpSpMkLst>
            <pc:docMk/>
            <pc:sldMk cId="543482448" sldId="334"/>
            <ac:grpSpMk id="3" creationId="{7836E941-5AED-472E-8E31-D8C2B61E2A55}"/>
          </ac:grpSpMkLst>
        </pc:grpChg>
        <pc:grpChg chg="add mod">
          <ac:chgData name="Emmanuella Guenova" userId="902cb1e6aec68764" providerId="LiveId" clId="{829CE15C-3E59-47C4-A336-D0E0D298CA2C}" dt="2021-06-09T08:28:45.435" v="912" actId="164"/>
          <ac:grpSpMkLst>
            <pc:docMk/>
            <pc:sldMk cId="543482448" sldId="334"/>
            <ac:grpSpMk id="156" creationId="{20F9DA75-05E1-4AA1-9DE8-55B6D1B4B139}"/>
          </ac:grpSpMkLst>
        </pc:grp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25" creationId="{D9CE5886-FC31-46A7-A1E8-8AA918B0916C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26" creationId="{ECA637FC-365F-4AC5-9784-265B53C13950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37" creationId="{CB3139EB-9E20-4E8E-96A5-A18655261B98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38" creationId="{C46B4165-FF95-4012-BE99-4D8336003F1E}"/>
          </ac:cxnSpMkLst>
        </pc:cxnChg>
        <pc:cxnChg chg="add mod">
          <ac:chgData name="Emmanuella Guenova" userId="902cb1e6aec68764" providerId="LiveId" clId="{829CE15C-3E59-47C4-A336-D0E0D298CA2C}" dt="2021-06-09T10:15:46.485" v="987" actId="1037"/>
          <ac:cxnSpMkLst>
            <pc:docMk/>
            <pc:sldMk cId="543482448" sldId="334"/>
            <ac:cxnSpMk id="168" creationId="{02A7E13C-F6BE-40ED-B018-4949376AC65F}"/>
          </ac:cxnSpMkLst>
        </pc:cxnChg>
        <pc:cxnChg chg="add mod">
          <ac:chgData name="Emmanuella Guenova" userId="902cb1e6aec68764" providerId="LiveId" clId="{829CE15C-3E59-47C4-A336-D0E0D298CA2C}" dt="2021-06-09T08:28:45.435" v="912" actId="164"/>
          <ac:cxnSpMkLst>
            <pc:docMk/>
            <pc:sldMk cId="543482448" sldId="334"/>
            <ac:cxnSpMk id="169" creationId="{671AFBE0-4D4D-45AD-B6B4-6393170C5C95}"/>
          </ac:cxnSpMkLst>
        </pc:cxnChg>
      </pc:sldChg>
      <pc:sldChg chg="addSp delSp modSp add del mod">
        <pc:chgData name="Emmanuella Guenova" userId="902cb1e6aec68764" providerId="LiveId" clId="{829CE15C-3E59-47C4-A336-D0E0D298CA2C}" dt="2021-06-09T11:26:14.737" v="1772" actId="2696"/>
        <pc:sldMkLst>
          <pc:docMk/>
          <pc:sldMk cId="357448792" sldId="335"/>
        </pc:sldMkLst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" creationId="{DA53B024-6BA7-431E-A6ED-F02DB7226E70}"/>
          </ac:spMkLst>
        </pc:spChg>
        <pc:spChg chg="mod">
          <ac:chgData name="Emmanuella Guenova" userId="902cb1e6aec68764" providerId="LiveId" clId="{829CE15C-3E59-47C4-A336-D0E0D298CA2C}" dt="2021-06-09T10:57:48.899" v="1552" actId="20577"/>
          <ac:spMkLst>
            <pc:docMk/>
            <pc:sldMk cId="357448792" sldId="335"/>
            <ac:spMk id="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9:44.305" v="1579" actId="478"/>
          <ac:spMkLst>
            <pc:docMk/>
            <pc:sldMk cId="357448792" sldId="335"/>
            <ac:spMk id="33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59:36.880" v="1578" actId="20577"/>
          <ac:spMkLst>
            <pc:docMk/>
            <pc:sldMk cId="357448792" sldId="335"/>
            <ac:spMk id="35" creationId="{5A8A339B-970A-4CF1-BD0A-D11ED31918EC}"/>
          </ac:spMkLst>
        </pc:spChg>
        <pc:spChg chg="add del mod">
          <ac:chgData name="Emmanuella Guenova" userId="902cb1e6aec68764" providerId="LiveId" clId="{829CE15C-3E59-47C4-A336-D0E0D298CA2C}" dt="2021-06-09T11:01:15.175" v="1609" actId="478"/>
          <ac:spMkLst>
            <pc:docMk/>
            <pc:sldMk cId="357448792" sldId="335"/>
            <ac:spMk id="36" creationId="{277A4415-75F6-4538-920A-6434D5CEC459}"/>
          </ac:spMkLst>
        </pc:spChg>
        <pc:spChg chg="add mod">
          <ac:chgData name="Emmanuella Guenova" userId="902cb1e6aec68764" providerId="LiveId" clId="{829CE15C-3E59-47C4-A336-D0E0D298CA2C}" dt="2021-06-09T11:01:49.594" v="1630" actId="1036"/>
          <ac:spMkLst>
            <pc:docMk/>
            <pc:sldMk cId="357448792" sldId="335"/>
            <ac:spMk id="37" creationId="{70D1D025-899C-4969-BF36-00ACF59F6068}"/>
          </ac:spMkLst>
        </pc:spChg>
        <pc:grpChg chg="del">
          <ac:chgData name="Emmanuella Guenova" userId="902cb1e6aec68764" providerId="LiveId" clId="{829CE15C-3E59-47C4-A336-D0E0D298CA2C}" dt="2021-06-09T10:57:36.836" v="1528" actId="478"/>
          <ac:grpSpMkLst>
            <pc:docMk/>
            <pc:sldMk cId="357448792" sldId="335"/>
            <ac:grpSpMk id="11" creationId="{00000000-0000-0000-0000-000000000000}"/>
          </ac:grpSpMkLst>
        </pc:grpChg>
        <pc:picChg chg="del">
          <ac:chgData name="Emmanuella Guenova" userId="902cb1e6aec68764" providerId="LiveId" clId="{829CE15C-3E59-47C4-A336-D0E0D298CA2C}" dt="2021-06-09T10:57:36.836" v="1528" actId="478"/>
          <ac:picMkLst>
            <pc:docMk/>
            <pc:sldMk cId="357448792" sldId="335"/>
            <ac:picMk id="34" creationId="{284161FF-64D1-4BC0-944D-AD29E555728F}"/>
          </ac:picMkLst>
        </pc:pic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5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7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8" creationId="{00000000-0000-0000-0000-000000000000}"/>
          </ac:cxnSpMkLst>
        </pc:cxnChg>
      </pc:sldChg>
      <pc:sldChg chg="addSp modSp add mod ord modAnim">
        <pc:chgData name="Emmanuella Guenova" userId="902cb1e6aec68764" providerId="LiveId" clId="{829CE15C-3E59-47C4-A336-D0E0D298CA2C}" dt="2021-06-09T11:27:30.552" v="1776"/>
        <pc:sldMkLst>
          <pc:docMk/>
          <pc:sldMk cId="3053855270" sldId="336"/>
        </pc:sldMkLst>
        <pc:spChg chg="mod">
          <ac:chgData name="Emmanuella Guenova" userId="902cb1e6aec68764" providerId="LiveId" clId="{829CE15C-3E59-47C4-A336-D0E0D298CA2C}" dt="2021-06-09T11:24:02.812" v="1762" actId="1076"/>
          <ac:spMkLst>
            <pc:docMk/>
            <pc:sldMk cId="3053855270" sldId="336"/>
            <ac:spMk id="9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20:35.031" v="1736" actId="207"/>
          <ac:spMkLst>
            <pc:docMk/>
            <pc:sldMk cId="3053855270" sldId="336"/>
            <ac:spMk id="11" creationId="{ED8AAED5-19A1-498B-8129-B51986EA4360}"/>
          </ac:spMkLst>
        </pc:spChg>
        <pc:spChg chg="add mod">
          <ac:chgData name="Emmanuella Guenova" userId="902cb1e6aec68764" providerId="LiveId" clId="{829CE15C-3E59-47C4-A336-D0E0D298CA2C}" dt="2021-06-09T11:27:28.296" v="1775" actId="164"/>
          <ac:spMkLst>
            <pc:docMk/>
            <pc:sldMk cId="3053855270" sldId="336"/>
            <ac:spMk id="12" creationId="{C1851827-903D-4968-BBC1-1E8707EBE2ED}"/>
          </ac:spMkLst>
        </pc:spChg>
        <pc:spChg chg="mod">
          <ac:chgData name="Emmanuella Guenova" userId="902cb1e6aec68764" providerId="LiveId" clId="{829CE15C-3E59-47C4-A336-D0E0D298CA2C}" dt="2021-06-09T11:06:45.268" v="1730" actId="20578"/>
          <ac:spMkLst>
            <pc:docMk/>
            <pc:sldMk cId="3053855270" sldId="336"/>
            <ac:spMk id="35" creationId="{5A8A339B-970A-4CF1-BD0A-D11ED31918EC}"/>
          </ac:spMkLst>
        </pc:spChg>
        <pc:grpChg chg="add mod">
          <ac:chgData name="Emmanuella Guenova" userId="902cb1e6aec68764" providerId="LiveId" clId="{829CE15C-3E59-47C4-A336-D0E0D298CA2C}" dt="2021-06-09T11:27:28.296" v="1775" actId="164"/>
          <ac:grpSpMkLst>
            <pc:docMk/>
            <pc:sldMk cId="3053855270" sldId="336"/>
            <ac:grpSpMk id="3" creationId="{243966D6-E41D-4861-93A0-42D102F2CCE3}"/>
          </ac:grpSpMkLst>
        </pc:grpChg>
        <pc:picChg chg="add mod">
          <ac:chgData name="Emmanuella Guenova" userId="902cb1e6aec68764" providerId="LiveId" clId="{829CE15C-3E59-47C4-A336-D0E0D298CA2C}" dt="2021-06-09T11:27:28.296" v="1775" actId="164"/>
          <ac:picMkLst>
            <pc:docMk/>
            <pc:sldMk cId="3053855270" sldId="336"/>
            <ac:picMk id="7" creationId="{F779AA2A-7BED-46EB-9197-D60198BFBFB5}"/>
          </ac:picMkLst>
        </pc:picChg>
        <pc:picChg chg="add mod">
          <ac:chgData name="Emmanuella Guenova" userId="902cb1e6aec68764" providerId="LiveId" clId="{829CE15C-3E59-47C4-A336-D0E0D298CA2C}" dt="2021-06-09T11:27:28.296" v="1775" actId="164"/>
          <ac:picMkLst>
            <pc:docMk/>
            <pc:sldMk cId="3053855270" sldId="336"/>
            <ac:picMk id="8" creationId="{2017D43F-EA71-43BB-9BD6-94EF6465D623}"/>
          </ac:picMkLst>
        </pc:picChg>
      </pc:sldChg>
      <pc:sldChg chg="addSp delSp modSp add mod modAnim">
        <pc:chgData name="Emmanuella Guenova" userId="902cb1e6aec68764" providerId="LiveId" clId="{829CE15C-3E59-47C4-A336-D0E0D298CA2C}" dt="2021-06-10T06:11:50.904" v="2589" actId="20577"/>
        <pc:sldMkLst>
          <pc:docMk/>
          <pc:sldMk cId="2000594522" sldId="337"/>
        </pc:sldMkLst>
        <pc:spChg chg="mod">
          <ac:chgData name="Emmanuella Guenova" userId="902cb1e6aec68764" providerId="LiveId" clId="{829CE15C-3E59-47C4-A336-D0E0D298CA2C}" dt="2021-06-10T06:11:50.904" v="2589" actId="20577"/>
          <ac:spMkLst>
            <pc:docMk/>
            <pc:sldMk cId="2000594522" sldId="337"/>
            <ac:spMk id="11" creationId="{ED8AAED5-19A1-498B-8129-B51986EA4360}"/>
          </ac:spMkLst>
        </pc:spChg>
        <pc:spChg chg="mod">
          <ac:chgData name="Emmanuella Guenova" userId="902cb1e6aec68764" providerId="LiveId" clId="{829CE15C-3E59-47C4-A336-D0E0D298CA2C}" dt="2021-06-09T11:28:21.280" v="1781" actId="20577"/>
          <ac:spMkLst>
            <pc:docMk/>
            <pc:sldMk cId="2000594522" sldId="337"/>
            <ac:spMk id="12" creationId="{C1851827-903D-4968-BBC1-1E8707EBE2ED}"/>
          </ac:spMkLst>
        </pc:spChg>
        <pc:picChg chg="del">
          <ac:chgData name="Emmanuella Guenova" userId="902cb1e6aec68764" providerId="LiveId" clId="{829CE15C-3E59-47C4-A336-D0E0D298CA2C}" dt="2021-06-09T11:28:24.570" v="1782" actId="478"/>
          <ac:picMkLst>
            <pc:docMk/>
            <pc:sldMk cId="2000594522" sldId="337"/>
            <ac:picMk id="7" creationId="{F779AA2A-7BED-46EB-9197-D60198BFBFB5}"/>
          </ac:picMkLst>
        </pc:picChg>
        <pc:picChg chg="del">
          <ac:chgData name="Emmanuella Guenova" userId="902cb1e6aec68764" providerId="LiveId" clId="{829CE15C-3E59-47C4-A336-D0E0D298CA2C}" dt="2021-06-09T11:28:24.570" v="1782" actId="478"/>
          <ac:picMkLst>
            <pc:docMk/>
            <pc:sldMk cId="2000594522" sldId="337"/>
            <ac:picMk id="8" creationId="{2017D43F-EA71-43BB-9BD6-94EF6465D623}"/>
          </ac:picMkLst>
        </pc:picChg>
        <pc:picChg chg="add mod">
          <ac:chgData name="Emmanuella Guenova" userId="902cb1e6aec68764" providerId="LiveId" clId="{829CE15C-3E59-47C4-A336-D0E0D298CA2C}" dt="2021-06-09T11:31:17.692" v="1787" actId="1076"/>
          <ac:picMkLst>
            <pc:docMk/>
            <pc:sldMk cId="2000594522" sldId="337"/>
            <ac:picMk id="13" creationId="{1F02E622-B627-4053-B513-A25429571272}"/>
          </ac:picMkLst>
        </pc:picChg>
      </pc:sldChg>
      <pc:sldChg chg="addSp delSp modSp add mod">
        <pc:chgData name="Emmanuella Guenova" userId="902cb1e6aec68764" providerId="LiveId" clId="{829CE15C-3E59-47C4-A336-D0E0D298CA2C}" dt="2021-06-09T11:54:46.566" v="2298" actId="1035"/>
        <pc:sldMkLst>
          <pc:docMk/>
          <pc:sldMk cId="1994050193" sldId="338"/>
        </pc:sldMkLst>
        <pc:spChg chg="mod">
          <ac:chgData name="Emmanuella Guenova" userId="902cb1e6aec68764" providerId="LiveId" clId="{829CE15C-3E59-47C4-A336-D0E0D298CA2C}" dt="2021-06-09T11:48:16.508" v="2137" actId="20577"/>
          <ac:spMkLst>
            <pc:docMk/>
            <pc:sldMk cId="1994050193" sldId="338"/>
            <ac:spMk id="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5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74" creationId="{6DD2196E-8A8B-4268-8CB9-7D4EDACE318C}"/>
          </ac:spMkLst>
        </pc:spChg>
        <pc:spChg chg="del">
          <ac:chgData name="Emmanuella Guenova" userId="902cb1e6aec68764" providerId="LiveId" clId="{829CE15C-3E59-47C4-A336-D0E0D298CA2C}" dt="2021-06-09T11:45:30.887" v="1980" actId="478"/>
          <ac:spMkLst>
            <pc:docMk/>
            <pc:sldMk cId="1994050193" sldId="338"/>
            <ac:spMk id="275" creationId="{A5BA91B8-FC36-4D98-92F8-32E6106F7B05}"/>
          </ac:spMkLst>
        </pc:spChg>
        <pc:spChg chg="del">
          <ac:chgData name="Emmanuella Guenova" userId="902cb1e6aec68764" providerId="LiveId" clId="{829CE15C-3E59-47C4-A336-D0E0D298CA2C}" dt="2021-06-09T11:45:57.406" v="1986" actId="478"/>
          <ac:spMkLst>
            <pc:docMk/>
            <pc:sldMk cId="1994050193" sldId="338"/>
            <ac:spMk id="276" creationId="{9B996A88-CE1B-4456-8AF3-7ECE6D96BD86}"/>
          </ac:spMkLst>
        </pc:spChg>
        <pc:spChg chg="mod">
          <ac:chgData name="Emmanuella Guenova" userId="902cb1e6aec68764" providerId="LiveId" clId="{829CE15C-3E59-47C4-A336-D0E0D298CA2C}" dt="2021-06-09T11:45:03.031" v="1970" actId="1076"/>
          <ac:spMkLst>
            <pc:docMk/>
            <pc:sldMk cId="1994050193" sldId="338"/>
            <ac:spMk id="27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52:28.900" v="2231" actId="14100"/>
          <ac:spMkLst>
            <pc:docMk/>
            <pc:sldMk cId="1994050193" sldId="338"/>
            <ac:spMk id="279" creationId="{F56BCE14-5E5E-41D5-977A-8A203C95CF45}"/>
          </ac:spMkLst>
        </pc:spChg>
        <pc:spChg chg="add del">
          <ac:chgData name="Emmanuella Guenova" userId="902cb1e6aec68764" providerId="LiveId" clId="{829CE15C-3E59-47C4-A336-D0E0D298CA2C}" dt="2021-06-09T11:42:09.154" v="1903" actId="478"/>
          <ac:spMkLst>
            <pc:docMk/>
            <pc:sldMk cId="1994050193" sldId="338"/>
            <ac:spMk id="326" creationId="{FDA8AB66-AA89-4A96-A5F7-30663FD484E0}"/>
          </ac:spMkLst>
        </pc:spChg>
        <pc:spChg chg="add del mod">
          <ac:chgData name="Emmanuella Guenova" userId="902cb1e6aec68764" providerId="LiveId" clId="{829CE15C-3E59-47C4-A336-D0E0D298CA2C}" dt="2021-06-09T11:52:42.592" v="2233" actId="1076"/>
          <ac:spMkLst>
            <pc:docMk/>
            <pc:sldMk cId="1994050193" sldId="338"/>
            <ac:spMk id="328" creationId="{D10381E0-26FC-40F5-B207-543AA08C4917}"/>
          </ac:spMkLst>
        </pc:spChg>
        <pc:spChg chg="add mod">
          <ac:chgData name="Emmanuella Guenova" userId="902cb1e6aec68764" providerId="LiveId" clId="{829CE15C-3E59-47C4-A336-D0E0D298CA2C}" dt="2021-06-09T11:52:52.885" v="2235" actId="1076"/>
          <ac:spMkLst>
            <pc:docMk/>
            <pc:sldMk cId="1994050193" sldId="338"/>
            <ac:spMk id="331" creationId="{C951E673-DC46-4E52-97AA-360500B76891}"/>
          </ac:spMkLst>
        </pc:spChg>
        <pc:spChg chg="add mod">
          <ac:chgData name="Emmanuella Guenova" userId="902cb1e6aec68764" providerId="LiveId" clId="{829CE15C-3E59-47C4-A336-D0E0D298CA2C}" dt="2021-06-09T11:52:26.044" v="2230" actId="14100"/>
          <ac:spMkLst>
            <pc:docMk/>
            <pc:sldMk cId="1994050193" sldId="338"/>
            <ac:spMk id="334" creationId="{1BC724C5-FCCC-460F-8E29-66DF9A6D1C51}"/>
          </ac:spMkLst>
        </pc:spChg>
        <pc:spChg chg="add mod">
          <ac:chgData name="Emmanuella Guenova" userId="902cb1e6aec68764" providerId="LiveId" clId="{829CE15C-3E59-47C4-A336-D0E0D298CA2C}" dt="2021-06-09T11:53:22.171" v="2241" actId="14100"/>
          <ac:spMkLst>
            <pc:docMk/>
            <pc:sldMk cId="1994050193" sldId="338"/>
            <ac:spMk id="335" creationId="{D2050B11-5767-4C64-97A2-75482D3A777D}"/>
          </ac:spMkLst>
        </pc:spChg>
        <pc:spChg chg="add mod">
          <ac:chgData name="Emmanuella Guenova" userId="902cb1e6aec68764" providerId="LiveId" clId="{829CE15C-3E59-47C4-A336-D0E0D298CA2C}" dt="2021-06-09T11:54:46.566" v="2298" actId="1035"/>
          <ac:spMkLst>
            <pc:docMk/>
            <pc:sldMk cId="1994050193" sldId="338"/>
            <ac:spMk id="336" creationId="{8B70C8E1-037D-45F6-A201-F21CB45CE615}"/>
          </ac:spMkLst>
        </pc:s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8" creationId="{00000000-0000-0000-0000-000000000000}"/>
          </ac:grpSpMkLst>
        </pc:gr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79" creationId="{00000000-0000-0000-0000-000000000000}"/>
          </ac:grpSpMkLst>
        </pc:gr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157" creationId="{00000000-0000-0000-0000-000000000000}"/>
          </ac:grpSpMkLst>
        </pc:grpChg>
        <pc:grpChg chg="del mod">
          <ac:chgData name="Emmanuella Guenova" userId="902cb1e6aec68764" providerId="LiveId" clId="{829CE15C-3E59-47C4-A336-D0E0D298CA2C}" dt="2021-06-09T11:51:33.137" v="2222" actId="478"/>
          <ac:grpSpMkLst>
            <pc:docMk/>
            <pc:sldMk cId="1994050193" sldId="338"/>
            <ac:grpSpMk id="340" creationId="{00000000-0000-0000-0000-000000000000}"/>
          </ac:grpSpMkLst>
        </pc:grpChg>
        <pc:graphicFrameChg chg="del">
          <ac:chgData name="Emmanuella Guenova" userId="902cb1e6aec68764" providerId="LiveId" clId="{829CE15C-3E59-47C4-A336-D0E0D298CA2C}" dt="2021-06-09T11:42:01.057" v="1901" actId="478"/>
          <ac:graphicFrameMkLst>
            <pc:docMk/>
            <pc:sldMk cId="1994050193" sldId="338"/>
            <ac:graphicFrameMk id="7" creationId="{2483CC39-B28E-4313-9FC6-BF217DE533F9}"/>
          </ac:graphicFrameMkLst>
        </pc:graphicFrameChg>
        <pc:graphicFrameChg chg="del">
          <ac:chgData name="Emmanuella Guenova" userId="902cb1e6aec68764" providerId="LiveId" clId="{829CE15C-3E59-47C4-A336-D0E0D298CA2C}" dt="2021-06-09T11:45:50.974" v="1984" actId="478"/>
          <ac:graphicFrameMkLst>
            <pc:docMk/>
            <pc:sldMk cId="1994050193" sldId="338"/>
            <ac:graphicFrameMk id="277" creationId="{9C39D41A-B0AB-4221-92C7-374A98850CAC}"/>
          </ac:graphicFrameMkLst>
        </pc:graphicFrameChg>
        <pc:graphicFrameChg chg="add mod">
          <ac:chgData name="Emmanuella Guenova" userId="902cb1e6aec68764" providerId="LiveId" clId="{829CE15C-3E59-47C4-A336-D0E0D298CA2C}" dt="2021-06-09T11:52:45.975" v="2234" actId="14100"/>
          <ac:graphicFrameMkLst>
            <pc:docMk/>
            <pc:sldMk cId="1994050193" sldId="338"/>
            <ac:graphicFrameMk id="329" creationId="{DE21FCCA-B3C2-44BB-88A1-360A1FD50BCA}"/>
          </ac:graphicFrameMkLst>
        </pc:graphicFrameChg>
        <pc:graphicFrameChg chg="add mod">
          <ac:chgData name="Emmanuella Guenova" userId="902cb1e6aec68764" providerId="LiveId" clId="{829CE15C-3E59-47C4-A336-D0E0D298CA2C}" dt="2021-06-09T11:53:01.906" v="2237" actId="14100"/>
          <ac:graphicFrameMkLst>
            <pc:docMk/>
            <pc:sldMk cId="1994050193" sldId="338"/>
            <ac:graphicFrameMk id="330" creationId="{85723E35-160F-4557-8D2C-AB2DFB1D4D82}"/>
          </ac:graphicFrameMkLst>
        </pc:graphicFrameChg>
        <pc:picChg chg="add mod">
          <ac:chgData name="Emmanuella Guenova" userId="902cb1e6aec68764" providerId="LiveId" clId="{829CE15C-3E59-47C4-A336-D0E0D298CA2C}" dt="2021-06-09T11:54:38.344" v="2291" actId="1035"/>
          <ac:picMkLst>
            <pc:docMk/>
            <pc:sldMk cId="1994050193" sldId="338"/>
            <ac:picMk id="332" creationId="{7B057E5E-C697-4A46-8106-11909C0931EC}"/>
          </ac:picMkLst>
        </pc:picChg>
        <pc:picChg chg="add mod">
          <ac:chgData name="Emmanuella Guenova" userId="902cb1e6aec68764" providerId="LiveId" clId="{829CE15C-3E59-47C4-A336-D0E0D298CA2C}" dt="2021-06-09T11:54:41.411" v="2297" actId="1038"/>
          <ac:picMkLst>
            <pc:docMk/>
            <pc:sldMk cId="1994050193" sldId="338"/>
            <ac:picMk id="333" creationId="{FC6FDA62-A3A3-4BCE-8738-AB9CE6AD819A}"/>
          </ac:picMkLst>
        </pc:pic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3" creationId="{FCE50FE5-46A7-437A-AE0F-BB7A3D972E22}"/>
          </ac:cxnSpMkLst>
        </pc:cxn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4" creationId="{BA87EBDF-F48E-4E3D-BD70-A5B90675A677}"/>
          </ac:cxnSpMkLst>
        </pc:cxn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5" creationId="{4F774D68-A884-4B0F-8807-F18B2D4B7854}"/>
          </ac:cxnSpMkLst>
        </pc:cxnChg>
        <pc:cxnChg chg="mod">
          <ac:chgData name="Emmanuella Guenova" userId="902cb1e6aec68764" providerId="LiveId" clId="{829CE15C-3E59-47C4-A336-D0E0D298CA2C}" dt="2021-06-09T11:51:33.137" v="2222" actId="478"/>
          <ac:cxnSpMkLst>
            <pc:docMk/>
            <pc:sldMk cId="1994050193" sldId="338"/>
            <ac:cxnSpMk id="290" creationId="{6157A04F-F376-4127-992B-0783DA7CCC44}"/>
          </ac:cxnSpMkLst>
        </pc:cxnChg>
      </pc:sldChg>
      <pc:sldChg chg="addSp delSp modSp new mod modClrScheme chgLayout">
        <pc:chgData name="Emmanuella Guenova" userId="902cb1e6aec68764" providerId="LiveId" clId="{829CE15C-3E59-47C4-A336-D0E0D298CA2C}" dt="2021-06-09T12:24:24.026" v="2568" actId="20577"/>
        <pc:sldMkLst>
          <pc:docMk/>
          <pc:sldMk cId="1263966187" sldId="339"/>
        </pc:sldMkLst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2" creationId="{0B316D56-345C-455C-80A9-D3F15E9FCCF2}"/>
          </ac:spMkLst>
        </pc:spChg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3" creationId="{1D8C4903-2824-461A-AC78-0C610CED7F56}"/>
          </ac:spMkLst>
        </pc:spChg>
        <pc:spChg chg="del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4" creationId="{7DCFF917-155B-46D5-B796-9C30AC909281}"/>
          </ac:spMkLst>
        </pc:spChg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5" creationId="{08411412-A53A-4362-B098-678A4ABBB0ED}"/>
          </ac:spMkLst>
        </pc:spChg>
        <pc:spChg chg="del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6" creationId="{15D2E6BE-6927-4034-870C-89C2ADFBEFAF}"/>
          </ac:spMkLst>
        </pc:spChg>
        <pc:spChg chg="add mod ord">
          <ac:chgData name="Emmanuella Guenova" userId="902cb1e6aec68764" providerId="LiveId" clId="{829CE15C-3E59-47C4-A336-D0E0D298CA2C}" dt="2021-06-09T11:56:26.894" v="2371" actId="20577"/>
          <ac:spMkLst>
            <pc:docMk/>
            <pc:sldMk cId="1263966187" sldId="339"/>
            <ac:spMk id="7" creationId="{E3E3545C-1B8A-42EF-B7A9-01D101D355E1}"/>
          </ac:spMkLst>
        </pc:spChg>
        <pc:spChg chg="add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8" creationId="{26D6A891-FA9F-4935-81F0-73D8A528CC42}"/>
          </ac:spMkLst>
        </pc:spChg>
        <pc:spChg chg="add del mod ord">
          <ac:chgData name="Emmanuella Guenova" userId="902cb1e6aec68764" providerId="LiveId" clId="{829CE15C-3E59-47C4-A336-D0E0D298CA2C}" dt="2021-06-09T11:56:40.514" v="2405" actId="478"/>
          <ac:spMkLst>
            <pc:docMk/>
            <pc:sldMk cId="1263966187" sldId="339"/>
            <ac:spMk id="9" creationId="{8249378F-AF2B-408F-9EBB-4ACC36B99E09}"/>
          </ac:spMkLst>
        </pc:spChg>
        <pc:spChg chg="add mod ord">
          <ac:chgData name="Emmanuella Guenova" userId="902cb1e6aec68764" providerId="LiveId" clId="{829CE15C-3E59-47C4-A336-D0E0D298CA2C}" dt="2021-06-09T12:24:24.026" v="2568" actId="20577"/>
          <ac:spMkLst>
            <pc:docMk/>
            <pc:sldMk cId="1263966187" sldId="339"/>
            <ac:spMk id="10" creationId="{27C7E6C4-4E81-474B-B2F5-2C3C46DDB6EA}"/>
          </ac:spMkLst>
        </pc:spChg>
        <pc:spChg chg="add mod">
          <ac:chgData name="Emmanuella Guenova" userId="902cb1e6aec68764" providerId="LiveId" clId="{829CE15C-3E59-47C4-A336-D0E0D298CA2C}" dt="2021-06-09T11:57:04.555" v="2413" actId="255"/>
          <ac:spMkLst>
            <pc:docMk/>
            <pc:sldMk cId="1263966187" sldId="339"/>
            <ac:spMk id="16" creationId="{55232E25-0848-446E-AD77-7B5D7F7DE037}"/>
          </ac:spMkLst>
        </pc:spChg>
        <pc:spChg chg="add mod">
          <ac:chgData name="Emmanuella Guenova" userId="902cb1e6aec68764" providerId="LiveId" clId="{829CE15C-3E59-47C4-A336-D0E0D298CA2C}" dt="2021-06-09T11:57:04.555" v="2413" actId="255"/>
          <ac:spMkLst>
            <pc:docMk/>
            <pc:sldMk cId="1263966187" sldId="339"/>
            <ac:spMk id="17" creationId="{ED23703F-9ACA-4FFC-9B12-7ADCE7EC77E3}"/>
          </ac:spMkLst>
        </pc:spChg>
        <pc:grpChg chg="add mod">
          <ac:chgData name="Emmanuella Guenova" userId="902cb1e6aec68764" providerId="LiveId" clId="{829CE15C-3E59-47C4-A336-D0E0D298CA2C}" dt="2021-06-09T11:56:54.155" v="2410" actId="1076"/>
          <ac:grpSpMkLst>
            <pc:docMk/>
            <pc:sldMk cId="1263966187" sldId="339"/>
            <ac:grpSpMk id="18" creationId="{B87DEEFE-D5FA-4BE9-AEB1-C1165510A9B6}"/>
          </ac:grpSpMkLst>
        </pc:grp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1" creationId="{2F2DC361-AAE8-482C-83BF-0A3595209AD4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2" creationId="{827C1DFE-FBD3-4E75-82BE-8180C2654614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3" creationId="{9DCE903F-992E-414B-93DD-DDD5B341707D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4" creationId="{6F6C8FEA-1A6F-4ABB-A406-2B834FE275E8}"/>
          </ac:picMkLst>
        </pc:picChg>
        <pc:cxnChg chg="add mod">
          <ac:chgData name="Emmanuella Guenova" userId="902cb1e6aec68764" providerId="LiveId" clId="{829CE15C-3E59-47C4-A336-D0E0D298CA2C}" dt="2021-06-09T11:56:47.144" v="2408" actId="164"/>
          <ac:cxnSpMkLst>
            <pc:docMk/>
            <pc:sldMk cId="1263966187" sldId="339"/>
            <ac:cxnSpMk id="15" creationId="{0879252D-A359-4D0F-8651-9F93143F0B9D}"/>
          </ac:cxnSpMkLst>
        </pc:cxnChg>
      </pc:sldChg>
      <pc:sldChg chg="addSp delSp modSp add mod">
        <pc:chgData name="Emmanuella Guenova" userId="902cb1e6aec68764" providerId="LiveId" clId="{829CE15C-3E59-47C4-A336-D0E0D298CA2C}" dt="2021-06-09T12:00:04.986" v="2471" actId="20577"/>
        <pc:sldMkLst>
          <pc:docMk/>
          <pc:sldMk cId="3959948468" sldId="340"/>
        </pc:sldMkLst>
        <pc:spChg chg="mod">
          <ac:chgData name="Emmanuella Guenova" userId="902cb1e6aec68764" providerId="LiveId" clId="{829CE15C-3E59-47C4-A336-D0E0D298CA2C}" dt="2021-06-09T12:00:04.986" v="2471" actId="20577"/>
          <ac:spMkLst>
            <pc:docMk/>
            <pc:sldMk cId="3959948468" sldId="340"/>
            <ac:spMk id="7" creationId="{E3E3545C-1B8A-42EF-B7A9-01D101D355E1}"/>
          </ac:spMkLst>
        </pc:spChg>
        <pc:spChg chg="mod">
          <ac:chgData name="Emmanuella Guenova" userId="902cb1e6aec68764" providerId="LiveId" clId="{829CE15C-3E59-47C4-A336-D0E0D298CA2C}" dt="2021-06-09T11:58:54.004" v="2439" actId="20577"/>
          <ac:spMkLst>
            <pc:docMk/>
            <pc:sldMk cId="3959948468" sldId="340"/>
            <ac:spMk id="10" creationId="{27C7E6C4-4E81-474B-B2F5-2C3C46DDB6EA}"/>
          </ac:spMkLst>
        </pc:spChg>
        <pc:spChg chg="add del mod ord topLvl">
          <ac:chgData name="Emmanuella Guenova" userId="902cb1e6aec68764" providerId="LiveId" clId="{829CE15C-3E59-47C4-A336-D0E0D298CA2C}" dt="2021-06-09T11:59:38.245" v="2447"/>
          <ac:spMkLst>
            <pc:docMk/>
            <pc:sldMk cId="3959948468" sldId="340"/>
            <ac:spMk id="16" creationId="{55232E25-0848-446E-AD77-7B5D7F7DE037}"/>
          </ac:spMkLst>
        </pc:spChg>
        <pc:spChg chg="mod topLvl">
          <ac:chgData name="Emmanuella Guenova" userId="902cb1e6aec68764" providerId="LiveId" clId="{829CE15C-3E59-47C4-A336-D0E0D298CA2C}" dt="2021-06-09T11:59:50.028" v="2448"/>
          <ac:spMkLst>
            <pc:docMk/>
            <pc:sldMk cId="3959948468" sldId="340"/>
            <ac:spMk id="17" creationId="{ED23703F-9ACA-4FFC-9B12-7ADCE7EC77E3}"/>
          </ac:spMkLst>
        </pc:spChg>
        <pc:spChg chg="add del mod">
          <ac:chgData name="Emmanuella Guenova" userId="902cb1e6aec68764" providerId="LiveId" clId="{829CE15C-3E59-47C4-A336-D0E0D298CA2C}" dt="2021-06-09T11:59:18.443" v="2444" actId="478"/>
          <ac:spMkLst>
            <pc:docMk/>
            <pc:sldMk cId="3959948468" sldId="340"/>
            <ac:spMk id="19" creationId="{7A68E499-8B81-437E-A5CD-28080BC46585}"/>
          </ac:spMkLst>
        </pc:spChg>
        <pc:spChg chg="add del mod">
          <ac:chgData name="Emmanuella Guenova" userId="902cb1e6aec68764" providerId="LiveId" clId="{829CE15C-3E59-47C4-A336-D0E0D298CA2C}" dt="2021-06-09T11:59:13.823" v="2443" actId="478"/>
          <ac:spMkLst>
            <pc:docMk/>
            <pc:sldMk cId="3959948468" sldId="340"/>
            <ac:spMk id="20" creationId="{E9D5072C-2B50-4354-9472-2F2646AEFB9F}"/>
          </ac:spMkLst>
        </pc:spChg>
        <pc:spChg chg="add mod">
          <ac:chgData name="Emmanuella Guenova" userId="902cb1e6aec68764" providerId="LiveId" clId="{829CE15C-3E59-47C4-A336-D0E0D298CA2C}" dt="2021-06-09T11:59:24.198" v="2445" actId="1076"/>
          <ac:spMkLst>
            <pc:docMk/>
            <pc:sldMk cId="3959948468" sldId="340"/>
            <ac:spMk id="22" creationId="{FA550744-C920-4EEB-847C-03F60319B3E2}"/>
          </ac:spMkLst>
        </pc:spChg>
        <pc:spChg chg="add mod">
          <ac:chgData name="Emmanuella Guenova" userId="902cb1e6aec68764" providerId="LiveId" clId="{829CE15C-3E59-47C4-A336-D0E0D298CA2C}" dt="2021-06-09T11:59:26.448" v="2446" actId="1076"/>
          <ac:spMkLst>
            <pc:docMk/>
            <pc:sldMk cId="3959948468" sldId="340"/>
            <ac:spMk id="24" creationId="{421781D9-6580-4AB4-8648-6BE545B686A8}"/>
          </ac:spMkLst>
        </pc:spChg>
        <pc:grpChg chg="add mod">
          <ac:chgData name="Emmanuella Guenova" userId="902cb1e6aec68764" providerId="LiveId" clId="{829CE15C-3E59-47C4-A336-D0E0D298CA2C}" dt="2021-06-09T11:57:58.587" v="2421" actId="1076"/>
          <ac:grpSpMkLst>
            <pc:docMk/>
            <pc:sldMk cId="3959948468" sldId="340"/>
            <ac:grpSpMk id="2" creationId="{E5D137C1-7EA7-4390-A523-7437ED61919A}"/>
          </ac:grpSpMkLst>
        </pc:grpChg>
        <pc:grpChg chg="del">
          <ac:chgData name="Emmanuella Guenova" userId="902cb1e6aec68764" providerId="LiveId" clId="{829CE15C-3E59-47C4-A336-D0E0D298CA2C}" dt="2021-06-09T11:58:10.055" v="2422" actId="165"/>
          <ac:grpSpMkLst>
            <pc:docMk/>
            <pc:sldMk cId="3959948468" sldId="340"/>
            <ac:grpSpMk id="18" creationId="{B87DEEFE-D5FA-4BE9-AEB1-C1165510A9B6}"/>
          </ac:grpSpMkLst>
        </pc:grpChg>
        <pc:picChg chg="del mod topLvl">
          <ac:chgData name="Emmanuella Guenova" userId="902cb1e6aec68764" providerId="LiveId" clId="{829CE15C-3E59-47C4-A336-D0E0D298CA2C}" dt="2021-06-09T11:58:20.175" v="2426" actId="478"/>
          <ac:picMkLst>
            <pc:docMk/>
            <pc:sldMk cId="3959948468" sldId="340"/>
            <ac:picMk id="11" creationId="{2F2DC361-AAE8-482C-83BF-0A3595209AD4}"/>
          </ac:picMkLst>
        </pc:picChg>
        <pc:picChg chg="del mod topLvl">
          <ac:chgData name="Emmanuella Guenova" userId="902cb1e6aec68764" providerId="LiveId" clId="{829CE15C-3E59-47C4-A336-D0E0D298CA2C}" dt="2021-06-09T11:58:18.717" v="2425" actId="478"/>
          <ac:picMkLst>
            <pc:docMk/>
            <pc:sldMk cId="3959948468" sldId="340"/>
            <ac:picMk id="12" creationId="{827C1DFE-FBD3-4E75-82BE-8180C2654614}"/>
          </ac:picMkLst>
        </pc:picChg>
        <pc:picChg chg="del mod topLvl">
          <ac:chgData name="Emmanuella Guenova" userId="902cb1e6aec68764" providerId="LiveId" clId="{829CE15C-3E59-47C4-A336-D0E0D298CA2C}" dt="2021-06-09T11:58:29.589" v="2429" actId="478"/>
          <ac:picMkLst>
            <pc:docMk/>
            <pc:sldMk cId="3959948468" sldId="340"/>
            <ac:picMk id="13" creationId="{9DCE903F-992E-414B-93DD-DDD5B341707D}"/>
          </ac:picMkLst>
        </pc:picChg>
        <pc:picChg chg="mod topLvl">
          <ac:chgData name="Emmanuella Guenova" userId="902cb1e6aec68764" providerId="LiveId" clId="{829CE15C-3E59-47C4-A336-D0E0D298CA2C}" dt="2021-06-09T11:58:10.055" v="2422" actId="165"/>
          <ac:picMkLst>
            <pc:docMk/>
            <pc:sldMk cId="3959948468" sldId="340"/>
            <ac:picMk id="14" creationId="{6F6C8FEA-1A6F-4ABB-A406-2B834FE275E8}"/>
          </ac:picMkLst>
        </pc:picChg>
        <pc:picChg chg="add del mod">
          <ac:chgData name="Emmanuella Guenova" userId="902cb1e6aec68764" providerId="LiveId" clId="{829CE15C-3E59-47C4-A336-D0E0D298CA2C}" dt="2021-06-09T11:58:16.964" v="2424" actId="478"/>
          <ac:picMkLst>
            <pc:docMk/>
            <pc:sldMk cId="3959948468" sldId="340"/>
            <ac:picMk id="21" creationId="{260EF9F5-CDA5-4E75-96F7-7446D3A891CB}"/>
          </ac:picMkLst>
        </pc:picChg>
        <pc:picChg chg="add mod">
          <ac:chgData name="Emmanuella Guenova" userId="902cb1e6aec68764" providerId="LiveId" clId="{829CE15C-3E59-47C4-A336-D0E0D298CA2C}" dt="2021-06-09T11:57:33.267" v="2416" actId="164"/>
          <ac:picMkLst>
            <pc:docMk/>
            <pc:sldMk cId="3959948468" sldId="340"/>
            <ac:picMk id="23" creationId="{C33455F0-A16B-4162-8B65-6535A8D845C7}"/>
          </ac:picMkLst>
        </pc:picChg>
        <pc:cxnChg chg="mod topLvl">
          <ac:chgData name="Emmanuella Guenova" userId="902cb1e6aec68764" providerId="LiveId" clId="{829CE15C-3E59-47C4-A336-D0E0D298CA2C}" dt="2021-06-09T11:58:10.055" v="2422" actId="165"/>
          <ac:cxnSpMkLst>
            <pc:docMk/>
            <pc:sldMk cId="3959948468" sldId="340"/>
            <ac:cxnSpMk id="15" creationId="{0879252D-A359-4D0F-8651-9F93143F0B9D}"/>
          </ac:cxnSpMkLst>
        </pc:cxnChg>
      </pc:sldChg>
      <pc:sldChg chg="addSp delSp modSp add mod">
        <pc:chgData name="Emmanuella Guenova" userId="902cb1e6aec68764" providerId="LiveId" clId="{829CE15C-3E59-47C4-A336-D0E0D298CA2C}" dt="2021-06-09T12:13:56.937" v="2560" actId="1038"/>
        <pc:sldMkLst>
          <pc:docMk/>
          <pc:sldMk cId="3550567733" sldId="341"/>
        </pc:sldMkLst>
        <pc:spChg chg="add del mod">
          <ac:chgData name="Emmanuella Guenova" userId="902cb1e6aec68764" providerId="LiveId" clId="{829CE15C-3E59-47C4-A336-D0E0D298CA2C}" dt="2021-06-09T12:02:31.395" v="2481" actId="478"/>
          <ac:spMkLst>
            <pc:docMk/>
            <pc:sldMk cId="3550567733" sldId="341"/>
            <ac:spMk id="5" creationId="{3CF69250-F47A-4A08-93C3-9F9E0B486CA4}"/>
          </ac:spMkLst>
        </pc:spChg>
        <pc:spChg chg="mod">
          <ac:chgData name="Emmanuella Guenova" userId="902cb1e6aec68764" providerId="LiveId" clId="{829CE15C-3E59-47C4-A336-D0E0D298CA2C}" dt="2021-06-09T12:02:58.865" v="2498" actId="20577"/>
          <ac:spMkLst>
            <pc:docMk/>
            <pc:sldMk cId="3550567733" sldId="341"/>
            <ac:spMk id="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2:02:28.410" v="2480" actId="478"/>
          <ac:spMkLst>
            <pc:docMk/>
            <pc:sldMk cId="3550567733" sldId="341"/>
            <ac:spMk id="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2:02:28.410" v="2480" actId="478"/>
          <ac:spMkLst>
            <pc:docMk/>
            <pc:sldMk cId="3550567733" sldId="341"/>
            <ac:spMk id="142" creationId="{F1AAD19D-BB36-4270-85AD-CFAE8F53B686}"/>
          </ac:spMkLst>
        </pc:spChg>
        <pc:spChg chg="mod">
          <ac:chgData name="Emmanuella Guenova" userId="902cb1e6aec68764" providerId="LiveId" clId="{829CE15C-3E59-47C4-A336-D0E0D298CA2C}" dt="2021-06-09T12:03:15.214" v="2506" actId="20577"/>
          <ac:spMkLst>
            <pc:docMk/>
            <pc:sldMk cId="3550567733" sldId="341"/>
            <ac:spMk id="143" creationId="{513C5913-9F45-405C-AE39-B2D8EBF34B46}"/>
          </ac:spMkLst>
        </pc:spChg>
        <pc:spChg chg="add mod">
          <ac:chgData name="Emmanuella Guenova" userId="902cb1e6aec68764" providerId="LiveId" clId="{829CE15C-3E59-47C4-A336-D0E0D298CA2C}" dt="2021-06-09T12:04:01.345" v="2512" actId="1076"/>
          <ac:spMkLst>
            <pc:docMk/>
            <pc:sldMk cId="3550567733" sldId="341"/>
            <ac:spMk id="144" creationId="{DB8DAAD2-9487-4709-A5FC-3F09E872ABB9}"/>
          </ac:spMkLst>
        </pc:spChg>
        <pc:spChg chg="add del mod">
          <ac:chgData name="Emmanuella Guenova" userId="902cb1e6aec68764" providerId="LiveId" clId="{829CE15C-3E59-47C4-A336-D0E0D298CA2C}" dt="2021-06-09T12:03:05.820" v="2499" actId="478"/>
          <ac:spMkLst>
            <pc:docMk/>
            <pc:sldMk cId="3550567733" sldId="341"/>
            <ac:spMk id="145" creationId="{F2AB4623-333D-4D03-88F7-5FEBC7639ECA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48" creationId="{B3672FAE-A331-4279-9356-9F3D269C666D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49" creationId="{34539B04-37F7-4526-848A-87485285A9CD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0" creationId="{CC4F9361-6A9B-4578-A369-1C4FD6B81A5D}"/>
          </ac:spMkLst>
        </pc:spChg>
        <pc:spChg chg="mod">
          <ac:chgData name="Emmanuella Guenova" userId="902cb1e6aec68764" providerId="LiveId" clId="{829CE15C-3E59-47C4-A336-D0E0D298CA2C}" dt="2021-06-09T12:13:55.628" v="2559" actId="1036"/>
          <ac:spMkLst>
            <pc:docMk/>
            <pc:sldMk cId="3550567733" sldId="341"/>
            <ac:spMk id="152" creationId="{645E289E-5B8E-4D57-AA3E-C08F39223D76}"/>
          </ac:spMkLst>
        </pc:spChg>
        <pc:spChg chg="mod">
          <ac:chgData name="Emmanuella Guenova" userId="902cb1e6aec68764" providerId="LiveId" clId="{829CE15C-3E59-47C4-A336-D0E0D298CA2C}" dt="2021-06-09T12:13:56.937" v="2560" actId="1038"/>
          <ac:spMkLst>
            <pc:docMk/>
            <pc:sldMk cId="3550567733" sldId="341"/>
            <ac:spMk id="153" creationId="{7DEB50D8-3EAD-4C90-AF96-4C43096BD763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4" creationId="{868F2F9E-4C25-4BD2-832C-29F08807FEEF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5" creationId="{4FB8E492-1DD5-4DAB-BBCA-9732686E8557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6" creationId="{C19C2730-EEF9-499F-95A0-6CFB32997BF3}"/>
          </ac:spMkLst>
        </pc:spChg>
        <pc:grpChg chg="del">
          <ac:chgData name="Emmanuella Guenova" userId="902cb1e6aec68764" providerId="LiveId" clId="{829CE15C-3E59-47C4-A336-D0E0D298CA2C}" dt="2021-06-09T12:02:28.410" v="2480" actId="478"/>
          <ac:grpSpMkLst>
            <pc:docMk/>
            <pc:sldMk cId="3550567733" sldId="341"/>
            <ac:grpSpMk id="9" creationId="{4BBA9E78-8D69-4212-8CD3-795498AC3632}"/>
          </ac:grpSpMkLst>
        </pc:grpChg>
        <pc:grpChg chg="add mod">
          <ac:chgData name="Emmanuella Guenova" userId="902cb1e6aec68764" providerId="LiveId" clId="{829CE15C-3E59-47C4-A336-D0E0D298CA2C}" dt="2021-06-09T12:03:46.946" v="2510" actId="1076"/>
          <ac:grpSpMkLst>
            <pc:docMk/>
            <pc:sldMk cId="3550567733" sldId="341"/>
            <ac:grpSpMk id="146" creationId="{FAAD5370-A7EC-4331-9D04-E9CD548A1523}"/>
          </ac:grpSpMkLst>
        </pc:grpChg>
        <pc:grpChg chg="mod">
          <ac:chgData name="Emmanuella Guenova" userId="902cb1e6aec68764" providerId="LiveId" clId="{829CE15C-3E59-47C4-A336-D0E0D298CA2C}" dt="2021-06-09T12:02:47.078" v="2482"/>
          <ac:grpSpMkLst>
            <pc:docMk/>
            <pc:sldMk cId="3550567733" sldId="341"/>
            <ac:grpSpMk id="147" creationId="{66A874DF-FC98-4911-8975-303AB5D0CACC}"/>
          </ac:grpSpMkLst>
        </pc:grpChg>
        <pc:graphicFrameChg chg="mod">
          <ac:chgData name="Emmanuella Guenova" userId="902cb1e6aec68764" providerId="LiveId" clId="{829CE15C-3E59-47C4-A336-D0E0D298CA2C}" dt="2021-06-09T12:03:49.958" v="2511" actId="1076"/>
          <ac:graphicFrameMkLst>
            <pc:docMk/>
            <pc:sldMk cId="3550567733" sldId="341"/>
            <ac:graphicFrameMk id="151" creationId="{1039E678-DDB8-4E40-8349-90DED63B0A6E}"/>
          </ac:graphicFrameMkLst>
        </pc:graphicFrame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12" creationId="{2D6CB9E1-6FB9-49A7-B429-4B40C21AF639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13" creationId="{E31CFB9F-1168-400A-81C4-63635435CC3F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24" creationId="{188AABB7-C518-4B6A-A243-DF6F23EE5E5B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25" creationId="{AB37763B-D774-4AC1-8DDB-7713B0C5083E}"/>
          </ac:cxnSpMkLst>
        </pc:cxnChg>
      </pc:sldChg>
      <pc:sldChg chg="modSp del mod">
        <pc:chgData name="Emmanuella Guenova" userId="902cb1e6aec68764" providerId="LiveId" clId="{829CE15C-3E59-47C4-A336-D0E0D298CA2C}" dt="2021-06-09T11:47:33.261" v="2080" actId="2696"/>
        <pc:sldMkLst>
          <pc:docMk/>
          <pc:sldMk cId="1311512723" sldId="414"/>
        </pc:sldMkLst>
        <pc:spChg chg="mod">
          <ac:chgData name="Emmanuella Guenova" userId="902cb1e6aec68764" providerId="LiveId" clId="{829CE15C-3E59-47C4-A336-D0E0D298CA2C}" dt="2021-06-09T11:43:05.986" v="1911" actId="20578"/>
          <ac:spMkLst>
            <pc:docMk/>
            <pc:sldMk cId="1311512723" sldId="414"/>
            <ac:spMk id="8" creationId="{703F842F-BB07-4A73-9BDA-261882947D60}"/>
          </ac:spMkLst>
        </pc:spChg>
        <pc:graphicFrameChg chg="mod">
          <ac:chgData name="Emmanuella Guenova" userId="902cb1e6aec68764" providerId="LiveId" clId="{829CE15C-3E59-47C4-A336-D0E0D298CA2C}" dt="2021-06-09T11:41:39.555" v="1900" actId="1076"/>
          <ac:graphicFrameMkLst>
            <pc:docMk/>
            <pc:sldMk cId="1311512723" sldId="414"/>
            <ac:graphicFrameMk id="14" creationId="{6B26C597-C752-4B5A-AD65-9FCDAD1F52AF}"/>
          </ac:graphicFrameMkLst>
        </pc:graphicFrameChg>
      </pc:sldChg>
      <pc:sldChg chg="modSp del mod">
        <pc:chgData name="Emmanuella Guenova" userId="902cb1e6aec68764" providerId="LiveId" clId="{829CE15C-3E59-47C4-A336-D0E0D298CA2C}" dt="2021-06-09T11:54:56.117" v="2299" actId="2696"/>
        <pc:sldMkLst>
          <pc:docMk/>
          <pc:sldMk cId="6454599" sldId="415"/>
        </pc:sldMkLst>
        <pc:spChg chg="mod">
          <ac:chgData name="Emmanuella Guenova" userId="902cb1e6aec68764" providerId="LiveId" clId="{829CE15C-3E59-47C4-A336-D0E0D298CA2C}" dt="2021-06-09T11:41:09.027" v="1896" actId="27636"/>
          <ac:spMkLst>
            <pc:docMk/>
            <pc:sldMk cId="6454599" sldId="415"/>
            <ac:spMk id="14" creationId="{43A8A813-C3C0-2040-895E-EBC48C77FD64}"/>
          </ac:spMkLst>
        </pc:spChg>
      </pc:sldChg>
      <pc:sldChg chg="add del">
        <pc:chgData name="Emmanuella Guenova" userId="902cb1e6aec68764" providerId="LiveId" clId="{829CE15C-3E59-47C4-A336-D0E0D298CA2C}" dt="2021-06-09T08:26:59.450" v="900" actId="2696"/>
        <pc:sldMkLst>
          <pc:docMk/>
          <pc:sldMk cId="4125348906" sldId="2317"/>
        </pc:sldMkLst>
      </pc:sldChg>
      <pc:sldChg chg="add del">
        <pc:chgData name="Emmanuella Guenova" userId="902cb1e6aec68764" providerId="LiveId" clId="{829CE15C-3E59-47C4-A336-D0E0D298CA2C}" dt="2021-06-09T10:46:25.430" v="1442"/>
        <pc:sldMkLst>
          <pc:docMk/>
          <pc:sldMk cId="398856367" sldId="2363"/>
        </pc:sldMkLst>
      </pc:sldChg>
      <pc:sldMasterChg chg="delSldLayout modSldLayout">
        <pc:chgData name="Emmanuella Guenova" userId="902cb1e6aec68764" providerId="LiveId" clId="{829CE15C-3E59-47C4-A336-D0E0D298CA2C}" dt="2021-06-09T12:04:13.393" v="2514" actId="2696"/>
        <pc:sldMasterMkLst>
          <pc:docMk/>
          <pc:sldMasterMk cId="2619787566" sldId="2147483677"/>
        </pc:sldMasterMkLst>
        <pc:sldLayoutChg chg="delSp modSp mod">
          <pc:chgData name="Emmanuella Guenova" userId="902cb1e6aec68764" providerId="LiveId" clId="{829CE15C-3E59-47C4-A336-D0E0D298CA2C}" dt="2021-06-09T04:29:26.359" v="51" actId="20577"/>
          <pc:sldLayoutMkLst>
            <pc:docMk/>
            <pc:sldMasterMk cId="2619787566" sldId="2147483677"/>
            <pc:sldLayoutMk cId="533912793" sldId="2147483678"/>
          </pc:sldLayoutMkLst>
          <pc:spChg chg="mod">
            <ac:chgData name="Emmanuella Guenova" userId="902cb1e6aec68764" providerId="LiveId" clId="{829CE15C-3E59-47C4-A336-D0E0D298CA2C}" dt="2021-06-09T04:29:26.359" v="51" actId="20577"/>
            <ac:spMkLst>
              <pc:docMk/>
              <pc:sldMasterMk cId="2619787566" sldId="2147483677"/>
              <pc:sldLayoutMk cId="533912793" sldId="2147483678"/>
              <ac:spMk id="7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28:57.372" v="41" actId="478"/>
            <ac:picMkLst>
              <pc:docMk/>
              <pc:sldMasterMk cId="2619787566" sldId="2147483677"/>
              <pc:sldLayoutMk cId="533912793" sldId="2147483678"/>
              <ac:picMk id="3" creationId="{0CD8E7F4-3ACF-4528-A971-17D2B944B001}"/>
            </ac:picMkLst>
          </pc:picChg>
        </pc:sldLayoutChg>
        <pc:sldLayoutChg chg="addSp delSp modSp mod">
          <pc:chgData name="Emmanuella Guenova" userId="902cb1e6aec68764" providerId="LiveId" clId="{829CE15C-3E59-47C4-A336-D0E0D298CA2C}" dt="2021-06-09T04:31:46.187" v="57" actId="478"/>
          <pc:sldLayoutMkLst>
            <pc:docMk/>
            <pc:sldMasterMk cId="2619787566" sldId="2147483677"/>
            <pc:sldLayoutMk cId="4246137145" sldId="2147483679"/>
          </pc:sldLayoutMkLst>
          <pc:spChg chg="mod">
            <ac:chgData name="Emmanuella Guenova" userId="902cb1e6aec68764" providerId="LiveId" clId="{829CE15C-3E59-47C4-A336-D0E0D298CA2C}" dt="2021-06-09T04:26:46.343" v="33" actId="20577"/>
            <ac:spMkLst>
              <pc:docMk/>
              <pc:sldMasterMk cId="2619787566" sldId="2147483677"/>
              <pc:sldLayoutMk cId="4246137145" sldId="2147483679"/>
              <ac:spMk id="11" creationId="{00000000-0000-0000-0000-000000000000}"/>
            </ac:spMkLst>
          </pc:spChg>
          <pc:spChg chg="del">
            <ac:chgData name="Emmanuella Guenova" userId="902cb1e6aec68764" providerId="LiveId" clId="{829CE15C-3E59-47C4-A336-D0E0D298CA2C}" dt="2021-06-09T04:31:46.187" v="57" actId="478"/>
            <ac:spMkLst>
              <pc:docMk/>
              <pc:sldMasterMk cId="2619787566" sldId="2147483677"/>
              <pc:sldLayoutMk cId="4246137145" sldId="2147483679"/>
              <ac:spMk id="15" creationId="{00000000-0000-0000-0000-000000000000}"/>
            </ac:spMkLst>
          </pc:spChg>
          <pc:grpChg chg="add mod">
            <ac:chgData name="Emmanuella Guenova" userId="902cb1e6aec68764" providerId="LiveId" clId="{829CE15C-3E59-47C4-A336-D0E0D298CA2C}" dt="2021-06-09T04:28:46.236" v="40" actId="1076"/>
            <ac:grpSpMkLst>
              <pc:docMk/>
              <pc:sldMasterMk cId="2619787566" sldId="2147483677"/>
              <pc:sldLayoutMk cId="4246137145" sldId="2147483679"/>
              <ac:grpSpMk id="2" creationId="{90ECE963-C504-4FFB-8778-008D74088852}"/>
            </ac:grpSpMkLst>
          </pc:grpChg>
          <pc:picChg chg="del">
            <ac:chgData name="Emmanuella Guenova" userId="902cb1e6aec68764" providerId="LiveId" clId="{829CE15C-3E59-47C4-A336-D0E0D298CA2C}" dt="2021-06-09T04:24:55.852" v="1" actId="478"/>
            <ac:picMkLst>
              <pc:docMk/>
              <pc:sldMasterMk cId="2619787566" sldId="2147483677"/>
              <pc:sldLayoutMk cId="4246137145" sldId="2147483679"/>
              <ac:picMk id="8" creationId="{0CD8E7F4-3ACF-4528-A971-17D2B944B001}"/>
            </ac:picMkLst>
          </pc:picChg>
          <pc:picChg chg="add del mod">
            <ac:chgData name="Emmanuella Guenova" userId="902cb1e6aec68764" providerId="LiveId" clId="{829CE15C-3E59-47C4-A336-D0E0D298CA2C}" dt="2021-06-09T04:28:25.606" v="34" actId="478"/>
            <ac:picMkLst>
              <pc:docMk/>
              <pc:sldMasterMk cId="2619787566" sldId="2147483677"/>
              <pc:sldLayoutMk cId="4246137145" sldId="2147483679"/>
              <ac:picMk id="9" creationId="{75C80EFD-4248-40F1-992C-5EFC5E949D1F}"/>
            </ac:picMkLst>
          </pc:picChg>
          <pc:picChg chg="add mod">
            <ac:chgData name="Emmanuella Guenova" userId="902cb1e6aec68764" providerId="LiveId" clId="{829CE15C-3E59-47C4-A336-D0E0D298CA2C}" dt="2021-06-09T04:28:38.098" v="38" actId="164"/>
            <ac:picMkLst>
              <pc:docMk/>
              <pc:sldMasterMk cId="2619787566" sldId="2147483677"/>
              <pc:sldLayoutMk cId="4246137145" sldId="2147483679"/>
              <ac:picMk id="10" creationId="{5AE322A3-CACA-4F67-9E08-761E30353DA0}"/>
            </ac:picMkLst>
          </pc:picChg>
          <pc:picChg chg="add mod">
            <ac:chgData name="Emmanuella Guenova" userId="902cb1e6aec68764" providerId="LiveId" clId="{829CE15C-3E59-47C4-A336-D0E0D298CA2C}" dt="2021-06-09T04:28:38.098" v="38" actId="164"/>
            <ac:picMkLst>
              <pc:docMk/>
              <pc:sldMasterMk cId="2619787566" sldId="2147483677"/>
              <pc:sldLayoutMk cId="4246137145" sldId="2147483679"/>
              <ac:picMk id="12" creationId="{8969982C-262D-4953-8FE8-69D7178C23D4}"/>
            </ac:picMkLst>
          </pc:picChg>
          <pc:cxnChg chg="add mod">
            <ac:chgData name="Emmanuella Guenova" userId="902cb1e6aec68764" providerId="LiveId" clId="{829CE15C-3E59-47C4-A336-D0E0D298CA2C}" dt="2021-06-09T04:28:38.098" v="38" actId="164"/>
            <ac:cxnSpMkLst>
              <pc:docMk/>
              <pc:sldMasterMk cId="2619787566" sldId="2147483677"/>
              <pc:sldLayoutMk cId="4246137145" sldId="2147483679"/>
              <ac:cxnSpMk id="17" creationId="{F8445781-1144-489C-98C8-2A80C3EC8128}"/>
            </ac:cxnSpMkLst>
          </pc:cxnChg>
        </pc:sldLayoutChg>
        <pc:sldLayoutChg chg="delSp modSp mod">
          <pc:chgData name="Emmanuella Guenova" userId="902cb1e6aec68764" providerId="LiveId" clId="{829CE15C-3E59-47C4-A336-D0E0D298CA2C}" dt="2021-06-09T04:29:41.169" v="53"/>
          <pc:sldLayoutMkLst>
            <pc:docMk/>
            <pc:sldMasterMk cId="2619787566" sldId="2147483677"/>
            <pc:sldLayoutMk cId="107023139" sldId="2147483680"/>
          </pc:sldLayoutMkLst>
          <pc:spChg chg="mod">
            <ac:chgData name="Emmanuella Guenova" userId="902cb1e6aec68764" providerId="LiveId" clId="{829CE15C-3E59-47C4-A336-D0E0D298CA2C}" dt="2021-06-09T04:29:41.169" v="53"/>
            <ac:spMkLst>
              <pc:docMk/>
              <pc:sldMasterMk cId="2619787566" sldId="2147483677"/>
              <pc:sldLayoutMk cId="107023139" sldId="2147483680"/>
              <ac:spMk id="6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24:41.310" v="0" actId="478"/>
            <ac:picMkLst>
              <pc:docMk/>
              <pc:sldMasterMk cId="2619787566" sldId="2147483677"/>
              <pc:sldLayoutMk cId="107023139" sldId="2147483680"/>
              <ac:picMk id="5" creationId="{0CD8E7F4-3ACF-4528-A971-17D2B944B001}"/>
            </ac:picMkLst>
          </pc:picChg>
        </pc:sldLayoutChg>
        <pc:sldLayoutChg chg="delSp modSp mod">
          <pc:chgData name="Emmanuella Guenova" userId="902cb1e6aec68764" providerId="LiveId" clId="{829CE15C-3E59-47C4-A336-D0E0D298CA2C}" dt="2021-06-09T04:42:05.535" v="77"/>
          <pc:sldLayoutMkLst>
            <pc:docMk/>
            <pc:sldMasterMk cId="2619787566" sldId="2147483677"/>
            <pc:sldLayoutMk cId="1244513182" sldId="2147483681"/>
          </pc:sldLayoutMkLst>
          <pc:spChg chg="mod">
            <ac:chgData name="Emmanuella Guenova" userId="902cb1e6aec68764" providerId="LiveId" clId="{829CE15C-3E59-47C4-A336-D0E0D298CA2C}" dt="2021-06-09T04:42:05.535" v="77"/>
            <ac:spMkLst>
              <pc:docMk/>
              <pc:sldMasterMk cId="2619787566" sldId="2147483677"/>
              <pc:sldLayoutMk cId="1244513182" sldId="2147483681"/>
              <ac:spMk id="7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31:33.830" v="56" actId="478"/>
            <ac:picMkLst>
              <pc:docMk/>
              <pc:sldMasterMk cId="2619787566" sldId="2147483677"/>
              <pc:sldLayoutMk cId="1244513182" sldId="2147483681"/>
              <ac:picMk id="3" creationId="{0CD8E7F4-3ACF-4528-A971-17D2B944B001}"/>
            </ac:picMkLst>
          </pc:picChg>
        </pc:sldLayoutChg>
        <pc:sldLayoutChg chg="modSp mod">
          <pc:chgData name="Emmanuella Guenova" userId="902cb1e6aec68764" providerId="LiveId" clId="{829CE15C-3E59-47C4-A336-D0E0D298CA2C}" dt="2021-06-09T04:29:37.820" v="52"/>
          <pc:sldLayoutMkLst>
            <pc:docMk/>
            <pc:sldMasterMk cId="2619787566" sldId="2147483677"/>
            <pc:sldLayoutMk cId="1376810454" sldId="2147483682"/>
          </pc:sldLayoutMkLst>
          <pc:spChg chg="mod">
            <ac:chgData name="Emmanuella Guenova" userId="902cb1e6aec68764" providerId="LiveId" clId="{829CE15C-3E59-47C4-A336-D0E0D298CA2C}" dt="2021-06-09T04:29:37.820" v="52"/>
            <ac:spMkLst>
              <pc:docMk/>
              <pc:sldMasterMk cId="2619787566" sldId="2147483677"/>
              <pc:sldLayoutMk cId="1376810454" sldId="2147483682"/>
              <ac:spMk id="12" creationId="{00000000-0000-0000-0000-000000000000}"/>
            </ac:spMkLst>
          </pc:spChg>
        </pc:sldLayoutChg>
        <pc:sldLayoutChg chg="delSp modSp mod">
          <pc:chgData name="Emmanuella Guenova" userId="902cb1e6aec68764" providerId="LiveId" clId="{829CE15C-3E59-47C4-A336-D0E0D298CA2C}" dt="2021-06-09T04:31:29.294" v="55" actId="478"/>
          <pc:sldLayoutMkLst>
            <pc:docMk/>
            <pc:sldMasterMk cId="2619787566" sldId="2147483677"/>
            <pc:sldLayoutMk cId="3148452828" sldId="2147483683"/>
          </pc:sldLayoutMkLst>
          <pc:spChg chg="mod">
            <ac:chgData name="Emmanuella Guenova" userId="902cb1e6aec68764" providerId="LiveId" clId="{829CE15C-3E59-47C4-A336-D0E0D298CA2C}" dt="2021-06-09T04:29:47.350" v="54"/>
            <ac:spMkLst>
              <pc:docMk/>
              <pc:sldMasterMk cId="2619787566" sldId="2147483677"/>
              <pc:sldLayoutMk cId="3148452828" sldId="2147483683"/>
              <ac:spMk id="5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31:29.294" v="55" actId="478"/>
            <ac:picMkLst>
              <pc:docMk/>
              <pc:sldMasterMk cId="2619787566" sldId="2147483677"/>
              <pc:sldLayoutMk cId="3148452828" sldId="2147483683"/>
              <ac:picMk id="4" creationId="{0CD8E7F4-3ACF-4528-A971-17D2B944B001}"/>
            </ac:picMkLst>
          </pc:picChg>
        </pc:sldLayoutChg>
        <pc:sldLayoutChg chg="del">
          <pc:chgData name="Emmanuella Guenova" userId="902cb1e6aec68764" providerId="LiveId" clId="{829CE15C-3E59-47C4-A336-D0E0D298CA2C}" dt="2021-06-09T12:01:27.040" v="2475" actId="2696"/>
          <pc:sldLayoutMkLst>
            <pc:docMk/>
            <pc:sldMasterMk cId="2619787566" sldId="2147483677"/>
            <pc:sldLayoutMk cId="111814631" sldId="2147483684"/>
          </pc:sldLayoutMkLst>
        </pc:sldLayoutChg>
        <pc:sldLayoutChg chg="del">
          <pc:chgData name="Emmanuella Guenova" userId="902cb1e6aec68764" providerId="LiveId" clId="{829CE15C-3E59-47C4-A336-D0E0D298CA2C}" dt="2021-06-09T12:04:13.393" v="2514" actId="2696"/>
          <pc:sldLayoutMkLst>
            <pc:docMk/>
            <pc:sldMasterMk cId="2619787566" sldId="2147483677"/>
            <pc:sldLayoutMk cId="1911693244" sldId="2147483685"/>
          </pc:sldLayoutMkLst>
        </pc:sldLayoutChg>
        <pc:sldLayoutChg chg="del">
          <pc:chgData name="Emmanuella Guenova" userId="902cb1e6aec68764" providerId="LiveId" clId="{829CE15C-3E59-47C4-A336-D0E0D298CA2C}" dt="2021-06-09T12:04:10.952" v="2513" actId="2696"/>
          <pc:sldLayoutMkLst>
            <pc:docMk/>
            <pc:sldMasterMk cId="2619787566" sldId="2147483677"/>
            <pc:sldLayoutMk cId="2905917840" sldId="2147483686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E2A2E1-3971-43F0-8A7B-0397116EAA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A0C17-89E2-4D0E-9179-488D1A3A3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CD058F-0025-429B-8C58-6B4A4954E058}" type="datetimeFigureOut">
              <a:rPr lang="it-CH" smtClean="0"/>
              <a:t>04.10.2021</a:t>
            </a:fld>
            <a:endParaRPr lang="it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FD717-9836-466A-BBCC-7AEB365DDD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4A14E-654B-47CC-A9FF-91B15E6AD2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F947F-F200-432E-A096-8C35EA804CC7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4216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ED0BD-411A-4420-892E-64B635D6A112}" type="datetimeFigureOut">
              <a:rPr lang="it-CH" smtClean="0"/>
              <a:t>04.10.2021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F76BBD-A697-4578-835D-4E04FFD4D491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0147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46014" y="-9000"/>
            <a:ext cx="6413986" cy="5724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99191" y="824815"/>
            <a:ext cx="6107633" cy="45045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5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90248" y="4196535"/>
            <a:ext cx="2534506" cy="98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1" strike="noStrik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157500" y="2047500"/>
            <a:ext cx="1400000" cy="16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AAB3B6"/>
                </a:solidFill>
              </a:defRPr>
            </a:lvl1pPr>
          </a:lstStyle>
          <a:p>
            <a:r>
              <a:rPr lang="en-GB" dirty="0"/>
              <a:t>Click the icon to place your photo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CE963-C504-4FFB-8778-008D74088852}"/>
              </a:ext>
            </a:extLst>
          </p:cNvPr>
          <p:cNvGrpSpPr/>
          <p:nvPr userDrawn="1"/>
        </p:nvGrpSpPr>
        <p:grpSpPr>
          <a:xfrm>
            <a:off x="556709" y="363155"/>
            <a:ext cx="2618750" cy="572127"/>
            <a:chOff x="321670" y="169037"/>
            <a:chExt cx="2945197" cy="766244"/>
          </a:xfrm>
        </p:grpSpPr>
        <p:pic>
          <p:nvPicPr>
            <p:cNvPr id="10" name="Picture 2" descr="logo-chuv - Swiss Vitamin Institute">
              <a:extLst>
                <a:ext uri="{FF2B5EF4-FFF2-40B4-BE49-F238E27FC236}">
                  <a16:creationId xmlns:a16="http://schemas.microsoft.com/office/drawing/2014/main" id="{5AE322A3-CACA-4F67-9E08-761E30353D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0" t="13601" r="21701" b="14400"/>
            <a:stretch/>
          </p:blipFill>
          <p:spPr bwMode="auto">
            <a:xfrm>
              <a:off x="321670" y="169037"/>
              <a:ext cx="1440160" cy="72008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</p:pic>
        <p:pic>
          <p:nvPicPr>
            <p:cNvPr id="12" name="Image 8">
              <a:extLst>
                <a:ext uri="{FF2B5EF4-FFF2-40B4-BE49-F238E27FC236}">
                  <a16:creationId xmlns:a16="http://schemas.microsoft.com/office/drawing/2014/main" id="{8969982C-262D-4953-8FE8-69D7178C23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8419" b="12657"/>
            <a:stretch/>
          </p:blipFill>
          <p:spPr>
            <a:xfrm>
              <a:off x="1932859" y="277263"/>
              <a:ext cx="1334008" cy="611854"/>
            </a:xfrm>
            <a:prstGeom prst="rect">
              <a:avLst/>
            </a:prstGeom>
            <a:effectLst>
              <a:softEdge rad="25400"/>
            </a:effectLst>
          </p:spPr>
        </p:pic>
        <p:cxnSp>
          <p:nvCxnSpPr>
            <p:cNvPr id="17" name="Connecteur droit 9">
              <a:extLst>
                <a:ext uri="{FF2B5EF4-FFF2-40B4-BE49-F238E27FC236}">
                  <a16:creationId xmlns:a16="http://schemas.microsoft.com/office/drawing/2014/main" id="{F8445781-1144-489C-98C8-2A80C3EC8128}"/>
                </a:ext>
              </a:extLst>
            </p:cNvPr>
            <p:cNvCxnSpPr/>
            <p:nvPr userDrawn="1"/>
          </p:nvCxnSpPr>
          <p:spPr>
            <a:xfrm>
              <a:off x="1808613" y="169037"/>
              <a:ext cx="0" cy="766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3899192" y="267629"/>
            <a:ext cx="6107632" cy="512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sz="2400" dirty="0" err="1"/>
              <a:t>where</a:t>
            </a:r>
            <a:r>
              <a:rPr lang="fr-FR" sz="2400" dirty="0"/>
              <a:t> │</a:t>
            </a:r>
            <a:r>
              <a:rPr lang="fr-FR" sz="2400" dirty="0" err="1"/>
              <a:t>when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613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ubtop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" y="0"/>
            <a:ext cx="3746016" cy="5715000"/>
          </a:xfrm>
          <a:prstGeom prst="rect">
            <a:avLst/>
          </a:prstGeom>
          <a:solidFill>
            <a:srgbClr val="AA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260"/>
          </a:p>
        </p:txBody>
      </p:sp>
      <p:sp>
        <p:nvSpPr>
          <p:cNvPr id="15" name="Rectangle 14"/>
          <p:cNvSpPr/>
          <p:nvPr userDrawn="1"/>
        </p:nvSpPr>
        <p:spPr>
          <a:xfrm>
            <a:off x="8812911" y="5432186"/>
            <a:ext cx="1200970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720" b="0" dirty="0">
                <a:solidFill>
                  <a:schemeClr val="bg1"/>
                </a:solidFill>
              </a:rPr>
              <a:t>EADV</a:t>
            </a:r>
            <a:r>
              <a:rPr lang="it-CH" sz="720" b="1" dirty="0">
                <a:solidFill>
                  <a:schemeClr val="bg1"/>
                </a:solidFill>
              </a:rPr>
              <a:t>ELEARNING</a:t>
            </a:r>
            <a:r>
              <a:rPr lang="it-CH" sz="720" b="0" dirty="0">
                <a:solidFill>
                  <a:schemeClr val="bg1"/>
                </a:solidFill>
              </a:rPr>
              <a:t>.COM</a:t>
            </a:r>
            <a:endParaRPr lang="it-CH" sz="1260" b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" y="5355000"/>
            <a:ext cx="10160001" cy="360000"/>
          </a:xfrm>
          <a:prstGeom prst="rect">
            <a:avLst/>
          </a:prstGeom>
          <a:solidFill>
            <a:srgbClr val="AA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260"/>
          </a:p>
        </p:txBody>
      </p:sp>
      <p:sp>
        <p:nvSpPr>
          <p:cNvPr id="12" name="Rectangle 11"/>
          <p:cNvSpPr/>
          <p:nvPr userDrawn="1"/>
        </p:nvSpPr>
        <p:spPr>
          <a:xfrm>
            <a:off x="9255343" y="5432186"/>
            <a:ext cx="758541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720" b="0" dirty="0">
                <a:solidFill>
                  <a:schemeClr val="bg1"/>
                </a:solidFill>
              </a:rPr>
              <a:t>CHUV │ UNIL</a:t>
            </a:r>
            <a:endParaRPr lang="it-CH" sz="1260" b="0" dirty="0">
              <a:solidFill>
                <a:schemeClr val="bg1"/>
              </a:solidFill>
            </a:endParaRP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9197" y="5372874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2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20039" y="1006699"/>
            <a:ext cx="4200000" cy="3701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insert a picture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379" y="1011584"/>
            <a:ext cx="3550183" cy="3691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216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32147" y="118668"/>
            <a:ext cx="5851694" cy="889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160" b="1" kern="1200" spc="54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</p:spTree>
    <p:extLst>
      <p:ext uri="{BB962C8B-B14F-4D97-AF65-F5344CB8AC3E}">
        <p14:creationId xmlns:p14="http://schemas.microsoft.com/office/powerpoint/2010/main" val="272123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" y="5355000"/>
            <a:ext cx="10160001" cy="360000"/>
          </a:xfrm>
          <a:prstGeom prst="rect">
            <a:avLst/>
          </a:prstGeom>
          <a:solidFill>
            <a:srgbClr val="AA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260"/>
          </a:p>
        </p:txBody>
      </p:sp>
      <p:sp>
        <p:nvSpPr>
          <p:cNvPr id="6" name="Rectangle 5"/>
          <p:cNvSpPr/>
          <p:nvPr userDrawn="1"/>
        </p:nvSpPr>
        <p:spPr>
          <a:xfrm>
            <a:off x="9255343" y="5432186"/>
            <a:ext cx="758541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720" b="0" dirty="0">
                <a:solidFill>
                  <a:schemeClr val="bg1"/>
                </a:solidFill>
              </a:rPr>
              <a:t>CHUV │ UNIL</a:t>
            </a:r>
            <a:endParaRPr lang="it-CH" sz="1260" b="0" dirty="0">
              <a:solidFill>
                <a:schemeClr val="bg1"/>
              </a:solidFill>
            </a:endParaRP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9197" y="5372874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2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6" y="130193"/>
            <a:ext cx="8457617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3240" b="1" kern="1200" baseline="0" dirty="0" smtClean="0">
                <a:solidFill>
                  <a:srgbClr val="AA274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8513" y="130192"/>
            <a:ext cx="183552" cy="518962"/>
          </a:xfrm>
          <a:prstGeom prst="rect">
            <a:avLst/>
          </a:prstGeom>
          <a:solidFill>
            <a:srgbClr val="AA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72273" y="1221938"/>
            <a:ext cx="42000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145921" y="1221938"/>
            <a:ext cx="42000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5" y="718341"/>
            <a:ext cx="8469252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62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</p:spTree>
    <p:extLst>
      <p:ext uri="{BB962C8B-B14F-4D97-AF65-F5344CB8AC3E}">
        <p14:creationId xmlns:p14="http://schemas.microsoft.com/office/powerpoint/2010/main" val="117395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2" y="130191"/>
            <a:ext cx="9632000" cy="5304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8512" y="130192"/>
            <a:ext cx="183552" cy="518962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3" y="718341"/>
            <a:ext cx="96320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3" y="1387743"/>
            <a:ext cx="4497917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33487" y="1387743"/>
            <a:ext cx="4666680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  <a:prstGeom prst="rect">
            <a:avLst/>
          </a:prstGeo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83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3" y="130191"/>
            <a:ext cx="9632000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68512" y="130192"/>
            <a:ext cx="183552" cy="518962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2" y="718341"/>
            <a:ext cx="96320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2" y="1387743"/>
            <a:ext cx="9586613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  <a:prstGeom prst="rect">
            <a:avLst/>
          </a:prstGeo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62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  <a:prstGeom prst="rect">
            <a:avLst/>
          </a:prstGeo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01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3" y="1387743"/>
            <a:ext cx="4497917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33487" y="1387743"/>
            <a:ext cx="4666680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835" y="1227013"/>
            <a:ext cx="944033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3" y="718341"/>
            <a:ext cx="9632399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3" y="130191"/>
            <a:ext cx="9632398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kern="120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8" name="Rectangle 17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  <a:prstGeom prst="rect">
            <a:avLst/>
          </a:prstGeo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5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3" y="1387743"/>
            <a:ext cx="4497917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71476" y="4838616"/>
            <a:ext cx="4226200" cy="447129"/>
          </a:xfrm>
          <a:prstGeom prst="rect">
            <a:avLst/>
          </a:prstGeo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573967" y="4848385"/>
            <a:ext cx="4226200" cy="447129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33487" y="1387743"/>
            <a:ext cx="4666680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835" y="1227013"/>
            <a:ext cx="944033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3" y="718341"/>
            <a:ext cx="9632399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3" y="130191"/>
            <a:ext cx="9632398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46014" y="-9000"/>
            <a:ext cx="6413986" cy="5724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99191" y="824815"/>
            <a:ext cx="6107633" cy="45045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5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90248" y="4196535"/>
            <a:ext cx="2534506" cy="98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1" strike="noStrik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157500" y="2047500"/>
            <a:ext cx="1400000" cy="16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AAB3B6"/>
                </a:solidFill>
              </a:defRPr>
            </a:lvl1pPr>
          </a:lstStyle>
          <a:p>
            <a:r>
              <a:rPr lang="en-GB" dirty="0"/>
              <a:t>Click the icon to place your photo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CE963-C504-4FFB-8778-008D74088852}"/>
              </a:ext>
            </a:extLst>
          </p:cNvPr>
          <p:cNvGrpSpPr/>
          <p:nvPr userDrawn="1"/>
        </p:nvGrpSpPr>
        <p:grpSpPr>
          <a:xfrm>
            <a:off x="556709" y="363155"/>
            <a:ext cx="2618750" cy="572127"/>
            <a:chOff x="321670" y="169037"/>
            <a:chExt cx="2945197" cy="766244"/>
          </a:xfrm>
        </p:grpSpPr>
        <p:pic>
          <p:nvPicPr>
            <p:cNvPr id="10" name="Picture 2" descr="logo-chuv - Swiss Vitamin Institute">
              <a:extLst>
                <a:ext uri="{FF2B5EF4-FFF2-40B4-BE49-F238E27FC236}">
                  <a16:creationId xmlns:a16="http://schemas.microsoft.com/office/drawing/2014/main" id="{5AE322A3-CACA-4F67-9E08-761E30353D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0" t="13601" r="21701" b="14400"/>
            <a:stretch/>
          </p:blipFill>
          <p:spPr bwMode="auto">
            <a:xfrm>
              <a:off x="321670" y="169037"/>
              <a:ext cx="1440160" cy="72008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</p:pic>
        <p:pic>
          <p:nvPicPr>
            <p:cNvPr id="12" name="Image 8">
              <a:extLst>
                <a:ext uri="{FF2B5EF4-FFF2-40B4-BE49-F238E27FC236}">
                  <a16:creationId xmlns:a16="http://schemas.microsoft.com/office/drawing/2014/main" id="{8969982C-262D-4953-8FE8-69D7178C23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8419" b="12657"/>
            <a:stretch/>
          </p:blipFill>
          <p:spPr>
            <a:xfrm>
              <a:off x="1932859" y="277263"/>
              <a:ext cx="1334008" cy="611854"/>
            </a:xfrm>
            <a:prstGeom prst="rect">
              <a:avLst/>
            </a:prstGeom>
            <a:effectLst>
              <a:softEdge rad="25400"/>
            </a:effectLst>
          </p:spPr>
        </p:pic>
        <p:cxnSp>
          <p:nvCxnSpPr>
            <p:cNvPr id="17" name="Connecteur droit 9">
              <a:extLst>
                <a:ext uri="{FF2B5EF4-FFF2-40B4-BE49-F238E27FC236}">
                  <a16:creationId xmlns:a16="http://schemas.microsoft.com/office/drawing/2014/main" id="{F8445781-1144-489C-98C8-2A80C3EC8128}"/>
                </a:ext>
              </a:extLst>
            </p:cNvPr>
            <p:cNvCxnSpPr/>
            <p:nvPr userDrawn="1"/>
          </p:nvCxnSpPr>
          <p:spPr>
            <a:xfrm>
              <a:off x="1808613" y="169037"/>
              <a:ext cx="0" cy="766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3899192" y="267629"/>
            <a:ext cx="6107632" cy="512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sz="2400" dirty="0" err="1"/>
              <a:t>where</a:t>
            </a:r>
            <a:r>
              <a:rPr lang="fr-FR" sz="2400" dirty="0"/>
              <a:t> │</a:t>
            </a:r>
            <a:r>
              <a:rPr lang="fr-FR" sz="2400" dirty="0" err="1"/>
              <a:t>when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1033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op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3746016" cy="5715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8702305" y="5432185"/>
            <a:ext cx="13115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EADV</a:t>
            </a:r>
            <a:r>
              <a:rPr lang="it-CH" sz="800" b="1" dirty="0">
                <a:solidFill>
                  <a:schemeClr val="bg1"/>
                </a:solidFill>
              </a:rPr>
              <a:t>ELEARNING</a:t>
            </a:r>
            <a:r>
              <a:rPr lang="it-CH" sz="800" b="0" dirty="0">
                <a:solidFill>
                  <a:schemeClr val="bg1"/>
                </a:solidFill>
              </a:rPr>
              <a:t>.COM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91223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20039" y="1006699"/>
            <a:ext cx="4200000" cy="3701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insert a picture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377" y="1006699"/>
            <a:ext cx="3550183" cy="3691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32145" y="118667"/>
            <a:ext cx="5952316" cy="889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b="1" kern="1200" spc="60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5065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2" y="130191"/>
            <a:ext cx="9632000" cy="5304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8512" y="130192"/>
            <a:ext cx="183552" cy="518962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3" y="718341"/>
            <a:ext cx="96320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3" y="1387743"/>
            <a:ext cx="4497917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33487" y="1387743"/>
            <a:ext cx="4666680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  <a:prstGeom prst="rect">
            <a:avLst/>
          </a:prstGeo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36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op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3746016" cy="5715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8702305" y="5432185"/>
            <a:ext cx="13115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EADV</a:t>
            </a:r>
            <a:r>
              <a:rPr lang="it-CH" sz="800" b="1" dirty="0">
                <a:solidFill>
                  <a:schemeClr val="bg1"/>
                </a:solidFill>
              </a:rPr>
              <a:t>ELEARNING</a:t>
            </a:r>
            <a:r>
              <a:rPr lang="it-CH" sz="800" b="0" dirty="0">
                <a:solidFill>
                  <a:schemeClr val="bg1"/>
                </a:solidFill>
              </a:rPr>
              <a:t>.COM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91223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20039" y="1006699"/>
            <a:ext cx="4200000" cy="3701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insert a picture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377" y="1006699"/>
            <a:ext cx="3550183" cy="3691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32145" y="118667"/>
            <a:ext cx="5952316" cy="889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b="1" kern="1200" spc="60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7681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3" y="130191"/>
            <a:ext cx="9632000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68512" y="130192"/>
            <a:ext cx="183552" cy="518962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2" y="718341"/>
            <a:ext cx="96320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2" y="1387743"/>
            <a:ext cx="9586613" cy="3525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  <a:prstGeom prst="rect">
            <a:avLst/>
          </a:prstGeo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8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2" y="130191"/>
            <a:ext cx="9632000" cy="5304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8512" y="130192"/>
            <a:ext cx="183552" cy="518962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3" y="718341"/>
            <a:ext cx="96320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3" y="1387743"/>
            <a:ext cx="4497917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33487" y="1387743"/>
            <a:ext cx="4666680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2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3" y="130191"/>
            <a:ext cx="9632000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68512" y="130192"/>
            <a:ext cx="183552" cy="518962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2" y="718341"/>
            <a:ext cx="96320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2" y="1387743"/>
            <a:ext cx="9586613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51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2063" y="4990500"/>
            <a:ext cx="96320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45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833" y="1387743"/>
            <a:ext cx="4497917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71476" y="4838616"/>
            <a:ext cx="4226200" cy="447129"/>
          </a:xfr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573967" y="4848385"/>
            <a:ext cx="4226200" cy="447129"/>
          </a:xfr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33487" y="1387743"/>
            <a:ext cx="4666680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835" y="1227013"/>
            <a:ext cx="944033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2063" y="718341"/>
            <a:ext cx="9632399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2063" y="130191"/>
            <a:ext cx="9632398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kern="1200" baseline="0" dirty="0" smtClean="0">
                <a:solidFill>
                  <a:srgbClr val="0056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46014" y="-9000"/>
            <a:ext cx="6413986" cy="5724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99191" y="824815"/>
            <a:ext cx="6107633" cy="45045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5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90248" y="4196535"/>
            <a:ext cx="2534506" cy="98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1" strike="noStrik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157500" y="2047500"/>
            <a:ext cx="1400000" cy="16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AAB3B6"/>
                </a:solidFill>
              </a:defRPr>
            </a:lvl1pPr>
          </a:lstStyle>
          <a:p>
            <a:r>
              <a:rPr lang="en-GB" dirty="0"/>
              <a:t>Click the icon to place your photo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CE963-C504-4FFB-8778-008D74088852}"/>
              </a:ext>
            </a:extLst>
          </p:cNvPr>
          <p:cNvGrpSpPr/>
          <p:nvPr userDrawn="1"/>
        </p:nvGrpSpPr>
        <p:grpSpPr>
          <a:xfrm>
            <a:off x="556709" y="363155"/>
            <a:ext cx="2618750" cy="572127"/>
            <a:chOff x="321670" y="169037"/>
            <a:chExt cx="2945197" cy="766244"/>
          </a:xfrm>
        </p:grpSpPr>
        <p:pic>
          <p:nvPicPr>
            <p:cNvPr id="10" name="Picture 2" descr="logo-chuv - Swiss Vitamin Institute">
              <a:extLst>
                <a:ext uri="{FF2B5EF4-FFF2-40B4-BE49-F238E27FC236}">
                  <a16:creationId xmlns:a16="http://schemas.microsoft.com/office/drawing/2014/main" id="{5AE322A3-CACA-4F67-9E08-761E30353D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0" t="13601" r="21701" b="14400"/>
            <a:stretch/>
          </p:blipFill>
          <p:spPr bwMode="auto">
            <a:xfrm>
              <a:off x="321670" y="169037"/>
              <a:ext cx="1440160" cy="72008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</p:pic>
        <p:pic>
          <p:nvPicPr>
            <p:cNvPr id="12" name="Image 8">
              <a:extLst>
                <a:ext uri="{FF2B5EF4-FFF2-40B4-BE49-F238E27FC236}">
                  <a16:creationId xmlns:a16="http://schemas.microsoft.com/office/drawing/2014/main" id="{8969982C-262D-4953-8FE8-69D7178C23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8419" b="12657"/>
            <a:stretch/>
          </p:blipFill>
          <p:spPr>
            <a:xfrm>
              <a:off x="1932859" y="277263"/>
              <a:ext cx="1334008" cy="611854"/>
            </a:xfrm>
            <a:prstGeom prst="rect">
              <a:avLst/>
            </a:prstGeom>
            <a:effectLst>
              <a:softEdge rad="25400"/>
            </a:effectLst>
          </p:spPr>
        </p:pic>
        <p:cxnSp>
          <p:nvCxnSpPr>
            <p:cNvPr id="17" name="Connecteur droit 9">
              <a:extLst>
                <a:ext uri="{FF2B5EF4-FFF2-40B4-BE49-F238E27FC236}">
                  <a16:creationId xmlns:a16="http://schemas.microsoft.com/office/drawing/2014/main" id="{F8445781-1144-489C-98C8-2A80C3EC8128}"/>
                </a:ext>
              </a:extLst>
            </p:cNvPr>
            <p:cNvCxnSpPr/>
            <p:nvPr userDrawn="1"/>
          </p:nvCxnSpPr>
          <p:spPr>
            <a:xfrm>
              <a:off x="1808613" y="169037"/>
              <a:ext cx="0" cy="766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3899192" y="267629"/>
            <a:ext cx="6107632" cy="512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sz="2400" dirty="0" err="1"/>
              <a:t>where</a:t>
            </a:r>
            <a:r>
              <a:rPr lang="fr-FR" sz="2400" dirty="0"/>
              <a:t> │</a:t>
            </a:r>
            <a:r>
              <a:rPr lang="fr-FR" sz="2400" dirty="0" err="1"/>
              <a:t>when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6052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top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3746016" cy="5715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8702305" y="5432185"/>
            <a:ext cx="13115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EADV</a:t>
            </a:r>
            <a:r>
              <a:rPr lang="it-CH" sz="800" b="1" dirty="0">
                <a:solidFill>
                  <a:schemeClr val="bg1"/>
                </a:solidFill>
              </a:rPr>
              <a:t>ELEARNING</a:t>
            </a:r>
            <a:r>
              <a:rPr lang="it-CH" sz="800" b="0" dirty="0">
                <a:solidFill>
                  <a:schemeClr val="bg1"/>
                </a:solidFill>
              </a:rPr>
              <a:t>.COM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91223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20039" y="1006699"/>
            <a:ext cx="4200000" cy="3701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insert a picture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377" y="1006699"/>
            <a:ext cx="3550183" cy="3691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32145" y="118667"/>
            <a:ext cx="5952316" cy="889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b="1" kern="1200" spc="60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" y="5355000"/>
            <a:ext cx="10160001" cy="360000"/>
          </a:xfrm>
          <a:prstGeom prst="rect">
            <a:avLst/>
          </a:prstGeom>
          <a:solidFill>
            <a:srgbClr val="00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9061801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76263" y="5372873"/>
            <a:ext cx="2534506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0949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0" r:id="rId3"/>
    <p:sldLayoutId id="2147483681" r:id="rId4"/>
    <p:sldLayoutId id="2147483683" r:id="rId5"/>
    <p:sldLayoutId id="2147483689" r:id="rId6"/>
    <p:sldLayoutId id="2147483690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31" r:id="rId17"/>
    <p:sldLayoutId id="2147483732" r:id="rId18"/>
    <p:sldLayoutId id="2147483733" r:id="rId19"/>
    <p:sldLayoutId id="2147483734" r:id="rId20"/>
  </p:sldLayoutIdLst>
  <p:txStyles>
    <p:titleStyle>
      <a:lvl1pPr algn="l" defTabSz="356616" rtl="0" eaLnBrk="1" latinLnBrk="0" hangingPunct="1"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388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8004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62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123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audio" Target="../media/media3.m4a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microsoft.com/office/2007/relationships/media" Target="../media/media3.m4a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8.bin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emf"/><Relationship Id="rId3" Type="http://schemas.openxmlformats.org/officeDocument/2006/relationships/audio" Target="../media/media4.m4a"/><Relationship Id="rId21" Type="http://schemas.openxmlformats.org/officeDocument/2006/relationships/image" Target="../media/image4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8.bin"/><Relationship Id="rId2" Type="http://schemas.microsoft.com/office/2007/relationships/media" Target="../media/media4.m4a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19.bin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7.emf"/><Relationship Id="rId3" Type="http://schemas.openxmlformats.org/officeDocument/2006/relationships/audio" Target="../media/media5.m4a"/><Relationship Id="rId21" Type="http://schemas.openxmlformats.org/officeDocument/2006/relationships/image" Target="../media/image36.jpeg"/><Relationship Id="rId7" Type="http://schemas.openxmlformats.org/officeDocument/2006/relationships/image" Target="../media/image30.jpeg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23.bin"/><Relationship Id="rId25" Type="http://schemas.openxmlformats.org/officeDocument/2006/relationships/image" Target="../media/image4.png"/><Relationship Id="rId2" Type="http://schemas.microsoft.com/office/2007/relationships/media" Target="../media/media5.m4a"/><Relationship Id="rId16" Type="http://schemas.openxmlformats.org/officeDocument/2006/relationships/image" Target="../media/image26.emf"/><Relationship Id="rId20" Type="http://schemas.openxmlformats.org/officeDocument/2006/relationships/image" Target="../media/image3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eg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39.png"/><Relationship Id="rId5" Type="http://schemas.openxmlformats.org/officeDocument/2006/relationships/image" Target="../media/image28.jpeg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2.jpeg"/><Relationship Id="rId14" Type="http://schemas.openxmlformats.org/officeDocument/2006/relationships/image" Target="../media/image25.emf"/><Relationship Id="rId22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4285343" y="1006374"/>
            <a:ext cx="5320937" cy="4504532"/>
          </a:xfrm>
        </p:spPr>
        <p:txBody>
          <a:bodyPr/>
          <a:lstStyle/>
          <a:p>
            <a:r>
              <a:rPr lang="en-US" sz="20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Boost of innate immunity cytokines as biomarkers of response to extracorporeal </a:t>
            </a:r>
            <a:r>
              <a:rPr lang="en-US" sz="20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photopheresis</a:t>
            </a:r>
            <a:r>
              <a:rPr lang="en-US" sz="20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in leukemic cutaneous T-cell lymphoma patients. </a:t>
            </a:r>
          </a:p>
          <a:p>
            <a:endParaRPr lang="fr-CH" sz="2000" dirty="0">
              <a:latin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1887" y="3598145"/>
            <a:ext cx="2737266" cy="663976"/>
          </a:xfrm>
        </p:spPr>
        <p:txBody>
          <a:bodyPr>
            <a:normAutofit/>
          </a:bodyPr>
          <a:lstStyle/>
          <a:p>
            <a:r>
              <a:rPr lang="en-US" b="0" dirty="0"/>
              <a:t>Yi-Chien Tsai</a:t>
            </a:r>
          </a:p>
          <a:p>
            <a:r>
              <a:rPr lang="fr-CH" b="0" dirty="0"/>
              <a:t>Doctorante</a:t>
            </a:r>
            <a:endParaRPr lang="en-US" b="0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17"/>
          </p:nvPr>
        </p:nvSpPr>
        <p:spPr>
          <a:xfrm>
            <a:off x="4103551" y="267630"/>
            <a:ext cx="56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FEF8DE"/>
                </a:solidFill>
              </a:rPr>
              <a:t>EORTC Cutaneous Lymphoma Group 20-21 meeting |14.10.2021</a:t>
            </a:r>
          </a:p>
        </p:txBody>
      </p:sp>
      <p:pic>
        <p:nvPicPr>
          <p:cNvPr id="10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 b="6548"/>
          <a:stretch>
            <a:fillRect/>
          </a:stretch>
        </p:blipFill>
        <p:spPr>
          <a:xfrm>
            <a:off x="1092800" y="1935665"/>
            <a:ext cx="1335440" cy="1545295"/>
          </a:xfrm>
          <a:prstGeom prst="rect">
            <a:avLst/>
          </a:prstGeom>
        </p:spPr>
      </p:pic>
      <p:sp>
        <p:nvSpPr>
          <p:cNvPr id="7" name="Espace réservé du texte 4"/>
          <p:cNvSpPr txBox="1">
            <a:spLocks/>
          </p:cNvSpPr>
          <p:nvPr/>
        </p:nvSpPr>
        <p:spPr>
          <a:xfrm>
            <a:off x="82007" y="5388093"/>
            <a:ext cx="2534506" cy="245627"/>
          </a:xfrm>
          <a:prstGeom prst="rect">
            <a:avLst/>
          </a:prstGeom>
        </p:spPr>
        <p:txBody>
          <a:bodyPr/>
          <a:lstStyle>
            <a:lvl1pPr marL="0" indent="0" algn="ctr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1" kern="12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000" b="0" dirty="0" err="1">
                <a:solidFill>
                  <a:schemeClr val="tx1"/>
                </a:solidFill>
              </a:rPr>
              <a:t>Presentation</a:t>
            </a:r>
            <a:r>
              <a:rPr lang="fr-CH" sz="1000" b="0" dirty="0">
                <a:solidFill>
                  <a:schemeClr val="tx1"/>
                </a:solidFill>
              </a:rPr>
              <a:t> ID. </a:t>
            </a:r>
            <a:r>
              <a:rPr lang="en-US" sz="1000" b="0" dirty="0">
                <a:solidFill>
                  <a:schemeClr val="tx1"/>
                </a:solidFill>
              </a:rPr>
              <a:t>Bio-P-13</a:t>
            </a:r>
            <a:r>
              <a:rPr lang="fr-CH" sz="10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64434C-98E1-421C-82A5-8C5FFCCF9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6146" y="51201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sz="1000" dirty="0"/>
              <a:t>Yi-Chien Tsai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-114914" y="2284797"/>
            <a:ext cx="3931706" cy="6592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leukemic cutaneous T cell lymphoma (L-CTCL)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88D7BE9-24BF-4A48-B922-DF5D4D290844}"/>
              </a:ext>
            </a:extLst>
          </p:cNvPr>
          <p:cNvSpPr txBox="1">
            <a:spLocks/>
          </p:cNvSpPr>
          <p:nvPr/>
        </p:nvSpPr>
        <p:spPr>
          <a:xfrm>
            <a:off x="3958023" y="4821764"/>
            <a:ext cx="5983245" cy="55110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3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796" indent="0" algn="l" defTabSz="9143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99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54" indent="0" algn="l" defTabSz="9143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99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99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799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1.Knobler R et al. J Eur </a:t>
            </a:r>
            <a:r>
              <a:rPr lang="en-GB" sz="80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Acad</a:t>
            </a:r>
            <a:r>
              <a:rPr lang="en-GB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Dermatol. 2020;</a:t>
            </a:r>
            <a:r>
              <a:rPr lang="en-US" sz="800" dirty="0"/>
              <a:t> </a:t>
            </a:r>
            <a:r>
              <a:rPr lang="en-US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Ying Z, et al. </a:t>
            </a:r>
            <a:r>
              <a:rPr lang="en-US" sz="80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Oncotarget</a:t>
            </a:r>
            <a:r>
              <a:rPr lang="en-US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2019; 3.Wiese F, et al. </a:t>
            </a:r>
            <a:r>
              <a:rPr lang="en-US" sz="80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</a:t>
            </a:r>
            <a:r>
              <a:rPr lang="en-US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Immunol</a:t>
            </a:r>
            <a:r>
              <a:rPr lang="en-US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2019; 4.Iselin C, et al. </a:t>
            </a:r>
            <a:r>
              <a:rPr lang="en-US" sz="80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Oncoimmunology</a:t>
            </a:r>
            <a:r>
              <a:rPr lang="en-US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2021;</a:t>
            </a:r>
            <a:r>
              <a:rPr lang="da-DK" sz="80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5.Aisling M., et al, J Clin Immunol. 2021. 6. Franklin C. et al., PLoS One. 2015.</a:t>
            </a:r>
            <a:endParaRPr lang="en-GB" sz="803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GB" sz="803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58097" y="1918077"/>
            <a:ext cx="1993933" cy="1633595"/>
            <a:chOff x="4915841" y="1679348"/>
            <a:chExt cx="2227257" cy="183467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FCECAB8-7BCC-4452-BEDA-567683FB830A}"/>
                </a:ext>
              </a:extLst>
            </p:cNvPr>
            <p:cNvGrpSpPr/>
            <p:nvPr/>
          </p:nvGrpSpPr>
          <p:grpSpPr>
            <a:xfrm>
              <a:off x="4915841" y="1679348"/>
              <a:ext cx="888482" cy="1834671"/>
              <a:chOff x="2955309" y="2279564"/>
              <a:chExt cx="1184643" cy="2446228"/>
            </a:xfrm>
          </p:grpSpPr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514F1121-ADDD-43B1-B55A-56C95B8771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55309" y="2279564"/>
                <a:ext cx="1184643" cy="2446228"/>
              </a:xfrm>
              <a:custGeom>
                <a:avLst/>
                <a:gdLst>
                  <a:gd name="T0" fmla="*/ 294 w 363"/>
                  <a:gd name="T1" fmla="*/ 543 h 698"/>
                  <a:gd name="T2" fmla="*/ 278 w 363"/>
                  <a:gd name="T3" fmla="*/ 433 h 698"/>
                  <a:gd name="T4" fmla="*/ 294 w 363"/>
                  <a:gd name="T5" fmla="*/ 423 h 698"/>
                  <a:gd name="T6" fmla="*/ 325 w 363"/>
                  <a:gd name="T7" fmla="*/ 560 h 698"/>
                  <a:gd name="T8" fmla="*/ 319 w 363"/>
                  <a:gd name="T9" fmla="*/ 652 h 698"/>
                  <a:gd name="T10" fmla="*/ 332 w 363"/>
                  <a:gd name="T11" fmla="*/ 646 h 698"/>
                  <a:gd name="T12" fmla="*/ 316 w 363"/>
                  <a:gd name="T13" fmla="*/ 674 h 698"/>
                  <a:gd name="T14" fmla="*/ 345 w 363"/>
                  <a:gd name="T15" fmla="*/ 663 h 698"/>
                  <a:gd name="T16" fmla="*/ 359 w 363"/>
                  <a:gd name="T17" fmla="*/ 581 h 698"/>
                  <a:gd name="T18" fmla="*/ 339 w 363"/>
                  <a:gd name="T19" fmla="*/ 397 h 698"/>
                  <a:gd name="T20" fmla="*/ 331 w 363"/>
                  <a:gd name="T21" fmla="*/ 313 h 698"/>
                  <a:gd name="T22" fmla="*/ 288 w 363"/>
                  <a:gd name="T23" fmla="*/ 202 h 698"/>
                  <a:gd name="T24" fmla="*/ 240 w 363"/>
                  <a:gd name="T25" fmla="*/ 113 h 698"/>
                  <a:gd name="T26" fmla="*/ 117 w 363"/>
                  <a:gd name="T27" fmla="*/ 74 h 698"/>
                  <a:gd name="T28" fmla="*/ 110 w 363"/>
                  <a:gd name="T29" fmla="*/ 117 h 698"/>
                  <a:gd name="T30" fmla="*/ 111 w 363"/>
                  <a:gd name="T31" fmla="*/ 126 h 698"/>
                  <a:gd name="T32" fmla="*/ 149 w 363"/>
                  <a:gd name="T33" fmla="*/ 152 h 698"/>
                  <a:gd name="T34" fmla="*/ 76 w 363"/>
                  <a:gd name="T35" fmla="*/ 202 h 698"/>
                  <a:gd name="T36" fmla="*/ 33 w 363"/>
                  <a:gd name="T37" fmla="*/ 313 h 698"/>
                  <a:gd name="T38" fmla="*/ 25 w 363"/>
                  <a:gd name="T39" fmla="*/ 397 h 698"/>
                  <a:gd name="T40" fmla="*/ 4 w 363"/>
                  <a:gd name="T41" fmla="*/ 581 h 698"/>
                  <a:gd name="T42" fmla="*/ 18 w 363"/>
                  <a:gd name="T43" fmla="*/ 663 h 698"/>
                  <a:gd name="T44" fmla="*/ 47 w 363"/>
                  <a:gd name="T45" fmla="*/ 674 h 698"/>
                  <a:gd name="T46" fmla="*/ 31 w 363"/>
                  <a:gd name="T47" fmla="*/ 646 h 698"/>
                  <a:gd name="T48" fmla="*/ 46 w 363"/>
                  <a:gd name="T49" fmla="*/ 652 h 698"/>
                  <a:gd name="T50" fmla="*/ 39 w 363"/>
                  <a:gd name="T51" fmla="*/ 560 h 698"/>
                  <a:gd name="T52" fmla="*/ 71 w 363"/>
                  <a:gd name="T53" fmla="*/ 423 h 698"/>
                  <a:gd name="T54" fmla="*/ 85 w 363"/>
                  <a:gd name="T55" fmla="*/ 433 h 698"/>
                  <a:gd name="T56" fmla="*/ 70 w 363"/>
                  <a:gd name="T57" fmla="*/ 543 h 698"/>
                  <a:gd name="T58" fmla="*/ 82 w 363"/>
                  <a:gd name="T59" fmla="*/ 698 h 698"/>
                  <a:gd name="T60" fmla="*/ 182 w 363"/>
                  <a:gd name="T61" fmla="*/ 648 h 698"/>
                  <a:gd name="T62" fmla="*/ 282 w 363"/>
                  <a:gd name="T63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3" h="698">
                    <a:moveTo>
                      <a:pt x="288" y="671"/>
                    </a:moveTo>
                    <a:cubicBezTo>
                      <a:pt x="297" y="627"/>
                      <a:pt x="298" y="594"/>
                      <a:pt x="294" y="543"/>
                    </a:cubicBezTo>
                    <a:cubicBezTo>
                      <a:pt x="292" y="509"/>
                      <a:pt x="284" y="497"/>
                      <a:pt x="283" y="484"/>
                    </a:cubicBezTo>
                    <a:cubicBezTo>
                      <a:pt x="282" y="453"/>
                      <a:pt x="280" y="447"/>
                      <a:pt x="278" y="433"/>
                    </a:cubicBezTo>
                    <a:cubicBezTo>
                      <a:pt x="275" y="412"/>
                      <a:pt x="277" y="375"/>
                      <a:pt x="278" y="367"/>
                    </a:cubicBezTo>
                    <a:cubicBezTo>
                      <a:pt x="281" y="382"/>
                      <a:pt x="284" y="402"/>
                      <a:pt x="294" y="423"/>
                    </a:cubicBezTo>
                    <a:cubicBezTo>
                      <a:pt x="295" y="447"/>
                      <a:pt x="297" y="455"/>
                      <a:pt x="299" y="471"/>
                    </a:cubicBezTo>
                    <a:cubicBezTo>
                      <a:pt x="305" y="503"/>
                      <a:pt x="323" y="531"/>
                      <a:pt x="325" y="560"/>
                    </a:cubicBezTo>
                    <a:cubicBezTo>
                      <a:pt x="326" y="573"/>
                      <a:pt x="319" y="584"/>
                      <a:pt x="316" y="596"/>
                    </a:cubicBezTo>
                    <a:cubicBezTo>
                      <a:pt x="314" y="618"/>
                      <a:pt x="315" y="645"/>
                      <a:pt x="319" y="652"/>
                    </a:cubicBezTo>
                    <a:cubicBezTo>
                      <a:pt x="326" y="657"/>
                      <a:pt x="326" y="637"/>
                      <a:pt x="332" y="622"/>
                    </a:cubicBezTo>
                    <a:cubicBezTo>
                      <a:pt x="333" y="627"/>
                      <a:pt x="335" y="636"/>
                      <a:pt x="332" y="646"/>
                    </a:cubicBezTo>
                    <a:cubicBezTo>
                      <a:pt x="330" y="654"/>
                      <a:pt x="315" y="664"/>
                      <a:pt x="324" y="664"/>
                    </a:cubicBezTo>
                    <a:cubicBezTo>
                      <a:pt x="320" y="670"/>
                      <a:pt x="319" y="672"/>
                      <a:pt x="316" y="674"/>
                    </a:cubicBezTo>
                    <a:cubicBezTo>
                      <a:pt x="315" y="677"/>
                      <a:pt x="319" y="680"/>
                      <a:pt x="322" y="677"/>
                    </a:cubicBezTo>
                    <a:cubicBezTo>
                      <a:pt x="318" y="684"/>
                      <a:pt x="331" y="679"/>
                      <a:pt x="345" y="663"/>
                    </a:cubicBezTo>
                    <a:cubicBezTo>
                      <a:pt x="351" y="658"/>
                      <a:pt x="349" y="652"/>
                      <a:pt x="352" y="648"/>
                    </a:cubicBezTo>
                    <a:cubicBezTo>
                      <a:pt x="363" y="634"/>
                      <a:pt x="359" y="612"/>
                      <a:pt x="359" y="581"/>
                    </a:cubicBezTo>
                    <a:cubicBezTo>
                      <a:pt x="359" y="496"/>
                      <a:pt x="355" y="478"/>
                      <a:pt x="352" y="446"/>
                    </a:cubicBezTo>
                    <a:cubicBezTo>
                      <a:pt x="351" y="433"/>
                      <a:pt x="341" y="419"/>
                      <a:pt x="339" y="397"/>
                    </a:cubicBezTo>
                    <a:cubicBezTo>
                      <a:pt x="337" y="383"/>
                      <a:pt x="338" y="364"/>
                      <a:pt x="338" y="354"/>
                    </a:cubicBezTo>
                    <a:cubicBezTo>
                      <a:pt x="337" y="340"/>
                      <a:pt x="333" y="329"/>
                      <a:pt x="331" y="313"/>
                    </a:cubicBezTo>
                    <a:cubicBezTo>
                      <a:pt x="329" y="298"/>
                      <a:pt x="352" y="248"/>
                      <a:pt x="314" y="214"/>
                    </a:cubicBezTo>
                    <a:cubicBezTo>
                      <a:pt x="308" y="209"/>
                      <a:pt x="297" y="207"/>
                      <a:pt x="288" y="202"/>
                    </a:cubicBezTo>
                    <a:cubicBezTo>
                      <a:pt x="272" y="193"/>
                      <a:pt x="252" y="185"/>
                      <a:pt x="242" y="176"/>
                    </a:cubicBezTo>
                    <a:cubicBezTo>
                      <a:pt x="228" y="163"/>
                      <a:pt x="229" y="126"/>
                      <a:pt x="240" y="113"/>
                    </a:cubicBezTo>
                    <a:cubicBezTo>
                      <a:pt x="273" y="81"/>
                      <a:pt x="272" y="4"/>
                      <a:pt x="186" y="1"/>
                    </a:cubicBezTo>
                    <a:cubicBezTo>
                      <a:pt x="159" y="0"/>
                      <a:pt x="104" y="22"/>
                      <a:pt x="117" y="74"/>
                    </a:cubicBezTo>
                    <a:cubicBezTo>
                      <a:pt x="109" y="88"/>
                      <a:pt x="101" y="96"/>
                      <a:pt x="102" y="103"/>
                    </a:cubicBezTo>
                    <a:cubicBezTo>
                      <a:pt x="103" y="109"/>
                      <a:pt x="120" y="102"/>
                      <a:pt x="110" y="117"/>
                    </a:cubicBezTo>
                    <a:cubicBezTo>
                      <a:pt x="110" y="119"/>
                      <a:pt x="116" y="120"/>
                      <a:pt x="119" y="120"/>
                    </a:cubicBezTo>
                    <a:cubicBezTo>
                      <a:pt x="116" y="120"/>
                      <a:pt x="111" y="124"/>
                      <a:pt x="111" y="126"/>
                    </a:cubicBezTo>
                    <a:cubicBezTo>
                      <a:pt x="120" y="132"/>
                      <a:pt x="112" y="141"/>
                      <a:pt x="119" y="148"/>
                    </a:cubicBezTo>
                    <a:cubicBezTo>
                      <a:pt x="126" y="157"/>
                      <a:pt x="138" y="152"/>
                      <a:pt x="149" y="152"/>
                    </a:cubicBezTo>
                    <a:cubicBezTo>
                      <a:pt x="154" y="160"/>
                      <a:pt x="153" y="171"/>
                      <a:pt x="137" y="176"/>
                    </a:cubicBezTo>
                    <a:cubicBezTo>
                      <a:pt x="132" y="177"/>
                      <a:pt x="91" y="193"/>
                      <a:pt x="76" y="202"/>
                    </a:cubicBezTo>
                    <a:cubicBezTo>
                      <a:pt x="68" y="207"/>
                      <a:pt x="55" y="209"/>
                      <a:pt x="50" y="214"/>
                    </a:cubicBezTo>
                    <a:cubicBezTo>
                      <a:pt x="13" y="248"/>
                      <a:pt x="35" y="298"/>
                      <a:pt x="33" y="313"/>
                    </a:cubicBezTo>
                    <a:cubicBezTo>
                      <a:pt x="31" y="329"/>
                      <a:pt x="27" y="340"/>
                      <a:pt x="26" y="354"/>
                    </a:cubicBezTo>
                    <a:cubicBezTo>
                      <a:pt x="25" y="364"/>
                      <a:pt x="26" y="383"/>
                      <a:pt x="25" y="397"/>
                    </a:cubicBezTo>
                    <a:cubicBezTo>
                      <a:pt x="22" y="419"/>
                      <a:pt x="13" y="433"/>
                      <a:pt x="12" y="446"/>
                    </a:cubicBezTo>
                    <a:cubicBezTo>
                      <a:pt x="9" y="478"/>
                      <a:pt x="4" y="496"/>
                      <a:pt x="4" y="581"/>
                    </a:cubicBezTo>
                    <a:cubicBezTo>
                      <a:pt x="4" y="612"/>
                      <a:pt x="0" y="634"/>
                      <a:pt x="12" y="648"/>
                    </a:cubicBezTo>
                    <a:cubicBezTo>
                      <a:pt x="16" y="652"/>
                      <a:pt x="13" y="658"/>
                      <a:pt x="18" y="663"/>
                    </a:cubicBezTo>
                    <a:cubicBezTo>
                      <a:pt x="32" y="679"/>
                      <a:pt x="47" y="684"/>
                      <a:pt x="43" y="677"/>
                    </a:cubicBezTo>
                    <a:cubicBezTo>
                      <a:pt x="45" y="680"/>
                      <a:pt x="49" y="677"/>
                      <a:pt x="47" y="674"/>
                    </a:cubicBezTo>
                    <a:cubicBezTo>
                      <a:pt x="46" y="672"/>
                      <a:pt x="44" y="670"/>
                      <a:pt x="40" y="664"/>
                    </a:cubicBezTo>
                    <a:cubicBezTo>
                      <a:pt x="49" y="664"/>
                      <a:pt x="34" y="654"/>
                      <a:pt x="31" y="646"/>
                    </a:cubicBezTo>
                    <a:cubicBezTo>
                      <a:pt x="28" y="636"/>
                      <a:pt x="31" y="627"/>
                      <a:pt x="31" y="622"/>
                    </a:cubicBezTo>
                    <a:cubicBezTo>
                      <a:pt x="38" y="637"/>
                      <a:pt x="38" y="657"/>
                      <a:pt x="46" y="652"/>
                    </a:cubicBezTo>
                    <a:cubicBezTo>
                      <a:pt x="49" y="645"/>
                      <a:pt x="50" y="618"/>
                      <a:pt x="47" y="596"/>
                    </a:cubicBezTo>
                    <a:cubicBezTo>
                      <a:pt x="46" y="584"/>
                      <a:pt x="38" y="573"/>
                      <a:pt x="39" y="560"/>
                    </a:cubicBezTo>
                    <a:cubicBezTo>
                      <a:pt x="41" y="531"/>
                      <a:pt x="58" y="503"/>
                      <a:pt x="65" y="471"/>
                    </a:cubicBezTo>
                    <a:cubicBezTo>
                      <a:pt x="66" y="455"/>
                      <a:pt x="70" y="447"/>
                      <a:pt x="71" y="423"/>
                    </a:cubicBezTo>
                    <a:cubicBezTo>
                      <a:pt x="79" y="402"/>
                      <a:pt x="82" y="382"/>
                      <a:pt x="85" y="367"/>
                    </a:cubicBezTo>
                    <a:cubicBezTo>
                      <a:pt x="87" y="375"/>
                      <a:pt x="88" y="412"/>
                      <a:pt x="85" y="433"/>
                    </a:cubicBezTo>
                    <a:cubicBezTo>
                      <a:pt x="83" y="447"/>
                      <a:pt x="81" y="453"/>
                      <a:pt x="80" y="484"/>
                    </a:cubicBezTo>
                    <a:cubicBezTo>
                      <a:pt x="80" y="497"/>
                      <a:pt x="73" y="509"/>
                      <a:pt x="70" y="543"/>
                    </a:cubicBezTo>
                    <a:cubicBezTo>
                      <a:pt x="65" y="594"/>
                      <a:pt x="66" y="627"/>
                      <a:pt x="76" y="671"/>
                    </a:cubicBezTo>
                    <a:cubicBezTo>
                      <a:pt x="78" y="681"/>
                      <a:pt x="80" y="690"/>
                      <a:pt x="82" y="698"/>
                    </a:cubicBezTo>
                    <a:cubicBezTo>
                      <a:pt x="180" y="698"/>
                      <a:pt x="180" y="698"/>
                      <a:pt x="180" y="698"/>
                    </a:cubicBezTo>
                    <a:cubicBezTo>
                      <a:pt x="180" y="679"/>
                      <a:pt x="181" y="661"/>
                      <a:pt x="182" y="648"/>
                    </a:cubicBezTo>
                    <a:cubicBezTo>
                      <a:pt x="184" y="661"/>
                      <a:pt x="184" y="679"/>
                      <a:pt x="184" y="698"/>
                    </a:cubicBezTo>
                    <a:cubicBezTo>
                      <a:pt x="282" y="698"/>
                      <a:pt x="282" y="698"/>
                      <a:pt x="282" y="698"/>
                    </a:cubicBezTo>
                    <a:cubicBezTo>
                      <a:pt x="284" y="690"/>
                      <a:pt x="286" y="681"/>
                      <a:pt x="288" y="671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CH" sz="1050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2286C86B-D68A-4610-8752-093C9C4703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59342" y="3348492"/>
                <a:ext cx="6912" cy="127220"/>
              </a:xfrm>
              <a:custGeom>
                <a:avLst/>
                <a:gdLst>
                  <a:gd name="T0" fmla="*/ 2 w 2"/>
                  <a:gd name="T1" fmla="*/ 39 h 39"/>
                  <a:gd name="T2" fmla="*/ 2 w 2"/>
                  <a:gd name="T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9">
                    <a:moveTo>
                      <a:pt x="2" y="39"/>
                    </a:moveTo>
                    <a:cubicBezTo>
                      <a:pt x="0" y="23"/>
                      <a:pt x="2" y="3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050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1A74EFD7-F712-4182-A9FA-C1A0FBC62D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34934" y="3286265"/>
                <a:ext cx="147908" cy="110626"/>
              </a:xfrm>
              <a:custGeom>
                <a:avLst/>
                <a:gdLst>
                  <a:gd name="T0" fmla="*/ 45 w 45"/>
                  <a:gd name="T1" fmla="*/ 0 h 34"/>
                  <a:gd name="T2" fmla="*/ 0 w 45"/>
                  <a:gd name="T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34">
                    <a:moveTo>
                      <a:pt x="45" y="0"/>
                    </a:moveTo>
                    <a:cubicBezTo>
                      <a:pt x="42" y="33"/>
                      <a:pt x="18" y="32"/>
                      <a:pt x="0" y="34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05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925DA872-F21E-4800-BFAD-F2F8E46785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31772" y="3348492"/>
                <a:ext cx="4147" cy="127220"/>
              </a:xfrm>
              <a:custGeom>
                <a:avLst/>
                <a:gdLst>
                  <a:gd name="T0" fmla="*/ 1 w 1"/>
                  <a:gd name="T1" fmla="*/ 39 h 39"/>
                  <a:gd name="T2" fmla="*/ 0 w 1"/>
                  <a:gd name="T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9">
                    <a:moveTo>
                      <a:pt x="1" y="39"/>
                    </a:moveTo>
                    <a:cubicBezTo>
                      <a:pt x="0" y="23"/>
                      <a:pt x="0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05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7637985E-40E2-4232-B2E0-BDCE171DD5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6566" y="3286265"/>
                <a:ext cx="146525" cy="110626"/>
              </a:xfrm>
              <a:custGeom>
                <a:avLst/>
                <a:gdLst>
                  <a:gd name="T0" fmla="*/ 0 w 45"/>
                  <a:gd name="T1" fmla="*/ 0 h 34"/>
                  <a:gd name="T2" fmla="*/ 45 w 45"/>
                  <a:gd name="T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34">
                    <a:moveTo>
                      <a:pt x="0" y="0"/>
                    </a:moveTo>
                    <a:cubicBezTo>
                      <a:pt x="2" y="33"/>
                      <a:pt x="27" y="32"/>
                      <a:pt x="45" y="34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050"/>
              </a:p>
            </p:txBody>
          </p:sp>
        </p:grpSp>
        <p:sp>
          <p:nvSpPr>
            <p:cNvPr id="12" name="Circular Arrow 5">
              <a:extLst>
                <a:ext uri="{FF2B5EF4-FFF2-40B4-BE49-F238E27FC236}">
                  <a16:creationId xmlns:a16="http://schemas.microsoft.com/office/drawing/2014/main" id="{C27C823D-6E46-41D4-A504-B3BD7A5DB323}"/>
                </a:ext>
              </a:extLst>
            </p:cNvPr>
            <p:cNvSpPr/>
            <p:nvPr/>
          </p:nvSpPr>
          <p:spPr>
            <a:xfrm rot="15319015" flipH="1">
              <a:off x="5896028" y="2587799"/>
              <a:ext cx="823731" cy="769347"/>
            </a:xfrm>
            <a:prstGeom prst="circularArrow">
              <a:avLst>
                <a:gd name="adj1" fmla="val 7773"/>
                <a:gd name="adj2" fmla="val 609125"/>
                <a:gd name="adj3" fmla="val 20156906"/>
                <a:gd name="adj4" fmla="val 11603195"/>
                <a:gd name="adj5" fmla="val 972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Circular Arrow 6">
              <a:extLst>
                <a:ext uri="{FF2B5EF4-FFF2-40B4-BE49-F238E27FC236}">
                  <a16:creationId xmlns:a16="http://schemas.microsoft.com/office/drawing/2014/main" id="{1E13B42F-B666-4450-990C-EE3CB42BA3D7}"/>
                </a:ext>
              </a:extLst>
            </p:cNvPr>
            <p:cNvSpPr/>
            <p:nvPr/>
          </p:nvSpPr>
          <p:spPr>
            <a:xfrm flipH="1">
              <a:off x="5675182" y="2447483"/>
              <a:ext cx="587759" cy="657025"/>
            </a:xfrm>
            <a:prstGeom prst="circularArrow">
              <a:avLst>
                <a:gd name="adj1" fmla="val 10569"/>
                <a:gd name="adj2" fmla="val 762223"/>
                <a:gd name="adj3" fmla="val 20271651"/>
                <a:gd name="adj4" fmla="val 1701697"/>
                <a:gd name="adj5" fmla="val 12194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Circular Arrow 18">
              <a:extLst>
                <a:ext uri="{FF2B5EF4-FFF2-40B4-BE49-F238E27FC236}">
                  <a16:creationId xmlns:a16="http://schemas.microsoft.com/office/drawing/2014/main" id="{5BB001DF-61BE-42DF-9AE2-CC38E18CF17A}"/>
                </a:ext>
              </a:extLst>
            </p:cNvPr>
            <p:cNvSpPr>
              <a:spLocks noChangeAspect="1"/>
            </p:cNvSpPr>
            <p:nvPr/>
          </p:nvSpPr>
          <p:spPr>
            <a:xfrm rot="20860616" flipH="1">
              <a:off x="5671786" y="1871908"/>
              <a:ext cx="1303277" cy="1521026"/>
            </a:xfrm>
            <a:prstGeom prst="circularArrow">
              <a:avLst>
                <a:gd name="adj1" fmla="val 4875"/>
                <a:gd name="adj2" fmla="val 464901"/>
                <a:gd name="adj3" fmla="val 20145219"/>
                <a:gd name="adj4" fmla="val 4774166"/>
                <a:gd name="adj5" fmla="val 595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12-Point Star 19">
              <a:extLst>
                <a:ext uri="{FF2B5EF4-FFF2-40B4-BE49-F238E27FC236}">
                  <a16:creationId xmlns:a16="http://schemas.microsoft.com/office/drawing/2014/main" id="{18466F81-36F6-4733-947E-E8688BF12FA5}"/>
                </a:ext>
              </a:extLst>
            </p:cNvPr>
            <p:cNvSpPr/>
            <p:nvPr/>
          </p:nvSpPr>
          <p:spPr>
            <a:xfrm>
              <a:off x="6624519" y="2295446"/>
              <a:ext cx="518579" cy="579691"/>
            </a:xfrm>
            <a:prstGeom prst="star12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120C6BBA-4A4E-42A4-AEC4-4563E7960217}"/>
                </a:ext>
              </a:extLst>
            </p:cNvPr>
            <p:cNvSpPr txBox="1"/>
            <p:nvPr/>
          </p:nvSpPr>
          <p:spPr>
            <a:xfrm>
              <a:off x="6685679" y="2490233"/>
              <a:ext cx="39626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14350">
                <a:defRPr/>
              </a:pPr>
              <a:r>
                <a:rPr lang="en-US" sz="788" kern="0" dirty="0"/>
                <a:t>UVA</a:t>
              </a:r>
            </a:p>
          </p:txBody>
        </p:sp>
      </p:grpSp>
      <p:sp>
        <p:nvSpPr>
          <p:cNvPr id="3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81840" y="87313"/>
            <a:ext cx="6335612" cy="55808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Extracorporeal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Photopheresis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C816DB-8175-487B-9D33-0E7110278304}"/>
              </a:ext>
            </a:extLst>
          </p:cNvPr>
          <p:cNvSpPr txBox="1"/>
          <p:nvPr/>
        </p:nvSpPr>
        <p:spPr>
          <a:xfrm>
            <a:off x="6561796" y="3812147"/>
            <a:ext cx="3262923" cy="307777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Mechanism? Response markers?</a:t>
            </a:r>
          </a:p>
        </p:txBody>
      </p:sp>
      <p:sp>
        <p:nvSpPr>
          <p:cNvPr id="38" name="Inhaltsplatzhalter 2"/>
          <p:cNvSpPr txBox="1">
            <a:spLocks/>
          </p:cNvSpPr>
          <p:nvPr/>
        </p:nvSpPr>
        <p:spPr>
          <a:xfrm>
            <a:off x="4032127" y="743691"/>
            <a:ext cx="5835038" cy="4321784"/>
          </a:xfrm>
          <a:prstGeom prst="rect">
            <a:avLst/>
          </a:prstGeom>
        </p:spPr>
        <p:txBody>
          <a:bodyPr/>
          <a:lstStyle>
            <a:lvl1pPr marL="320954" indent="-320954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5401" indent="-267462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9848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7787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5726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53666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81605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9544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37483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First line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for L-CTCL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5A8A339B-970A-4CF1-BD0A-D11ED31918EC}"/>
              </a:ext>
            </a:extLst>
          </p:cNvPr>
          <p:cNvSpPr txBox="1">
            <a:spLocks/>
          </p:cNvSpPr>
          <p:nvPr/>
        </p:nvSpPr>
        <p:spPr>
          <a:xfrm>
            <a:off x="6447739" y="1479829"/>
            <a:ext cx="3578234" cy="2640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67462" indent="-267462">
              <a:spcBef>
                <a:spcPts val="780"/>
              </a:spcBef>
              <a:spcAft>
                <a:spcPts val="1200"/>
              </a:spcAft>
              <a:buClr>
                <a:srgbClr val="C00000"/>
              </a:buClr>
              <a:buSzPct val="130000"/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9501" indent="-222885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154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4815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04772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61388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318004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67462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03123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2"/>
                </a:solidFill>
              </a:rPr>
              <a:t>IL-1b and integrin signaling pathways 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2"/>
                </a:solidFill>
              </a:rPr>
              <a:t>CD14+ monocytes </a:t>
            </a: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 T cell proliferation </a:t>
            </a:r>
            <a:r>
              <a:rPr lang="en-GB" dirty="0">
                <a:solidFill>
                  <a:schemeClr val="tx2"/>
                </a:solidFill>
              </a:rPr>
              <a:t>↓</a:t>
            </a:r>
          </a:p>
          <a:p>
            <a:pPr>
              <a:buClr>
                <a:srgbClr val="0070C0"/>
              </a:buClr>
            </a:pPr>
            <a:r>
              <a:rPr lang="de-CH" dirty="0">
                <a:solidFill>
                  <a:schemeClr val="tx2"/>
                </a:solidFill>
              </a:rPr>
              <a:t>NK </a:t>
            </a:r>
            <a:r>
              <a:rPr lang="de-CH" dirty="0" err="1">
                <a:solidFill>
                  <a:schemeClr val="tx2"/>
                </a:solidFill>
              </a:rPr>
              <a:t>cells</a:t>
            </a:r>
            <a:r>
              <a:rPr lang="de-CH" dirty="0">
                <a:solidFill>
                  <a:schemeClr val="tx2"/>
                </a:solidFill>
              </a:rPr>
              <a:t> </a:t>
            </a:r>
            <a:r>
              <a:rPr lang="de-CH" dirty="0" err="1">
                <a:solidFill>
                  <a:schemeClr val="tx2"/>
                </a:solidFill>
              </a:rPr>
              <a:t>activity</a:t>
            </a:r>
            <a:r>
              <a:rPr lang="de-CH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↑</a:t>
            </a:r>
          </a:p>
          <a:p>
            <a:pPr>
              <a:buClr>
                <a:srgbClr val="0070C0"/>
              </a:buClr>
            </a:pPr>
            <a:r>
              <a:rPr lang="en-GB" dirty="0" err="1">
                <a:solidFill>
                  <a:schemeClr val="tx2"/>
                </a:solidFill>
                <a:sym typeface="Wingdings" panose="05000000000000000000" pitchFamily="2" charset="2"/>
              </a:rPr>
              <a:t>T</a:t>
            </a:r>
            <a:r>
              <a:rPr lang="en-GB" baseline="-25000" dirty="0" err="1">
                <a:solidFill>
                  <a:schemeClr val="tx2"/>
                </a:solidFill>
                <a:sym typeface="Wingdings" panose="05000000000000000000" pitchFamily="2" charset="2"/>
              </a:rPr>
              <a:t>reg</a:t>
            </a:r>
            <a:r>
              <a:rPr lang="en-GB" baseline="-25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 function </a:t>
            </a:r>
            <a:r>
              <a:rPr lang="en-GB" dirty="0">
                <a:solidFill>
                  <a:schemeClr val="tx2"/>
                </a:solidFill>
              </a:rPr>
              <a:t>↑</a:t>
            </a: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tx2"/>
                </a:solidFill>
              </a:rPr>
              <a:t>DCs and neutrophils apoptosis ↑</a:t>
            </a: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148D58-569C-41C8-AE8F-B7C4EBF66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0765" y="44153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52063" y="130191"/>
            <a:ext cx="9632000" cy="530491"/>
          </a:xfrm>
        </p:spPr>
        <p:txBody>
          <a:bodyPr>
            <a:noAutofit/>
          </a:bodyPr>
          <a:lstStyle/>
          <a:p>
            <a:r>
              <a:rPr lang="en-US" sz="2200" dirty="0"/>
              <a:t>I. L-CTCL posses an altered serum cytokine profile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sz="1000" dirty="0"/>
              <a:t>Yi-Chien Tsai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79602" y="882635"/>
            <a:ext cx="7529498" cy="4013261"/>
            <a:chOff x="1331863" y="276029"/>
            <a:chExt cx="10372396" cy="6317320"/>
          </a:xfrm>
        </p:grpSpPr>
        <p:sp>
          <p:nvSpPr>
            <p:cNvPr id="15" name="Textfeld 1"/>
            <p:cNvSpPr txBox="1"/>
            <p:nvPr/>
          </p:nvSpPr>
          <p:spPr>
            <a:xfrm>
              <a:off x="1331863" y="276029"/>
              <a:ext cx="4566101" cy="532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A .                                     B.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6" name="Objek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844333"/>
                </p:ext>
              </p:extLst>
            </p:nvPr>
          </p:nvGraphicFramePr>
          <p:xfrm>
            <a:off x="1576018" y="3943326"/>
            <a:ext cx="2531180" cy="2600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Acrobat Document" r:id="rId5" imgW="4114628" imgH="4114800" progId="Acrobat.Document.2015">
                    <p:embed/>
                  </p:oleObj>
                </mc:Choice>
                <mc:Fallback>
                  <p:oleObj name="Acrobat Document" r:id="rId5" imgW="4114628" imgH="4114800" progId="Acrobat.Document.2015">
                    <p:embed/>
                    <p:pic>
                      <p:nvPicPr>
                        <p:cNvPr id="77" name="Objekt 7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76018" y="3943326"/>
                          <a:ext cx="2531180" cy="26001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k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988137"/>
                </p:ext>
              </p:extLst>
            </p:nvPr>
          </p:nvGraphicFramePr>
          <p:xfrm>
            <a:off x="1562705" y="918989"/>
            <a:ext cx="2531180" cy="2600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Acrobat Document" r:id="rId7" imgW="4114628" imgH="4114800" progId="AcroExch.Document.DC">
                    <p:embed/>
                  </p:oleObj>
                </mc:Choice>
                <mc:Fallback>
                  <p:oleObj name="Acrobat Document" r:id="rId7" imgW="4114628" imgH="4114800" progId="AcroExch.Document.DC">
                    <p:embed/>
                    <p:pic>
                      <p:nvPicPr>
                        <p:cNvPr id="78" name="Objekt 7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62705" y="918989"/>
                          <a:ext cx="2531180" cy="26001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feld 72"/>
            <p:cNvSpPr txBox="1"/>
            <p:nvPr/>
          </p:nvSpPr>
          <p:spPr>
            <a:xfrm>
              <a:off x="1755332" y="538714"/>
              <a:ext cx="2527903" cy="48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>
                  <a:latin typeface="Arial" panose="020B0604020202020204" pitchFamily="34" charset="0"/>
                  <a:cs typeface="Arial" panose="020B0604020202020204" pitchFamily="34" charset="0"/>
                </a:rPr>
                <a:t>Healthy</a:t>
              </a:r>
              <a:r>
                <a:rPr lang="de-CH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dirty="0" err="1">
                  <a:latin typeface="Arial" panose="020B0604020202020204" pitchFamily="34" charset="0"/>
                  <a:cs typeface="Arial" panose="020B0604020202020204" pitchFamily="34" charset="0"/>
                </a:rPr>
                <a:t>donors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73"/>
            <p:cNvSpPr txBox="1"/>
            <p:nvPr/>
          </p:nvSpPr>
          <p:spPr>
            <a:xfrm flipH="1">
              <a:off x="1749973" y="3573475"/>
              <a:ext cx="2111462" cy="48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latin typeface="Arial" panose="020B0604020202020204" pitchFamily="34" charset="0"/>
                  <a:cs typeface="Arial" panose="020B0604020202020204" pitchFamily="34" charset="0"/>
                </a:rPr>
                <a:t>L-CTCL </a:t>
              </a:r>
              <a:r>
                <a:rPr lang="de-CH" dirty="0" err="1"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4795838" y="544513"/>
            <a:ext cx="2520950" cy="187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Prism 8" r:id="rId9" imgW="4220070" imgH="3134781" progId="Prism8.Document">
                    <p:embed/>
                  </p:oleObj>
                </mc:Choice>
                <mc:Fallback>
                  <p:oleObj name="Prism 8" r:id="rId9" imgW="4220070" imgH="3134781" progId="Prism8.Document">
                    <p:embed/>
                    <p:pic>
                      <p:nvPicPr>
                        <p:cNvPr id="81" name="Object 8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95838" y="544513"/>
                          <a:ext cx="2520950" cy="1873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6977162" y="435936"/>
            <a:ext cx="2516059" cy="20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Prism 8" r:id="rId11" imgW="3593434" imgH="2874029" progId="Prism8.Document">
                    <p:embed/>
                  </p:oleObj>
                </mc:Choice>
                <mc:Fallback>
                  <p:oleObj name="Prism 8" r:id="rId11" imgW="3593434" imgH="2874029" progId="Prism8.Document">
                    <p:embed/>
                    <p:pic>
                      <p:nvPicPr>
                        <p:cNvPr id="82" name="Object 8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977162" y="435936"/>
                          <a:ext cx="2516059" cy="2008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4868606" y="2417605"/>
            <a:ext cx="2433638" cy="197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Prism 8" r:id="rId13" imgW="4157407" imgH="3372482" progId="Prism8.Document">
                    <p:embed/>
                  </p:oleObj>
                </mc:Choice>
                <mc:Fallback>
                  <p:oleObj name="Prism 8" r:id="rId13" imgW="4157407" imgH="3372482" progId="Prism8.Document">
                    <p:embed/>
                    <p:pic>
                      <p:nvPicPr>
                        <p:cNvPr id="83" name="Object 82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68606" y="2417605"/>
                          <a:ext cx="2433638" cy="197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790481" y="4443794"/>
            <a:ext cx="2597431" cy="2099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Prism 9" r:id="rId15" imgW="3645294" imgH="2947141" progId="Prism9.Document">
                    <p:embed/>
                  </p:oleObj>
                </mc:Choice>
                <mc:Fallback>
                  <p:oleObj name="Prism 9" r:id="rId15" imgW="3645294" imgH="2947141" progId="Prism9.Document">
                    <p:embed/>
                    <p:pic>
                      <p:nvPicPr>
                        <p:cNvPr id="84" name="Object 8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90481" y="4443794"/>
                          <a:ext cx="2597431" cy="20996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7130332" y="4443794"/>
            <a:ext cx="2475670" cy="2149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Prism 9" r:id="rId17" imgW="3361867" imgH="2919769" progId="Prism9.Document">
                    <p:embed/>
                  </p:oleObj>
                </mc:Choice>
                <mc:Fallback>
                  <p:oleObj name="Prism 9" r:id="rId17" imgW="3361867" imgH="2919769" progId="Prism9.Document">
                    <p:embed/>
                    <p:pic>
                      <p:nvPicPr>
                        <p:cNvPr id="85" name="Object 8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130332" y="4443794"/>
                          <a:ext cx="2475670" cy="2149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9252020" y="2379231"/>
            <a:ext cx="2368550" cy="2038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Prism 9" r:id="rId19" imgW="3742890" imgH="2773186" progId="Prism9.Document">
                    <p:embed/>
                  </p:oleObj>
                </mc:Choice>
                <mc:Fallback>
                  <p:oleObj name="Prism 9" r:id="rId19" imgW="3742890" imgH="2773186" progId="Prism9.Document">
                    <p:embed/>
                    <p:pic>
                      <p:nvPicPr>
                        <p:cNvPr id="86" name="Object 85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252020" y="2379231"/>
                          <a:ext cx="2368550" cy="20388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9168331" y="4615024"/>
            <a:ext cx="2535928" cy="1928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Prism 9" r:id="rId21" imgW="3989944" imgH="3033938" progId="Prism9.Document">
                    <p:embed/>
                  </p:oleObj>
                </mc:Choice>
                <mc:Fallback>
                  <p:oleObj name="Prism 9" r:id="rId21" imgW="3989944" imgH="3033938" progId="Prism9.Document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168331" y="4615024"/>
                          <a:ext cx="2535928" cy="1928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9198045" y="476901"/>
            <a:ext cx="24765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Prism 8" r:id="rId23" imgW="4032440" imgH="3116413" progId="Prism8.Document">
                    <p:embed/>
                  </p:oleObj>
                </mc:Choice>
                <mc:Fallback>
                  <p:oleObj name="Prism 8" r:id="rId23" imgW="4032440" imgH="3116413" progId="Prism8.Document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198045" y="476901"/>
                          <a:ext cx="2476500" cy="198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6982994" y="2459520"/>
            <a:ext cx="2596994" cy="1917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Prism 9" r:id="rId25" imgW="4043244" imgH="2960826" progId="Prism9.Document">
                    <p:embed/>
                  </p:oleObj>
                </mc:Choice>
                <mc:Fallback>
                  <p:oleObj name="Prism 9" r:id="rId25" imgW="4043244" imgH="2960826" progId="Prism9.Document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982994" y="2459520"/>
                          <a:ext cx="2596994" cy="19171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8D0890-AFE2-407C-BC48-19F2C4E28D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485617" y="48642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52063" y="130191"/>
            <a:ext cx="9794063" cy="530491"/>
          </a:xfrm>
        </p:spPr>
        <p:txBody>
          <a:bodyPr>
            <a:noAutofit/>
          </a:bodyPr>
          <a:lstStyle/>
          <a:p>
            <a:r>
              <a:rPr lang="en-US" sz="2200" dirty="0"/>
              <a:t>II. ECP </a:t>
            </a:r>
            <a:r>
              <a:rPr lang="en-US" sz="2200" dirty="0" err="1"/>
              <a:t>reponders</a:t>
            </a:r>
            <a:r>
              <a:rPr lang="fr-CH" sz="2200" dirty="0"/>
              <a:t>’</a:t>
            </a:r>
            <a:r>
              <a:rPr lang="en-US" sz="2200" dirty="0"/>
              <a:t> PBMCs release higher innate immunity cytokines.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sz="1000" dirty="0"/>
              <a:t>Yi-Chien Tsai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00700" y="926674"/>
            <a:ext cx="8190586" cy="4191511"/>
            <a:chOff x="307361" y="324398"/>
            <a:chExt cx="9281499" cy="5189785"/>
          </a:xfrm>
        </p:grpSpPr>
        <p:grpSp>
          <p:nvGrpSpPr>
            <p:cNvPr id="36" name="Group 35"/>
            <p:cNvGrpSpPr/>
            <p:nvPr/>
          </p:nvGrpSpPr>
          <p:grpSpPr>
            <a:xfrm>
              <a:off x="336767" y="324398"/>
              <a:ext cx="9241874" cy="3216275"/>
              <a:chOff x="336767" y="324398"/>
              <a:chExt cx="9241874" cy="3216275"/>
            </a:xfrm>
          </p:grpSpPr>
          <p:graphicFrame>
            <p:nvGraphicFramePr>
              <p:cNvPr id="42" name="Object 41"/>
              <p:cNvGraphicFramePr>
                <a:graphicFrameLocks noChangeAspect="1"/>
              </p:cNvGraphicFramePr>
              <p:nvPr/>
            </p:nvGraphicFramePr>
            <p:xfrm>
              <a:off x="4937521" y="395634"/>
              <a:ext cx="2586109" cy="30965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Prism 8" r:id="rId5" imgW="3421289" imgH="4094096" progId="Prism8.Document">
                      <p:embed/>
                    </p:oleObj>
                  </mc:Choice>
                  <mc:Fallback>
                    <p:oleObj name="Prism 8" r:id="rId5" imgW="3421289" imgH="4094096" progId="Prism8.Document">
                      <p:embed/>
                      <p:pic>
                        <p:nvPicPr>
                          <p:cNvPr id="101" name="Object 10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937521" y="395634"/>
                            <a:ext cx="2586109" cy="309652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2"/>
              <p:cNvGraphicFramePr>
                <a:graphicFrameLocks noChangeAspect="1"/>
              </p:cNvGraphicFramePr>
              <p:nvPr/>
            </p:nvGraphicFramePr>
            <p:xfrm>
              <a:off x="7020559" y="393796"/>
              <a:ext cx="2558082" cy="30965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9" name="Prism 8" r:id="rId7" imgW="3383115" imgH="4094096" progId="Prism8.Document">
                      <p:embed/>
                    </p:oleObj>
                  </mc:Choice>
                  <mc:Fallback>
                    <p:oleObj name="Prism 8" r:id="rId7" imgW="3383115" imgH="4094096" progId="Prism8.Document">
                      <p:embed/>
                      <p:pic>
                        <p:nvPicPr>
                          <p:cNvPr id="102" name="Object 101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020559" y="393796"/>
                            <a:ext cx="2558082" cy="309652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3"/>
              <p:cNvGraphicFramePr>
                <a:graphicFrameLocks noChangeAspect="1"/>
              </p:cNvGraphicFramePr>
              <p:nvPr/>
            </p:nvGraphicFramePr>
            <p:xfrm>
              <a:off x="336767" y="324398"/>
              <a:ext cx="2595562" cy="321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" name="Prism 8" r:id="rId9" imgW="3338818" imgH="4138382" progId="Prism8.Document">
                      <p:embed/>
                    </p:oleObj>
                  </mc:Choice>
                  <mc:Fallback>
                    <p:oleObj name="Prism 8" r:id="rId9" imgW="3338818" imgH="4138382" progId="Prism8.Document">
                      <p:embed/>
                      <p:pic>
                        <p:nvPicPr>
                          <p:cNvPr id="103" name="Object 10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36767" y="324398"/>
                            <a:ext cx="2595562" cy="3216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4"/>
              <p:cNvGraphicFramePr>
                <a:graphicFrameLocks noChangeAspect="1"/>
              </p:cNvGraphicFramePr>
              <p:nvPr/>
            </p:nvGraphicFramePr>
            <p:xfrm>
              <a:off x="2469355" y="393796"/>
              <a:ext cx="2496193" cy="30965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" name="Prism 8" r:id="rId11" imgW="3300644" imgH="4094096" progId="Prism8.Document">
                      <p:embed/>
                    </p:oleObj>
                  </mc:Choice>
                  <mc:Fallback>
                    <p:oleObj name="Prism 8" r:id="rId11" imgW="3300644" imgH="4094096" progId="Prism8.Document">
                      <p:embed/>
                      <p:pic>
                        <p:nvPicPr>
                          <p:cNvPr id="104" name="Object 103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469355" y="393796"/>
                            <a:ext cx="2496193" cy="309652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Rectangle 45"/>
              <p:cNvSpPr/>
              <p:nvPr/>
            </p:nvSpPr>
            <p:spPr>
              <a:xfrm>
                <a:off x="336767" y="2286000"/>
                <a:ext cx="8940583" cy="1194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65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7361" y="2469358"/>
              <a:ext cx="9281499" cy="3044825"/>
              <a:chOff x="307361" y="2469358"/>
              <a:chExt cx="9281499" cy="3044825"/>
            </a:xfrm>
          </p:grpSpPr>
          <p:graphicFrame>
            <p:nvGraphicFramePr>
              <p:cNvPr id="38" name="Object 37"/>
              <p:cNvGraphicFramePr>
                <a:graphicFrameLocks noChangeAspect="1"/>
              </p:cNvGraphicFramePr>
              <p:nvPr/>
            </p:nvGraphicFramePr>
            <p:xfrm>
              <a:off x="5029718" y="2469358"/>
              <a:ext cx="2495550" cy="304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Prism 8" r:id="rId13" imgW="3258148" imgH="3974660" progId="Prism8.Document">
                      <p:embed/>
                    </p:oleObj>
                  </mc:Choice>
                  <mc:Fallback>
                    <p:oleObj name="Prism 8" r:id="rId13" imgW="3258148" imgH="3974660" progId="Prism8.Document">
                      <p:embed/>
                      <p:pic>
                        <p:nvPicPr>
                          <p:cNvPr id="97" name="Object 96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5029718" y="2469358"/>
                            <a:ext cx="2495550" cy="30448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8"/>
              <p:cNvGraphicFramePr>
                <a:graphicFrameLocks noChangeAspect="1"/>
              </p:cNvGraphicFramePr>
              <p:nvPr/>
            </p:nvGraphicFramePr>
            <p:xfrm>
              <a:off x="307361" y="2481263"/>
              <a:ext cx="2624968" cy="3021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" name="Prism 8" r:id="rId15" imgW="3340259" imgH="3974660" progId="Prism8.Document">
                      <p:embed/>
                    </p:oleObj>
                  </mc:Choice>
                  <mc:Fallback>
                    <p:oleObj name="Prism 8" r:id="rId15" imgW="3340259" imgH="3974660" progId="Prism8.Document">
                      <p:embed/>
                      <p:pic>
                        <p:nvPicPr>
                          <p:cNvPr id="98" name="Object 97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307361" y="2481263"/>
                            <a:ext cx="2624968" cy="302101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9"/>
              <p:cNvGraphicFramePr>
                <a:graphicFrameLocks noChangeAspect="1"/>
              </p:cNvGraphicFramePr>
              <p:nvPr/>
            </p:nvGraphicFramePr>
            <p:xfrm>
              <a:off x="2454043" y="2590008"/>
              <a:ext cx="2528317" cy="288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" name="Prism 8" r:id="rId17" imgW="3302084" imgH="3919917" progId="Prism8.Document">
                      <p:embed/>
                    </p:oleObj>
                  </mc:Choice>
                  <mc:Fallback>
                    <p:oleObj name="Prism 8" r:id="rId17" imgW="3302084" imgH="3919917" progId="Prism8.Document">
                      <p:embed/>
                      <p:pic>
                        <p:nvPicPr>
                          <p:cNvPr id="99" name="Object 98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454043" y="2590008"/>
                            <a:ext cx="2528317" cy="28860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/>
            </p:nvGraphicFramePr>
            <p:xfrm>
              <a:off x="7039999" y="2536826"/>
              <a:ext cx="2548861" cy="289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5" name="Prism 8" r:id="rId19" imgW="3219973" imgH="4011396" progId="Prism8.Document">
                      <p:embed/>
                    </p:oleObj>
                  </mc:Choice>
                  <mc:Fallback>
                    <p:oleObj name="Prism 8" r:id="rId19" imgW="3219973" imgH="4011396" progId="Prism8.Document">
                      <p:embed/>
                      <p:pic>
                        <p:nvPicPr>
                          <p:cNvPr id="100" name="Object 99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7039999" y="2536826"/>
                            <a:ext cx="2548861" cy="28908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4BC5F0-068F-4FCB-A773-B5F1D149D4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65341" y="48451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44117" y="114049"/>
            <a:ext cx="9632000" cy="530491"/>
          </a:xfrm>
        </p:spPr>
        <p:txBody>
          <a:bodyPr>
            <a:noAutofit/>
          </a:bodyPr>
          <a:lstStyle/>
          <a:p>
            <a:r>
              <a:rPr lang="en-US" sz="2200" dirty="0"/>
              <a:t>III. Immune profile recovery in the skin and blood of ECP responders.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sz="1000" dirty="0"/>
              <a:t>Yi-Chien Tsai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94743" y="658811"/>
            <a:ext cx="7934017" cy="4534686"/>
            <a:chOff x="420026" y="20610128"/>
            <a:chExt cx="10405967" cy="5887444"/>
          </a:xfrm>
        </p:grpSpPr>
        <p:grpSp>
          <p:nvGrpSpPr>
            <p:cNvPr id="35" name="Group 34"/>
            <p:cNvGrpSpPr/>
            <p:nvPr/>
          </p:nvGrpSpPr>
          <p:grpSpPr>
            <a:xfrm>
              <a:off x="420026" y="20610128"/>
              <a:ext cx="10405967" cy="5887444"/>
              <a:chOff x="215556" y="21005454"/>
              <a:chExt cx="10904586" cy="6597881"/>
            </a:xfrm>
          </p:grpSpPr>
          <p:sp>
            <p:nvSpPr>
              <p:cNvPr id="37" name="Textfeld 9"/>
              <p:cNvSpPr txBox="1"/>
              <p:nvPr/>
            </p:nvSpPr>
            <p:spPr>
              <a:xfrm>
                <a:off x="215556" y="21005454"/>
                <a:ext cx="5779018" cy="335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                                                  B.</a:t>
                </a: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CH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CH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C.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13"/>
              <p:cNvSpPr txBox="1"/>
              <p:nvPr/>
            </p:nvSpPr>
            <p:spPr>
              <a:xfrm rot="16200000">
                <a:off x="-138966" y="21866796"/>
                <a:ext cx="1677131" cy="35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100" dirty="0"/>
                  <a:t>before ECP</a:t>
                </a:r>
              </a:p>
            </p:txBody>
          </p:sp>
          <p:sp>
            <p:nvSpPr>
              <p:cNvPr id="39" name="TextBox 30"/>
              <p:cNvSpPr txBox="1"/>
              <p:nvPr/>
            </p:nvSpPr>
            <p:spPr>
              <a:xfrm rot="16200000">
                <a:off x="340268" y="23567112"/>
                <a:ext cx="761435" cy="35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100" dirty="0"/>
                  <a:t>after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868957" y="24728349"/>
                <a:ext cx="2997985" cy="2874986"/>
                <a:chOff x="868957" y="24728349"/>
                <a:chExt cx="2997985" cy="2874986"/>
              </a:xfrm>
            </p:grpSpPr>
            <p:pic>
              <p:nvPicPr>
                <p:cNvPr id="57" name="Grafik 3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41" r="8007"/>
                <a:stretch/>
              </p:blipFill>
              <p:spPr>
                <a:xfrm>
                  <a:off x="3154881" y="26183721"/>
                  <a:ext cx="712061" cy="1419614"/>
                </a:xfrm>
                <a:prstGeom prst="rect">
                  <a:avLst/>
                </a:prstGeom>
              </p:spPr>
            </p:pic>
            <p:pic>
              <p:nvPicPr>
                <p:cNvPr id="58" name="Grafik 3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3" r="10261"/>
                <a:stretch/>
              </p:blipFill>
              <p:spPr>
                <a:xfrm>
                  <a:off x="2422916" y="26177705"/>
                  <a:ext cx="690412" cy="1412206"/>
                </a:xfrm>
                <a:prstGeom prst="rect">
                  <a:avLst/>
                </a:prstGeom>
              </p:spPr>
            </p:pic>
            <p:pic>
              <p:nvPicPr>
                <p:cNvPr id="59" name="Grafik 35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16" r="2976"/>
                <a:stretch/>
              </p:blipFill>
              <p:spPr>
                <a:xfrm>
                  <a:off x="875797" y="26183720"/>
                  <a:ext cx="1470588" cy="1403744"/>
                </a:xfrm>
                <a:prstGeom prst="rect">
                  <a:avLst/>
                </a:prstGeom>
              </p:spPr>
            </p:pic>
            <p:pic>
              <p:nvPicPr>
                <p:cNvPr id="60" name="Grafik 3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85" t="12723" r="9338"/>
                <a:stretch/>
              </p:blipFill>
              <p:spPr>
                <a:xfrm>
                  <a:off x="2416485" y="24739904"/>
                  <a:ext cx="679772" cy="1388520"/>
                </a:xfrm>
                <a:prstGeom prst="rect">
                  <a:avLst/>
                </a:prstGeom>
              </p:spPr>
            </p:pic>
            <p:pic>
              <p:nvPicPr>
                <p:cNvPr id="61" name="Grafik 3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957" y="24728349"/>
                  <a:ext cx="1477428" cy="1411631"/>
                </a:xfrm>
                <a:prstGeom prst="rect">
                  <a:avLst/>
                </a:prstGeom>
              </p:spPr>
            </p:pic>
            <p:pic>
              <p:nvPicPr>
                <p:cNvPr id="62" name="Grafik 4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92" t="12723" r="6798"/>
                <a:stretch/>
              </p:blipFill>
              <p:spPr>
                <a:xfrm>
                  <a:off x="3168809" y="24739904"/>
                  <a:ext cx="689917" cy="1388521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13"/>
              <p:cNvSpPr txBox="1"/>
              <p:nvPr/>
            </p:nvSpPr>
            <p:spPr>
              <a:xfrm rot="16200000">
                <a:off x="-177672" y="25077830"/>
                <a:ext cx="1771398" cy="35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100" dirty="0"/>
                  <a:t>before ECP</a:t>
                </a:r>
              </a:p>
            </p:txBody>
          </p:sp>
          <p:sp>
            <p:nvSpPr>
              <p:cNvPr id="42" name="TextBox 30"/>
              <p:cNvSpPr txBox="1"/>
              <p:nvPr/>
            </p:nvSpPr>
            <p:spPr>
              <a:xfrm rot="16200000">
                <a:off x="348692" y="26741707"/>
                <a:ext cx="761435" cy="35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100" dirty="0"/>
                  <a:t>after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9170" y="21187303"/>
                <a:ext cx="1153600" cy="40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/>
                  <a:t>Patient 1</a:t>
                </a:r>
              </a:p>
            </p:txBody>
          </p:sp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5772799"/>
                  </p:ext>
                </p:extLst>
              </p:nvPr>
            </p:nvGraphicFramePr>
            <p:xfrm>
              <a:off x="4735230" y="21294200"/>
              <a:ext cx="2174885" cy="21961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Prism 8" r:id="rId11" imgW="2802216" imgH="3136731" progId="Prism8.Document">
                      <p:embed/>
                    </p:oleObj>
                  </mc:Choice>
                  <mc:Fallback>
                    <p:oleObj name="Prism 8" r:id="rId11" imgW="2802216" imgH="3136731" progId="Prism8.Document">
                      <p:embed/>
                      <p:pic>
                        <p:nvPicPr>
                          <p:cNvPr id="133" name="Object 132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4735230" y="21294200"/>
                            <a:ext cx="2174885" cy="219614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3464898"/>
                  </p:ext>
                </p:extLst>
              </p:nvPr>
            </p:nvGraphicFramePr>
            <p:xfrm>
              <a:off x="6895625" y="21273576"/>
              <a:ext cx="2216347" cy="22635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Prism 8" r:id="rId13" imgW="3154429" imgH="3136731" progId="Prism8.Document">
                      <p:embed/>
                    </p:oleObj>
                  </mc:Choice>
                  <mc:Fallback>
                    <p:oleObj name="Prism 8" r:id="rId13" imgW="3154429" imgH="3136731" progId="Prism8.Document">
                      <p:embed/>
                      <p:pic>
                        <p:nvPicPr>
                          <p:cNvPr id="134" name="Object 133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6895625" y="21273576"/>
                            <a:ext cx="2216347" cy="226359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2479436"/>
                  </p:ext>
                </p:extLst>
              </p:nvPr>
            </p:nvGraphicFramePr>
            <p:xfrm>
              <a:off x="8950479" y="21285642"/>
              <a:ext cx="2169663" cy="21906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Prism 8" r:id="rId15" imgW="2757919" imgH="3121095" progId="Prism8.Document">
                      <p:embed/>
                    </p:oleObj>
                  </mc:Choice>
                  <mc:Fallback>
                    <p:oleObj name="Prism 8" r:id="rId15" imgW="2757919" imgH="3121095" progId="Prism8.Document">
                      <p:embed/>
                      <p:pic>
                        <p:nvPicPr>
                          <p:cNvPr id="135" name="Object 134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8950479" y="21285642"/>
                            <a:ext cx="2169663" cy="21906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7737469"/>
                  </p:ext>
                </p:extLst>
              </p:nvPr>
            </p:nvGraphicFramePr>
            <p:xfrm>
              <a:off x="4735230" y="24124917"/>
              <a:ext cx="5434913" cy="31818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Prism 8" r:id="rId17" imgW="5032536" imgH="2945700" progId="Prism8.Document">
                      <p:embed/>
                    </p:oleObj>
                  </mc:Choice>
                  <mc:Fallback>
                    <p:oleObj name="Prism 8" r:id="rId17" imgW="5032536" imgH="2945700" progId="Prism8.Document">
                      <p:embed/>
                      <p:pic>
                        <p:nvPicPr>
                          <p:cNvPr id="136" name="Object 135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4735230" y="24124917"/>
                            <a:ext cx="5434913" cy="318186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8" name="Group 47"/>
              <p:cNvGrpSpPr/>
              <p:nvPr/>
            </p:nvGrpSpPr>
            <p:grpSpPr>
              <a:xfrm>
                <a:off x="862658" y="21530651"/>
                <a:ext cx="3030460" cy="2822529"/>
                <a:chOff x="2674351" y="21468594"/>
                <a:chExt cx="3030460" cy="2822529"/>
              </a:xfrm>
            </p:grpSpPr>
            <p:grpSp>
              <p:nvGrpSpPr>
                <p:cNvPr id="49" name="Gruppieren 48"/>
                <p:cNvGrpSpPr/>
                <p:nvPr/>
              </p:nvGrpSpPr>
              <p:grpSpPr>
                <a:xfrm>
                  <a:off x="4205375" y="21468594"/>
                  <a:ext cx="1493596" cy="1381642"/>
                  <a:chOff x="4876568" y="764113"/>
                  <a:chExt cx="1918738" cy="1731483"/>
                </a:xfrm>
              </p:grpSpPr>
              <p:pic>
                <p:nvPicPr>
                  <p:cNvPr id="55" name="Grafik 1"/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424" t="11388" r="7943"/>
                  <a:stretch/>
                </p:blipFill>
                <p:spPr>
                  <a:xfrm>
                    <a:off x="5847473" y="764113"/>
                    <a:ext cx="947833" cy="1731483"/>
                  </a:xfrm>
                  <a:prstGeom prst="rect">
                    <a:avLst/>
                  </a:prstGeom>
                </p:spPr>
              </p:pic>
              <p:pic>
                <p:nvPicPr>
                  <p:cNvPr id="56" name="Grafik 43"/>
                  <p:cNvPicPr>
                    <a:picLocks noChangeAspect="1"/>
                  </p:cNvPicPr>
                  <p:nvPr/>
                </p:nvPicPr>
                <p:blipFill rotWithShape="1"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134" t="11495" r="2139"/>
                  <a:stretch/>
                </p:blipFill>
                <p:spPr>
                  <a:xfrm>
                    <a:off x="4876568" y="772606"/>
                    <a:ext cx="914400" cy="172299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uppieren 49"/>
                <p:cNvGrpSpPr/>
                <p:nvPr/>
              </p:nvGrpSpPr>
              <p:grpSpPr>
                <a:xfrm>
                  <a:off x="4222345" y="22907055"/>
                  <a:ext cx="1482466" cy="1368091"/>
                  <a:chOff x="4877273" y="2551499"/>
                  <a:chExt cx="1904439" cy="1714500"/>
                </a:xfrm>
              </p:grpSpPr>
              <p:pic>
                <p:nvPicPr>
                  <p:cNvPr id="53" name="Grafik 44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24710" y="2551499"/>
                    <a:ext cx="957002" cy="1714500"/>
                  </a:xfrm>
                  <a:prstGeom prst="rect">
                    <a:avLst/>
                  </a:prstGeom>
                </p:spPr>
              </p:pic>
              <p:pic>
                <p:nvPicPr>
                  <p:cNvPr id="54" name="Grafik 47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7273" y="2551499"/>
                    <a:ext cx="916478" cy="17145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23"/>
                <a:srcRect r="10988"/>
                <a:stretch/>
              </p:blipFill>
              <p:spPr>
                <a:xfrm>
                  <a:off x="2674351" y="21484957"/>
                  <a:ext cx="1500675" cy="1371600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3099" y="22909998"/>
                  <a:ext cx="1481927" cy="1381125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Rectangle 35"/>
            <p:cNvSpPr/>
            <p:nvPr/>
          </p:nvSpPr>
          <p:spPr>
            <a:xfrm>
              <a:off x="938980" y="23589823"/>
              <a:ext cx="1100851" cy="3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dirty="0"/>
                <a:t>Patient 2</a:t>
              </a:r>
              <a:endParaRPr lang="en-US" sz="1200" dirty="0"/>
            </a:p>
          </p:txBody>
        </p:sp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8466BB-B6F8-437B-BC50-151B649885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569717" y="48498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sz="1000" dirty="0"/>
              <a:t>Yi-Chien Tsai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16237" y="2311798"/>
            <a:ext cx="3195165" cy="6592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Conclusion</a:t>
            </a:r>
          </a:p>
        </p:txBody>
      </p:sp>
      <p:sp>
        <p:nvSpPr>
          <p:cNvPr id="36" name="Inhaltsplatzhalter 2"/>
          <p:cNvSpPr txBox="1">
            <a:spLocks/>
          </p:cNvSpPr>
          <p:nvPr/>
        </p:nvSpPr>
        <p:spPr>
          <a:xfrm>
            <a:off x="4059367" y="614482"/>
            <a:ext cx="5835038" cy="4321784"/>
          </a:xfrm>
          <a:prstGeom prst="rect">
            <a:avLst/>
          </a:prstGeom>
        </p:spPr>
        <p:txBody>
          <a:bodyPr/>
          <a:lstStyle>
            <a:lvl1pPr marL="320954" indent="-320954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5401" indent="-267462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9848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7787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5726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53666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81605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9544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37483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CTCLs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showed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distinct a cytokine profile</a:t>
            </a:r>
          </a:p>
          <a:p>
            <a:pPr marL="374447" lvl="1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TNFa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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447" lvl="1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IL-9, IL-12, and IL-13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PBMCs purified from ECP responders</a:t>
            </a:r>
          </a:p>
          <a:p>
            <a:pPr marL="374447" lvl="1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IL-1a, IL-1b, GM-CSF and TNFα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   (markers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ECP boosts innate immune related mechanisms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A0FC72-655E-452F-96CD-584904A34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8688" y="48058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173" y="2380795"/>
            <a:ext cx="2746223" cy="979241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17"/>
          </p:nvPr>
        </p:nvSpPr>
        <p:spPr>
          <a:xfrm>
            <a:off x="3921760" y="267630"/>
            <a:ext cx="56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FEF8DE"/>
                </a:solidFill>
              </a:rPr>
              <a:t>EORTC Cutaneous Lymphoma Group 20-21 meeting |14.10.2021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22291" y="1562505"/>
            <a:ext cx="4911578" cy="3693319"/>
            <a:chOff x="5069224" y="1513653"/>
            <a:chExt cx="6548770" cy="4924426"/>
          </a:xfrm>
        </p:grpSpPr>
        <p:sp>
          <p:nvSpPr>
            <p:cNvPr id="12" name="Rechteck 9"/>
            <p:cNvSpPr/>
            <p:nvPr/>
          </p:nvSpPr>
          <p:spPr>
            <a:xfrm>
              <a:off x="5069224" y="1513653"/>
              <a:ext cx="3274385" cy="4924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Prof. </a:t>
              </a:r>
              <a:r>
                <a:rPr lang="en-US" sz="1200" b="1" dirty="0" err="1">
                  <a:solidFill>
                    <a:schemeClr val="bg2"/>
                  </a:solidFill>
                  <a:cs typeface="Arial" panose="020B0604020202020204" pitchFamily="34" charset="0"/>
                </a:rPr>
                <a:t>Guenova</a:t>
              </a:r>
              <a:r>
                <a:rPr lang="en-US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 group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Current: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Yun-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Tsan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Chang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smtClean="0">
                  <a:solidFill>
                    <a:schemeClr val="bg2"/>
                  </a:solidFill>
                  <a:cs typeface="Arial" panose="020B0604020202020204" pitchFamily="34" charset="0"/>
                </a:rPr>
                <a:t>Gabriela 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Blanchard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Prachitee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Sirsikar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Christoph Iselin</a:t>
              </a:r>
            </a:p>
            <a:p>
              <a:pPr>
                <a:lnSpc>
                  <a:spcPct val="150000"/>
                </a:lnSpc>
              </a:pP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Former: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Tanja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Schlaepfer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Christina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Fassnacht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Desislava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Ignatova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Malgorzata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Bobrowicz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Florentia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Dimitriou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hteck 9"/>
            <p:cNvSpPr/>
            <p:nvPr/>
          </p:nvSpPr>
          <p:spPr>
            <a:xfrm>
              <a:off x="8343609" y="1513653"/>
              <a:ext cx="3274385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Prof. </a:t>
              </a:r>
              <a:r>
                <a:rPr lang="en-US" sz="1200" b="1" dirty="0" err="1">
                  <a:solidFill>
                    <a:schemeClr val="bg2"/>
                  </a:solidFill>
                  <a:cs typeface="Arial" panose="020B0604020202020204" pitchFamily="34" charset="0"/>
                </a:rPr>
                <a:t>Boyman</a:t>
              </a:r>
              <a:r>
                <a:rPr lang="en-US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 group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Alan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Valaperti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Maya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Vonow-Eisenring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hteck 9"/>
            <p:cNvSpPr/>
            <p:nvPr/>
          </p:nvSpPr>
          <p:spPr>
            <a:xfrm>
              <a:off x="8343609" y="2843181"/>
              <a:ext cx="3274385" cy="196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Collaborators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Prof.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Maiwald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Prof.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Hoetzencker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PD.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Pascolo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Boyko</a:t>
              </a:r>
              <a:r>
                <a:rPr lang="en-US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Amarov</a:t>
              </a:r>
              <a:endParaRPr lang="en-US" sz="120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22293" y="1119357"/>
            <a:ext cx="336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b="1" dirty="0" err="1">
                <a:solidFill>
                  <a:schemeClr val="bg2"/>
                </a:solidFill>
                <a:cs typeface="Calibri" panose="020F0502020204030204" pitchFamily="34" charset="0"/>
              </a:rPr>
              <a:t>Acknowledgements</a:t>
            </a:r>
            <a:endParaRPr lang="en-US" sz="1800" b="1" dirty="0">
              <a:solidFill>
                <a:schemeClr val="bg2"/>
              </a:solidFill>
              <a:cs typeface="Calibri" panose="020F0502020204030204" pitchFamily="34" charset="0"/>
            </a:endParaRPr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82007" y="5388093"/>
            <a:ext cx="2534506" cy="245627"/>
          </a:xfrm>
          <a:prstGeom prst="rect">
            <a:avLst/>
          </a:prstGeom>
        </p:spPr>
        <p:txBody>
          <a:bodyPr/>
          <a:lstStyle>
            <a:lvl1pPr marL="0" indent="0" algn="ctr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1" kern="12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000" b="0" dirty="0" err="1">
                <a:solidFill>
                  <a:schemeClr val="tx1"/>
                </a:solidFill>
              </a:rPr>
              <a:t>Presentation</a:t>
            </a:r>
            <a:r>
              <a:rPr lang="fr-CH" sz="1000" b="0" dirty="0">
                <a:solidFill>
                  <a:schemeClr val="tx1"/>
                </a:solidFill>
              </a:rPr>
              <a:t> ID. </a:t>
            </a:r>
            <a:r>
              <a:rPr lang="en-US" sz="1000" b="0" dirty="0">
                <a:solidFill>
                  <a:schemeClr val="tx1"/>
                </a:solidFill>
              </a:rPr>
              <a:t>Bio-P-13</a:t>
            </a:r>
            <a:r>
              <a:rPr lang="fr-CH" sz="10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5725D-135E-4011-A4A2-2E18A99C1EDB}"/>
              </a:ext>
            </a:extLst>
          </p:cNvPr>
          <p:cNvSpPr txBox="1"/>
          <p:nvPr/>
        </p:nvSpPr>
        <p:spPr>
          <a:xfrm>
            <a:off x="842680" y="3206147"/>
            <a:ext cx="216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zh-TW" dirty="0"/>
              <a:t>Yi-Chien.Tsai@chuv.ch</a:t>
            </a:r>
            <a:endParaRPr lang="zh-TW" alt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F84C35-DA3F-4AFE-B0C0-77E3C988A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6280" y="51848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Personalized_schades of blue">
      <a:dk1>
        <a:sysClr val="windowText" lastClr="000000"/>
      </a:dk1>
      <a:lt1>
        <a:sysClr val="window" lastClr="FFFFFF"/>
      </a:lt1>
      <a:dk2>
        <a:srgbClr val="004179"/>
      </a:dk2>
      <a:lt2>
        <a:srgbClr val="E5EAED"/>
      </a:lt2>
      <a:accent1>
        <a:srgbClr val="0057A2"/>
      </a:accent1>
      <a:accent2>
        <a:srgbClr val="86929A"/>
      </a:accent2>
      <a:accent3>
        <a:srgbClr val="419BC9"/>
      </a:accent3>
      <a:accent4>
        <a:srgbClr val="A0B2BD"/>
      </a:accent4>
      <a:accent5>
        <a:srgbClr val="74BFFF"/>
      </a:accent5>
      <a:accent6>
        <a:srgbClr val="B3D7E9"/>
      </a:accent6>
      <a:hlink>
        <a:srgbClr val="0057A2"/>
      </a:hlink>
      <a:folHlink>
        <a:srgbClr val="8F69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Custom</PresentationFormat>
  <Paragraphs>75</Paragraphs>
  <Slides>7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MS Mincho</vt:lpstr>
      <vt:lpstr>新細明體</vt:lpstr>
      <vt:lpstr>Times New Roman</vt:lpstr>
      <vt:lpstr>Wingdings</vt:lpstr>
      <vt:lpstr>Wingdings 3</vt:lpstr>
      <vt:lpstr>Wisp</vt:lpstr>
      <vt:lpstr>Acrobat Document</vt:lpstr>
      <vt:lpstr>Prism 8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Zenthe</dc:creator>
  <cp:lastModifiedBy>Chang Yun-Tsan</cp:lastModifiedBy>
  <cp:revision>660</cp:revision>
  <cp:lastPrinted>2020-02-04T12:18:51Z</cp:lastPrinted>
  <dcterms:created xsi:type="dcterms:W3CDTF">2019-01-15T11:24:18Z</dcterms:created>
  <dcterms:modified xsi:type="dcterms:W3CDTF">2021-10-04T19:53:39Z</dcterms:modified>
</cp:coreProperties>
</file>